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5" r:id="rId6"/>
    <p:sldId id="264" r:id="rId7"/>
    <p:sldId id="263" r:id="rId8"/>
    <p:sldId id="261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4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7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BE09-0614-48AC-B22A-545C275C48F2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42B3-71DA-4C56-846A-6F81D6C45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0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Claimless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Universal No Claims Bonus</a:t>
            </a:r>
          </a:p>
        </p:txBody>
      </p:sp>
    </p:spTree>
    <p:extLst>
      <p:ext uri="{BB962C8B-B14F-4D97-AF65-F5344CB8AC3E}">
        <p14:creationId xmlns:p14="http://schemas.microsoft.com/office/powerpoint/2010/main" val="150903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AB2-0A6D-4CE7-A51E-DA99429D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0E3E-6B8C-4B4C-8197-BC446118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Transfer “No Claim Bonus” (NCB) tokens into a customer account when a policy expires without a claim incurred.</a:t>
            </a:r>
          </a:p>
          <a:p>
            <a:r>
              <a:rPr lang="en-GB" dirty="0"/>
              <a:t>The numbers of NCB tokens transferred is directly related to the total premium.</a:t>
            </a:r>
          </a:p>
          <a:p>
            <a:r>
              <a:rPr lang="en-GB" dirty="0"/>
              <a:t>No tokens are transferred if a claim has occurred. </a:t>
            </a:r>
          </a:p>
          <a:p>
            <a:r>
              <a:rPr lang="en-GB" dirty="0"/>
              <a:t>A proportional number of tokens are transferred is a policy is prematurely cancelled.</a:t>
            </a:r>
          </a:p>
          <a:p>
            <a:r>
              <a:rPr lang="en-GB" dirty="0"/>
              <a:t>Participating insurance providers can offer discounted premium rates in exchange for NCB tokens.  </a:t>
            </a:r>
          </a:p>
          <a:p>
            <a:r>
              <a:rPr lang="en-GB" dirty="0"/>
              <a:t>The insurance provider determines the value of NCB tokens.</a:t>
            </a:r>
          </a:p>
        </p:txBody>
      </p:sp>
    </p:spTree>
    <p:extLst>
      <p:ext uri="{BB962C8B-B14F-4D97-AF65-F5344CB8AC3E}">
        <p14:creationId xmlns:p14="http://schemas.microsoft.com/office/powerpoint/2010/main" val="421394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 buys a insurance policy and a transaction is created.</a:t>
            </a:r>
          </a:p>
          <a:p>
            <a:r>
              <a:rPr lang="en-GB" dirty="0"/>
              <a:t>Customer gets Insurance tokens for not making claims. Smart contract does that automatically on each anniversary year or on expiry of policy ( for short period policies)</a:t>
            </a:r>
          </a:p>
          <a:p>
            <a:r>
              <a:rPr lang="en-GB" dirty="0"/>
              <a:t>Insurance token are deducted in case of claim.</a:t>
            </a:r>
          </a:p>
          <a:p>
            <a:r>
              <a:rPr lang="en-GB" dirty="0"/>
              <a:t>When user wants to buy a new policy, insurance company can view the history of tokens to calculate risk and frauds</a:t>
            </a:r>
          </a:p>
          <a:p>
            <a:r>
              <a:rPr lang="en-GB" dirty="0"/>
              <a:t>customers without claims will be rewarded in form of premium discounts, complimentary add-ons, </a:t>
            </a:r>
            <a:r>
              <a:rPr lang="en-GB" dirty="0" err="1"/>
              <a:t>ect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30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insurance company will be interested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them in predicting the risks and frauds</a:t>
            </a:r>
          </a:p>
          <a:p>
            <a:r>
              <a:rPr lang="en-GB" dirty="0"/>
              <a:t>The underwriting becomes much easier</a:t>
            </a:r>
          </a:p>
          <a:p>
            <a:r>
              <a:rPr lang="en-GB" dirty="0"/>
              <a:t>It helps whole industry to share information with each other and cutting </a:t>
            </a:r>
            <a:r>
              <a:rPr lang="en-GB"/>
              <a:t>a middle man.</a:t>
            </a:r>
          </a:p>
        </p:txBody>
      </p:sp>
    </p:spTree>
    <p:extLst>
      <p:ext uri="{BB962C8B-B14F-4D97-AF65-F5344CB8AC3E}">
        <p14:creationId xmlns:p14="http://schemas.microsoft.com/office/powerpoint/2010/main" val="112735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customer would be interested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them in reducing the premiums and getting better deals.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4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Tokens history predicts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Token history can help in identifying:</a:t>
            </a:r>
          </a:p>
          <a:p>
            <a:pPr lvl="1"/>
            <a:r>
              <a:rPr lang="en-GB" dirty="0"/>
              <a:t> number of policies and customer had in past </a:t>
            </a:r>
          </a:p>
          <a:p>
            <a:pPr lvl="1"/>
            <a:r>
              <a:rPr lang="en-GB" dirty="0"/>
              <a:t> Number of claims made in past. </a:t>
            </a:r>
          </a:p>
          <a:p>
            <a:pPr lvl="1"/>
            <a:r>
              <a:rPr lang="en-GB" dirty="0"/>
              <a:t>Unusual number of claims may flag possible frauds.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58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A97-ED38-46DF-8EEC-F00EA9F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334A-5836-4E32-930B-6573DEF8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claim bonuses are usually locked into a single insurer and to a single insurance type.</a:t>
            </a:r>
          </a:p>
          <a:p>
            <a:r>
              <a:rPr lang="en-GB" dirty="0"/>
              <a:t>As an insurance customer there is no easy way to demonstrate your personal claim history without divulging personal information.</a:t>
            </a:r>
          </a:p>
          <a:p>
            <a:r>
              <a:rPr lang="en-GB" b="1" dirty="0"/>
              <a:t>RESULT: There is no way to prove you are a good quality low risk customer to all insurance providers.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2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Claimless</vt:lpstr>
      <vt:lpstr>PowerPoint Presentation</vt:lpstr>
      <vt:lpstr>How it works:</vt:lpstr>
      <vt:lpstr>PowerPoint Presentation</vt:lpstr>
      <vt:lpstr>Why insurance company will be interested </vt:lpstr>
      <vt:lpstr>Why customer would be interested </vt:lpstr>
      <vt:lpstr>What does Tokens history predicts</vt:lpstr>
      <vt:lpstr>PowerPoint Presentation</vt:lpstr>
      <vt:lpstr>Problem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Vail</dc:creator>
  <cp:lastModifiedBy>divya</cp:lastModifiedBy>
  <cp:revision>12</cp:revision>
  <dcterms:created xsi:type="dcterms:W3CDTF">2017-07-22T12:34:22Z</dcterms:created>
  <dcterms:modified xsi:type="dcterms:W3CDTF">2017-07-22T19:58:20Z</dcterms:modified>
</cp:coreProperties>
</file>