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9" r:id="rId6"/>
    <p:sldId id="264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30" y="1864387"/>
            <a:ext cx="7086964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 It is estimated that around £1.9bn of fraud goes undetected each year.</a:t>
            </a:r>
          </a:p>
          <a:p>
            <a:r>
              <a:rPr lang="en-GB" dirty="0"/>
              <a:t>No policy or claim history sharing amongst Insurance providers.</a:t>
            </a:r>
          </a:p>
          <a:p>
            <a:r>
              <a:rPr lang="en-GB" dirty="0"/>
              <a:t>Customers with low claim ratio </a:t>
            </a:r>
            <a:r>
              <a:rPr lang="en-GB" dirty="0" smtClean="0"/>
              <a:t>seldom </a:t>
            </a:r>
            <a:r>
              <a:rPr lang="en-GB" dirty="0"/>
              <a:t>gets the benefit when buying any new insurance.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52BF1-4CBC-4037-A57A-02FB712D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63" y="4093028"/>
            <a:ext cx="2673050" cy="2415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 to share policy and claim information</a:t>
            </a:r>
          </a:p>
          <a:p>
            <a:r>
              <a:rPr lang="en-GB" dirty="0"/>
              <a:t>Reward like discount for low risk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3F568-2365-438F-BC92-1A32DB0B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3000752"/>
            <a:ext cx="4180931" cy="3176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Identity </a:t>
            </a:r>
            <a:r>
              <a:rPr lang="en-GB" dirty="0" smtClean="0"/>
              <a:t>management for customer.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47276-64BC-4D35-9A83-A7151377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93" y="3865880"/>
            <a:ext cx="2326277" cy="2713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BED40-E353-4D80-96E6-F260B20B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6" y="1800850"/>
            <a:ext cx="7001690" cy="465517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6E8FA-DB8A-4112-8A1F-89F9F0AEE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38" y="133898"/>
            <a:ext cx="7786324" cy="77068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300B1-DD12-41FB-9BED-74D6D4A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605FA-07F3-40F4-A4AB-AFB0AA12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0"/>
            <a:ext cx="7680960" cy="76421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07D7-93E4-4F9E-A2FE-BB2E9C1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</a:t>
            </a:r>
            <a:r>
              <a:rPr lang="en-GB" b="1" dirty="0" smtClean="0"/>
              <a:t>Customer 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token represents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5" y="1521882"/>
            <a:ext cx="7715645" cy="46550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9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Problem</vt:lpstr>
      <vt:lpstr>Scope</vt:lpstr>
      <vt:lpstr>Out of Scope</vt:lpstr>
      <vt:lpstr>PowerPoint Presentation</vt:lpstr>
      <vt:lpstr>Use Case: Providers</vt:lpstr>
      <vt:lpstr>Use Case: Customer </vt:lpstr>
      <vt:lpstr>What does token represents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21</cp:revision>
  <dcterms:created xsi:type="dcterms:W3CDTF">2017-07-22T07:19:34Z</dcterms:created>
  <dcterms:modified xsi:type="dcterms:W3CDTF">2017-07-22T19:59:52Z</dcterms:modified>
</cp:coreProperties>
</file>