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05DD-06A1-48CC-B565-CB4E349541A4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BD0B-AEC3-4C40-9EFC-D546021D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BD0B-AEC3-4C40-9EFC-D546021D8C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8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4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A206-5612-4BEE-85FF-4CD9606E80F7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64D4-69C8-4F7A-83A6-3938C23E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1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7022673" y="3267109"/>
            <a:ext cx="5096540" cy="523220"/>
            <a:chOff x="7022673" y="3267109"/>
            <a:chExt cx="5096540" cy="523220"/>
          </a:xfrm>
        </p:grpSpPr>
        <p:sp>
          <p:nvSpPr>
            <p:cNvPr id="45" name="Rectangle 44"/>
            <p:cNvSpPr/>
            <p:nvPr/>
          </p:nvSpPr>
          <p:spPr>
            <a:xfrm>
              <a:off x="7022673" y="3294405"/>
              <a:ext cx="5069246" cy="469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110357" y="3318504"/>
              <a:ext cx="200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Radio Transmitter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8439591" y="3503170"/>
              <a:ext cx="1670766" cy="25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7207565" y="3267109"/>
              <a:ext cx="1512842" cy="523220"/>
              <a:chOff x="7303101" y="3253461"/>
              <a:chExt cx="1512842" cy="5232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303101" y="3253461"/>
                <a:ext cx="1512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8 x 1.5V AA battery</a:t>
                </a:r>
                <a:endParaRPr lang="en-GB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923359" y="3457121"/>
                <a:ext cx="82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(12V)</a:t>
                </a:r>
                <a:endParaRPr lang="en-GB" sz="1400" dirty="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3139" y="3687836"/>
            <a:ext cx="12028779" cy="3562710"/>
            <a:chOff x="63139" y="3687836"/>
            <a:chExt cx="12028779" cy="3562710"/>
          </a:xfrm>
        </p:grpSpPr>
        <p:sp>
          <p:nvSpPr>
            <p:cNvPr id="26" name="Rectangle 25"/>
            <p:cNvSpPr/>
            <p:nvPr/>
          </p:nvSpPr>
          <p:spPr>
            <a:xfrm>
              <a:off x="63139" y="3835020"/>
              <a:ext cx="12028779" cy="29553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79579" y="6163016"/>
              <a:ext cx="1823522" cy="45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10000"/>
                    </a:schemeClr>
                  </a:solidFill>
                </a:rPr>
                <a:t>Li-Ion Battery</a:t>
              </a:r>
            </a:p>
            <a:p>
              <a:r>
                <a:rPr lang="en-GB" dirty="0" smtClean="0">
                  <a:solidFill>
                    <a:schemeClr val="accent6">
                      <a:lumMod val="10000"/>
                    </a:schemeClr>
                  </a:solidFill>
                </a:rPr>
                <a:t>2600mAh, 11.1V</a:t>
              </a:r>
              <a:endParaRPr lang="en-GB" dirty="0" smtClean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88284" y="4325007"/>
              <a:ext cx="1239652" cy="215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Receiver</a:t>
              </a:r>
              <a:endParaRPr lang="en-GB" dirty="0"/>
            </a:p>
          </p:txBody>
        </p:sp>
        <p:grpSp>
          <p:nvGrpSpPr>
            <p:cNvPr id="69" name="Group 68"/>
            <p:cNvGrpSpPr/>
            <p:nvPr/>
          </p:nvGrpSpPr>
          <p:grpSpPr>
            <a:xfrm rot="860547">
              <a:off x="8426588" y="3997772"/>
              <a:ext cx="600366" cy="3252774"/>
              <a:chOff x="8614269" y="2431161"/>
              <a:chExt cx="417662" cy="3937016"/>
            </a:xfrm>
          </p:grpSpPr>
          <p:sp>
            <p:nvSpPr>
              <p:cNvPr id="16" name="TextBox 15"/>
              <p:cNvSpPr txBox="1"/>
              <p:nvPr/>
            </p:nvSpPr>
            <p:spPr>
              <a:xfrm rot="18486598">
                <a:off x="8161613" y="4275147"/>
                <a:ext cx="1367255" cy="373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6V input</a:t>
                </a:r>
                <a:endParaRPr lang="en-GB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18486598" flipV="1">
                <a:off x="6648380" y="4397051"/>
                <a:ext cx="3937016" cy="5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117732" y="3875587"/>
              <a:ext cx="1284562" cy="36883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Hovercraft</a:t>
              </a:r>
              <a:endParaRPr lang="en-GB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06411" y="4373147"/>
              <a:ext cx="2803348" cy="9631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4431" y="4889067"/>
              <a:ext cx="2782624" cy="2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Electronic Speed Controller</a:t>
              </a:r>
              <a:endParaRPr lang="en-GB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8209758" y="4480772"/>
              <a:ext cx="1399794" cy="177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093060" y="5023926"/>
              <a:ext cx="1902810" cy="2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Motor for Lift</a:t>
              </a:r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658638" y="4657993"/>
              <a:ext cx="2744944" cy="493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539620" y="5342821"/>
              <a:ext cx="147783" cy="87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43630" y="5757019"/>
              <a:ext cx="2988918" cy="2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Motor for Forward Thrust</a:t>
              </a:r>
              <a:endParaRPr lang="en-GB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955752" y="5111783"/>
              <a:ext cx="1450658" cy="645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437497" y="4420830"/>
              <a:ext cx="2772262" cy="2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GB" dirty="0" smtClean="0"/>
                <a:t>ual DC motor driver board</a:t>
              </a:r>
              <a:endParaRPr lang="en-GB" dirty="0"/>
            </a:p>
          </p:txBody>
        </p:sp>
        <p:cxnSp>
          <p:nvCxnSpPr>
            <p:cNvPr id="60" name="Straight Connector 59"/>
            <p:cNvCxnSpPr>
              <a:stCxn id="55" idx="1"/>
            </p:cNvCxnSpPr>
            <p:nvPr/>
          </p:nvCxnSpPr>
          <p:spPr>
            <a:xfrm>
              <a:off x="5406411" y="4854711"/>
              <a:ext cx="2830644" cy="171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89839" y="4694884"/>
              <a:ext cx="477300" cy="215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OR</a:t>
              </a:r>
              <a:endParaRPr lang="en-GB" dirty="0"/>
            </a:p>
          </p:txBody>
        </p:sp>
        <p:cxnSp>
          <p:nvCxnSpPr>
            <p:cNvPr id="13" name="Straight Arrow Connector 12"/>
            <p:cNvCxnSpPr>
              <a:stCxn id="5" idx="2"/>
              <a:endCxn id="12" idx="0"/>
            </p:cNvCxnSpPr>
            <p:nvPr/>
          </p:nvCxnSpPr>
          <p:spPr>
            <a:xfrm flipH="1">
              <a:off x="10308110" y="3687836"/>
              <a:ext cx="806675" cy="637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-1" y="0"/>
            <a:ext cx="1211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Hovercraft will need either 2 Electronics Speed Controllers, one for the Lift &amp; one for Thrust (Total of £8) or a Dual DC motor driver board (£3.74+)</a:t>
            </a:r>
            <a:endParaRPr lang="en-GB" dirty="0"/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08303"/>
              </p:ext>
            </p:extLst>
          </p:nvPr>
        </p:nvGraphicFramePr>
        <p:xfrm>
          <a:off x="90436" y="676956"/>
          <a:ext cx="12001482" cy="2468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00371"/>
                <a:gridCol w="4592883"/>
                <a:gridCol w="4408228"/>
              </a:tblGrid>
              <a:tr h="355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Specification: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Electronics Speed Controllers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Dual DC motor driver 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529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Speed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Pulse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Width Modulation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Pulse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Width Modulation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29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Brake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29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Low Voltage Protection Threshold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29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Over-heat protection: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29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Throttle signal loss protection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-1" y="3226165"/>
            <a:ext cx="1219200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Divine Abraham</dc:creator>
  <cp:lastModifiedBy>Divine Abraham</cp:lastModifiedBy>
  <cp:revision>63</cp:revision>
  <dcterms:created xsi:type="dcterms:W3CDTF">2016-10-23T23:37:01Z</dcterms:created>
  <dcterms:modified xsi:type="dcterms:W3CDTF">2016-10-24T01:44:35Z</dcterms:modified>
</cp:coreProperties>
</file>