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5267" autoAdjust="0"/>
  </p:normalViewPr>
  <p:slideViewPr>
    <p:cSldViewPr snapToGrid="0">
      <p:cViewPr>
        <p:scale>
          <a:sx n="77" d="100"/>
          <a:sy n="77" d="100"/>
        </p:scale>
        <p:origin x="1248" y="5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11/17/16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11/17/16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11/17/16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11/17/16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Hovercraft VDP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Group 13</a:t>
            </a:r>
          </a:p>
          <a:p>
            <a:r>
              <a:rPr lang="en-US" dirty="0" smtClean="0"/>
              <a:t>Paul Longe</a:t>
            </a:r>
          </a:p>
          <a:p>
            <a:r>
              <a:rPr lang="en-US" dirty="0" smtClean="0"/>
              <a:t>Bradley</a:t>
            </a:r>
          </a:p>
          <a:p>
            <a:r>
              <a:rPr lang="en-US" dirty="0" err="1" smtClean="0"/>
              <a:t>Keqi</a:t>
            </a:r>
            <a:endParaRPr lang="en-US" dirty="0" smtClean="0"/>
          </a:p>
          <a:p>
            <a:r>
              <a:rPr lang="en-US" dirty="0" smtClean="0"/>
              <a:t>Divine</a:t>
            </a:r>
          </a:p>
          <a:p>
            <a:r>
              <a:rPr lang="en-US" dirty="0" smtClean="0"/>
              <a:t>Xiang</a:t>
            </a:r>
          </a:p>
          <a:p>
            <a:r>
              <a:rPr lang="en-US" dirty="0" smtClean="0"/>
              <a:t>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215148" y="-38731"/>
            <a:ext cx="8244349" cy="54296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Powertrain</a:t>
            </a:r>
            <a:r>
              <a:rPr lang="en-US" dirty="0" smtClean="0"/>
              <a:t> – Final Design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as simple as possible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379593"/>
            <a:ext cx="2697793" cy="3395994"/>
          </a:xfrm>
        </p:spPr>
        <p:txBody>
          <a:bodyPr>
            <a:noAutofit/>
          </a:bodyPr>
          <a:lstStyle/>
          <a:p>
            <a:pPr marL="4572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Motor &amp; </a:t>
            </a:r>
            <a:r>
              <a:rPr lang="en-US" altLang="zh-CN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Circuit</a:t>
            </a:r>
            <a:endParaRPr lang="en-US" sz="2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Study the battery &amp; motor controller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Evaluate the torque and the turning </a:t>
            </a:r>
            <a:r>
              <a:rPr lang="en-US" altLang="zh-CN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speed under load condition.</a:t>
            </a:r>
            <a:endParaRPr lang="zh-CN" altLang="en-US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Parallel 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circuit.</a:t>
            </a:r>
            <a:endParaRPr lang="en-US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Power</a:t>
            </a:r>
            <a:r>
              <a:rPr lang="zh-CN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servo by </a:t>
            </a:r>
            <a:r>
              <a:rPr lang="en-US" altLang="zh-CN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series </a:t>
            </a:r>
            <a:r>
              <a:rPr lang="en-US" altLang="zh-CN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connect a resistor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.(balance the voltage)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Set up the safety ratio to 1.2.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67" y="127692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 smtClean="0"/>
              <a:t>Keqi</a:t>
            </a:r>
            <a:r>
              <a:rPr lang="zh-CN" altLang="en-US" sz="1100" b="1" dirty="0" smtClean="0"/>
              <a:t> </a:t>
            </a:r>
            <a:r>
              <a:rPr lang="en-US" altLang="zh-CN" sz="1100" b="1" dirty="0" smtClean="0"/>
              <a:t>Shu</a:t>
            </a:r>
            <a:r>
              <a:rPr lang="en-GB" sz="1100" b="1" dirty="0" smtClean="0"/>
              <a:t>- </a:t>
            </a:r>
            <a:r>
              <a:rPr lang="en-US" altLang="zh-CN" sz="1100" b="1" dirty="0" smtClean="0"/>
              <a:t>Powertrain</a:t>
            </a:r>
            <a:r>
              <a:rPr lang="zh-CN" altLang="en-US" sz="1100" b="1" dirty="0" smtClean="0"/>
              <a:t> </a:t>
            </a:r>
            <a:r>
              <a:rPr lang="en-US" altLang="zh-CN" sz="1100" b="1" dirty="0" smtClean="0"/>
              <a:t>Engineer</a:t>
            </a:r>
            <a:endParaRPr lang="en-GB" sz="1100" b="1" dirty="0"/>
          </a:p>
        </p:txBody>
      </p:sp>
      <p:sp>
        <p:nvSpPr>
          <p:cNvPr id="3" name="Rectangle 2"/>
          <p:cNvSpPr/>
          <p:nvPr/>
        </p:nvSpPr>
        <p:spPr>
          <a:xfrm>
            <a:off x="7651278" y="547076"/>
            <a:ext cx="4527884" cy="555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87189" y="3890356"/>
            <a:ext cx="286947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Calculations &amp; Proves</a:t>
            </a:r>
            <a:endParaRPr lang="en-GB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GB" altLang="zh-CN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P=IV, current and voltage of servo and resistor are nearly the same .</a:t>
            </a:r>
            <a:endParaRPr lang="zh-CN" altLang="en-US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GB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fr-FR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DF =3(</a:t>
            </a:r>
            <a:r>
              <a:rPr lang="fr-FR" altLang="zh-CN" sz="1600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 </a:t>
            </a:r>
            <a:r>
              <a:rPr lang="fr-FR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-1)-2</a:t>
            </a:r>
            <a:r>
              <a:rPr lang="fr-FR" altLang="zh-CN" sz="1600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</a:t>
            </a:r>
            <a:r>
              <a:rPr lang="fr-FR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' =</a:t>
            </a:r>
            <a:r>
              <a:rPr lang="fr-FR" altLang="zh-C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1</a:t>
            </a:r>
            <a:endParaRPr lang="en-US" altLang="zh-CN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</a:t>
            </a:r>
            <a:r>
              <a:rPr lang="zh-CN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Law </a:t>
            </a:r>
            <a:r>
              <a:rPr lang="en-GB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of </a:t>
            </a:r>
            <a:r>
              <a:rPr lang="en-GB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Cosines </a:t>
            </a:r>
          </a:p>
          <a:p>
            <a:r>
              <a:rPr lang="it-IT" altLang="zh-C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a²=b²+c²-2bccosA</a:t>
            </a:r>
            <a:r>
              <a:rPr lang="zh-CN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etc</a:t>
            </a:r>
            <a:endParaRPr lang="zh-CN" alt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Law of 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Sines</a:t>
            </a:r>
            <a:endParaRPr lang="en-US" altLang="zh-CN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sinA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/ a = 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sinB</a:t>
            </a:r>
            <a:r>
              <a:rPr lang="en-US" altLang="zh-C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/ b = </a:t>
            </a:r>
            <a:r>
              <a:rPr lang="en-US" altLang="zh-CN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sinC</a:t>
            </a:r>
            <a:r>
              <a:rPr lang="en-US" altLang="zh-C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/c</a:t>
            </a:r>
          </a:p>
          <a:p>
            <a:endParaRPr lang="it-IT" altLang="zh-CN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583859"/>
                  </p:ext>
                </p:extLst>
              </p:nvPr>
            </p:nvGraphicFramePr>
            <p:xfrm>
              <a:off x="56649" y="3872694"/>
              <a:ext cx="4512915" cy="253893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783088"/>
                    <a:gridCol w="634181"/>
                    <a:gridCol w="648929"/>
                    <a:gridCol w="383458"/>
                    <a:gridCol w="737419"/>
                    <a:gridCol w="693175"/>
                    <a:gridCol w="632665"/>
                  </a:tblGrid>
                  <a:tr h="0"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Servo</a:t>
                          </a:r>
                          <a:endParaRPr lang="en-US" altLang="zh-CN" sz="1200" b="0" i="0" kern="120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i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resistor</a:t>
                          </a:r>
                        </a:p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Lift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thrust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Needed</a:t>
                          </a:r>
                        </a:p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(*1.2</a:t>
                          </a:r>
                          <a:r>
                            <a:rPr lang="en-US" altLang="zh-CN" sz="1200" b="0" baseline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 </a:t>
                          </a:r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)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err="1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provid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Voltage(V)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6- 7.4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3.7-5.1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12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6-15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11.1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n w="3175" cmpd="sng">
                                      <a:noFill/>
                                    </a:ln>
                                    <a:solidFill>
                                      <a:schemeClr val="bg2"/>
                                    </a:solidFill>
                                    <a:latin typeface="Cambria Math" charset="0"/>
                                    <a:ea typeface="Hiragino Sans GB W3" charset="-122"/>
                                    <a:cs typeface="Hiragino Sans GB W3" charset="-122"/>
                                  </a:rPr>
                                  <m:t>𝐸𝑛𝑒𝑟𝑔𝑦</m:t>
                                </m:r>
                              </m:oMath>
                            </m:oMathPara>
                          </a14:m>
                          <a:endParaRPr lang="en-US" altLang="zh-CN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(</a:t>
                          </a:r>
                          <a:r>
                            <a:rPr lang="en-US" altLang="zh-CN" sz="1200" b="0" dirty="0" err="1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Wh</a:t>
                          </a:r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0.84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0.9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5.52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8.54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18.96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28.8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Weight (g)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11</a:t>
                          </a:r>
                          <a:endParaRPr lang="zh-CN" altLang="en-US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55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58.8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125.8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torque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20Ncm</a:t>
                          </a:r>
                          <a:endParaRPr lang="zh-CN" altLang="en-US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58.8gcm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</a:rPr>
                            <a:t>Price(</a:t>
                          </a:r>
                          <a:r>
                            <a:rPr lang="en-US" altLang="zh-CN" sz="12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£</a:t>
                          </a:r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</a:rPr>
                            <a:t>)</a:t>
                          </a:r>
                          <a:endParaRPr lang="zh-CN" altLang="en-US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5.45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4.39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583859"/>
                  </p:ext>
                </p:extLst>
              </p:nvPr>
            </p:nvGraphicFramePr>
            <p:xfrm>
              <a:off x="56649" y="3872694"/>
              <a:ext cx="4512915" cy="253893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783088"/>
                    <a:gridCol w="634181"/>
                    <a:gridCol w="648929"/>
                    <a:gridCol w="383458"/>
                    <a:gridCol w="737419"/>
                    <a:gridCol w="693175"/>
                    <a:gridCol w="632665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Servo</a:t>
                          </a:r>
                          <a:endParaRPr lang="en-US" altLang="zh-CN" sz="1200" b="0" i="0" kern="120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i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resistor</a:t>
                          </a:r>
                        </a:p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Lift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thrust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Needed</a:t>
                          </a:r>
                        </a:p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(*1.2</a:t>
                          </a:r>
                          <a:r>
                            <a:rPr lang="en-US" altLang="zh-CN" sz="1200" b="0" baseline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 </a:t>
                          </a:r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)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err="1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provid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Voltage(V)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6- 7.4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3.7-5.1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12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6-15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11.1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75" t="-186667" r="-475969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0.84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0.9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5.52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8.54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18.96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28.8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Weight (g)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11</a:t>
                          </a:r>
                          <a:endParaRPr lang="zh-CN" altLang="en-US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55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58.8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125.8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torque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20Ncm</a:t>
                          </a:r>
                          <a:endParaRPr lang="zh-CN" altLang="en-US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58.8gcm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</a:rPr>
                            <a:t>Price(</a:t>
                          </a:r>
                          <a:r>
                            <a:rPr lang="en-US" altLang="zh-CN" sz="12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£</a:t>
                          </a:r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</a:rPr>
                            <a:t>)</a:t>
                          </a:r>
                          <a:endParaRPr lang="zh-CN" altLang="en-US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5.45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4.39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91" y="3137725"/>
            <a:ext cx="4504871" cy="2967941"/>
          </a:xfrm>
          <a:prstGeom prst="rect">
            <a:avLst/>
          </a:prstGeom>
        </p:spPr>
      </p:pic>
      <p:sp>
        <p:nvSpPr>
          <p:cNvPr id="12" name="Content Placeholder 13"/>
          <p:cNvSpPr txBox="1">
            <a:spLocks/>
          </p:cNvSpPr>
          <p:nvPr/>
        </p:nvSpPr>
        <p:spPr>
          <a:xfrm>
            <a:off x="4610976" y="497896"/>
            <a:ext cx="3079211" cy="3650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Transmission Structure</a:t>
            </a:r>
          </a:p>
          <a:p>
            <a:pPr marL="202320" indent="-19260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Decided to use Linkage mechanism.</a:t>
            </a:r>
            <a:endParaRPr 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202320" indent="-19260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the 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most severe conditions to decided</a:t>
            </a:r>
            <a:r>
              <a:rPr lang="zh-CN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length of links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02320" indent="-192600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Use excel to have the turning angle relationship.</a:t>
            </a:r>
          </a:p>
          <a:p>
            <a:pPr marL="202320" indent="-192600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Change the links length and find the best solution.</a:t>
            </a:r>
          </a:p>
          <a:p>
            <a:pPr marL="202320" indent="-192600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Errors of servo in turning angle(strict to 100)</a:t>
            </a:r>
          </a:p>
          <a:p>
            <a:pPr marL="202320" indent="-192600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Turning angle difference in two sides</a:t>
            </a:r>
          </a:p>
          <a:p>
            <a:pPr marL="4572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9583" y="-389380"/>
            <a:ext cx="2631275" cy="45278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05" y="441915"/>
            <a:ext cx="1893733" cy="327134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1844021" y="4318556"/>
            <a:ext cx="2871778" cy="5028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94453" y="2427316"/>
            <a:ext cx="2599423" cy="29260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567</TotalTime>
  <Words>215</Words>
  <Application>Microsoft Macintosh PowerPoint</Application>
  <PresentationFormat>宽屏</PresentationFormat>
  <Paragraphs>65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Cambria Math</vt:lpstr>
      <vt:lpstr>Hiragino Sans GB W3</vt:lpstr>
      <vt:lpstr>幼圆</vt:lpstr>
      <vt:lpstr>Arial</vt:lpstr>
      <vt:lpstr>Banded Design Teal 16x9</vt:lpstr>
      <vt:lpstr>Hovercraft VDP 2</vt:lpstr>
      <vt:lpstr>Powertrain – Final Design（as simple as possible）</vt:lpstr>
    </vt:vector>
  </TitlesOfParts>
  <Company>University of Leicester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Hovercraft VDP 2</dc:title>
  <dc:creator>Longe, Paul</dc:creator>
  <cp:keywords/>
  <cp:lastModifiedBy>Microsoft Office 用户</cp:lastModifiedBy>
  <cp:revision>34</cp:revision>
  <dcterms:created xsi:type="dcterms:W3CDTF">2016-11-07T10:42:30Z</dcterms:created>
  <dcterms:modified xsi:type="dcterms:W3CDTF">2016-11-17T02:54:35Z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