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74" autoAdjust="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Hovercraft VDP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Group 13</a:t>
            </a:r>
          </a:p>
          <a:p>
            <a:r>
              <a:rPr lang="en-US" dirty="0" smtClean="0"/>
              <a:t>Paul Longe</a:t>
            </a:r>
          </a:p>
          <a:p>
            <a:r>
              <a:rPr lang="en-US" dirty="0" smtClean="0"/>
              <a:t>Bradley</a:t>
            </a:r>
          </a:p>
          <a:p>
            <a:r>
              <a:rPr lang="en-US" dirty="0" err="1" smtClean="0"/>
              <a:t>Keqi</a:t>
            </a:r>
            <a:endParaRPr lang="en-US" dirty="0" smtClean="0"/>
          </a:p>
          <a:p>
            <a:r>
              <a:rPr lang="en-US" dirty="0" smtClean="0"/>
              <a:t>Divine</a:t>
            </a:r>
          </a:p>
          <a:p>
            <a:r>
              <a:rPr lang="en-US" dirty="0" smtClean="0"/>
              <a:t>Xiang</a:t>
            </a:r>
          </a:p>
          <a:p>
            <a:r>
              <a:rPr lang="en-US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17223" y="36585"/>
            <a:ext cx="4682691" cy="542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Title – Final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6403" y="638648"/>
            <a:ext cx="5933975" cy="30470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Intro paragraph………………………………………………………..</a:t>
            </a:r>
          </a:p>
          <a:p>
            <a:r>
              <a:rPr lang="en-US" sz="1600" dirty="0" smtClean="0"/>
              <a:t>.</a:t>
            </a:r>
          </a:p>
          <a:p>
            <a:r>
              <a:rPr lang="en-US" sz="1600" dirty="0" smtClean="0"/>
              <a:t>.</a:t>
            </a:r>
          </a:p>
          <a:p>
            <a:r>
              <a:rPr lang="en-US" sz="1600" dirty="0" smtClean="0"/>
              <a:t>.</a:t>
            </a:r>
          </a:p>
          <a:p>
            <a:r>
              <a:rPr lang="en-US" sz="1600" dirty="0" smtClean="0"/>
              <a:t>.</a:t>
            </a:r>
          </a:p>
          <a:p>
            <a:r>
              <a:rPr lang="en-US" sz="1600" dirty="0"/>
              <a:t>.</a:t>
            </a: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667" y="127692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Name in bold - Role</a:t>
            </a:r>
            <a:endParaRPr lang="en-GB" sz="1100" b="1" dirty="0"/>
          </a:p>
        </p:txBody>
      </p:sp>
      <p:sp>
        <p:nvSpPr>
          <p:cNvPr id="3" name="Rectangle 2"/>
          <p:cNvSpPr/>
          <p:nvPr/>
        </p:nvSpPr>
        <p:spPr>
          <a:xfrm>
            <a:off x="7343273" y="585536"/>
            <a:ext cx="4527884" cy="555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Pictures/ Diagrams/tables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6403" y="3685686"/>
            <a:ext cx="6198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Calculations/ Evidence………………………………………………………………..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  <a:p>
            <a:r>
              <a:rPr lang="en-GB" sz="1600" dirty="0" smtClean="0"/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43600" y="1515979"/>
            <a:ext cx="1399673" cy="611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237800" y="1122103"/>
            <a:ext cx="1347537" cy="7340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Hover craft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48808"/>
              </p:ext>
            </p:extLst>
          </p:nvPr>
        </p:nvGraphicFramePr>
        <p:xfrm>
          <a:off x="7240071" y="4282079"/>
          <a:ext cx="4501146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00382"/>
                <a:gridCol w="1500382"/>
                <a:gridCol w="150038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5958568" y="1989800"/>
            <a:ext cx="1399673" cy="611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35</TotalTime>
  <Words>50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Banded Design Teal 16x9</vt:lpstr>
      <vt:lpstr>Hovercraft VDP 2</vt:lpstr>
      <vt:lpstr>Title – Final Design</vt:lpstr>
    </vt:vector>
  </TitlesOfParts>
  <Company>University of Leicester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Hovercraft VDP 2</dc:title>
  <dc:creator>Longe, Paul</dc:creator>
  <cp:keywords/>
  <cp:lastModifiedBy>Longe, Paul</cp:lastModifiedBy>
  <cp:revision>4</cp:revision>
  <dcterms:created xsi:type="dcterms:W3CDTF">2016-11-07T10:42:30Z</dcterms:created>
  <dcterms:modified xsi:type="dcterms:W3CDTF">2016-11-07T11:18:08Z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