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"/>
  </p:notesMasterIdLst>
  <p:handoutMasterIdLst>
    <p:handoutMasterId r:id="rId7"/>
  </p:handoutMasterIdLst>
  <p:sldIdLst>
    <p:sldId id="256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5673" autoAdjust="0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11/17/2016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11/17/2016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11/17/2016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11/17/2016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11/17/2016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Hovercraft VDP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Group 13</a:t>
            </a:r>
          </a:p>
          <a:p>
            <a:r>
              <a:rPr lang="en-US" dirty="0" smtClean="0"/>
              <a:t>Paul Longe</a:t>
            </a:r>
          </a:p>
          <a:p>
            <a:r>
              <a:rPr lang="en-US" dirty="0" smtClean="0"/>
              <a:t>Bradley</a:t>
            </a:r>
          </a:p>
          <a:p>
            <a:r>
              <a:rPr lang="en-US" dirty="0" err="1" smtClean="0"/>
              <a:t>Keqi</a:t>
            </a:r>
            <a:endParaRPr lang="en-US" dirty="0" smtClean="0"/>
          </a:p>
          <a:p>
            <a:r>
              <a:rPr lang="en-US" dirty="0" smtClean="0"/>
              <a:t>Divine</a:t>
            </a:r>
          </a:p>
          <a:p>
            <a:r>
              <a:rPr lang="en-US" dirty="0" smtClean="0"/>
              <a:t>Xiang</a:t>
            </a:r>
          </a:p>
          <a:p>
            <a:r>
              <a:rPr lang="en-US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56" y="502773"/>
            <a:ext cx="6077629" cy="3659039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17223" y="36585"/>
            <a:ext cx="4682691" cy="5429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Payload – Final Design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9354" y="614323"/>
            <a:ext cx="5933975" cy="30470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1600" dirty="0" smtClean="0"/>
              <a:t>The load areas are placed symmetrically about the center line of the hovercraft.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1600" dirty="0" smtClean="0"/>
              <a:t>Grooves are provided for the lift fan, load, servo, motor holder and battery to be fixed to them.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1600" dirty="0" smtClean="0"/>
              <a:t>All of the extruded cut should be larger than the actual components to fix them.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1600" dirty="0" smtClean="0"/>
              <a:t>Servo is on one side of the propulsion fan.</a:t>
            </a:r>
          </a:p>
          <a:p>
            <a:pPr>
              <a:lnSpc>
                <a:spcPct val="100000"/>
              </a:lnSpc>
              <a:buFont typeface="Arial" charset="0"/>
              <a:buChar char="•"/>
            </a:pPr>
            <a:r>
              <a:rPr lang="en-US" sz="1600" dirty="0" smtClean="0"/>
              <a:t>Four support sticks will be placed behind the propulsion fan to fix the rudders.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21" y="11945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 smtClean="0"/>
              <a:t>XIANG ZHANG- Payload Engineer</a:t>
            </a:r>
            <a:endParaRPr lang="en-GB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6403" y="3744780"/>
            <a:ext cx="5947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 smtClean="0"/>
              <a:t>CALCULATIONS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dirty="0" smtClean="0"/>
              <a:t>All of the apparatus are vertically symmetrical about the centre line except for the servo. </a:t>
            </a:r>
          </a:p>
          <a:p>
            <a:pPr marL="285750" indent="-285750">
              <a:buFont typeface="Arial" charset="0"/>
              <a:buChar char="•"/>
            </a:pPr>
            <a:r>
              <a:rPr lang="en-GB" sz="1600" dirty="0" smtClean="0"/>
              <a:t>Horizontally symmetric---left hand side moment=right hand side moment</a:t>
            </a:r>
          </a:p>
          <a:p>
            <a:r>
              <a:rPr lang="en-GB" sz="1600" dirty="0" smtClean="0"/>
              <a:t>      (150+11+51)*(87.5+15)=33*102.5+200*x+200*x(x=position of the      load)</a:t>
            </a:r>
          </a:p>
          <a:p>
            <a:r>
              <a:rPr lang="en-GB" sz="1600" smtClean="0"/>
              <a:t>      X=46mm</a:t>
            </a:r>
            <a:endParaRPr lang="en-GB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GB" sz="1600" dirty="0" smtClean="0"/>
              <a:t>The load area should be placed 23mm away from the centre point to balance the hovercraft.</a:t>
            </a:r>
          </a:p>
          <a:p>
            <a:endParaRPr lang="en-GB" sz="1600" dirty="0" smtClean="0"/>
          </a:p>
          <a:p>
            <a:endParaRPr lang="en-GB" sz="16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21280"/>
              </p:ext>
            </p:extLst>
          </p:nvPr>
        </p:nvGraphicFramePr>
        <p:xfrm>
          <a:off x="7367335" y="4176584"/>
          <a:ext cx="4501146" cy="23951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00382"/>
                <a:gridCol w="1500382"/>
                <a:gridCol w="1500382"/>
              </a:tblGrid>
              <a:tr h="47492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Name</a:t>
                      </a:r>
                      <a:r>
                        <a:rPr lang="en-GB" sz="1200" baseline="0" dirty="0" smtClean="0"/>
                        <a:t>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Length</a:t>
                      </a:r>
                      <a:r>
                        <a:rPr lang="en-GB" sz="1200" baseline="0" dirty="0" smtClean="0"/>
                        <a:t> x width x thickness</a:t>
                      </a:r>
                      <a:r>
                        <a:rPr lang="en-GB" sz="1200" dirty="0" smtClean="0"/>
                        <a:t>/mm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Weight/g</a:t>
                      </a:r>
                      <a:endParaRPr lang="en-GB" sz="1200" dirty="0"/>
                    </a:p>
                  </a:txBody>
                  <a:tcPr/>
                </a:tc>
              </a:tr>
              <a:tr h="22520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Payload area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415 x 292 x 25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340(without load)</a:t>
                      </a:r>
                      <a:endParaRPr lang="en-GB" sz="1200" dirty="0"/>
                    </a:p>
                  </a:txBody>
                  <a:tcPr/>
                </a:tc>
              </a:tr>
              <a:tr h="22520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Battery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74 x 55 </a:t>
                      </a:r>
                      <a:r>
                        <a:rPr lang="en-US" altLang="zh-CN" sz="1200" dirty="0" smtClean="0"/>
                        <a:t>x 20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145</a:t>
                      </a:r>
                      <a:endParaRPr lang="en-GB" sz="1200" dirty="0"/>
                    </a:p>
                  </a:txBody>
                  <a:tcPr/>
                </a:tc>
              </a:tr>
              <a:tr h="22520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Lift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75 x 75 x 15.4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33</a:t>
                      </a:r>
                      <a:endParaRPr lang="en-GB" sz="1200" dirty="0"/>
                    </a:p>
                  </a:txBody>
                  <a:tcPr/>
                </a:tc>
              </a:tr>
              <a:tr h="22520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Propulsion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100 </a:t>
                      </a:r>
                      <a:r>
                        <a:rPr lang="en-GB" sz="1200" dirty="0" smtClean="0"/>
                        <a:t>x </a:t>
                      </a:r>
                      <a:r>
                        <a:rPr lang="en-US" altLang="zh-CN" sz="1200" dirty="0" smtClean="0"/>
                        <a:t>100 </a:t>
                      </a:r>
                      <a:r>
                        <a:rPr lang="en-GB" sz="1200" dirty="0" smtClean="0"/>
                        <a:t>x 25</a:t>
                      </a:r>
                      <a:r>
                        <a:rPr lang="zh-CN" altLang="en-US" sz="1200" dirty="0" smtClean="0"/>
                        <a:t>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150</a:t>
                      </a:r>
                      <a:endParaRPr lang="en-GB" sz="1200" dirty="0"/>
                    </a:p>
                  </a:txBody>
                  <a:tcPr/>
                </a:tc>
              </a:tr>
              <a:tr h="17381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servo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/>
                        <a:t>23 x 12 x 27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11</a:t>
                      </a:r>
                      <a:endParaRPr lang="en-GB" sz="1200" dirty="0"/>
                    </a:p>
                  </a:txBody>
                  <a:tcPr/>
                </a:tc>
              </a:tr>
              <a:tr h="22520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Load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57 x 57 x 11.5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200</a:t>
                      </a:r>
                      <a:endParaRPr lang="en-GB" sz="1200" dirty="0"/>
                    </a:p>
                  </a:txBody>
                  <a:tcPr/>
                </a:tc>
              </a:tr>
              <a:tr h="225203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motor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27.7 x 27.7 x 47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51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7182874" y="3059035"/>
            <a:ext cx="651430" cy="524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567642" y="2141515"/>
            <a:ext cx="732273" cy="417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5"/>
          <p:cNvCxnSpPr/>
          <p:nvPr/>
        </p:nvCxnSpPr>
        <p:spPr>
          <a:xfrm flipH="1" flipV="1">
            <a:off x="8414881" y="1684777"/>
            <a:ext cx="630057" cy="10180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/>
          <p:cNvCxnSpPr/>
          <p:nvPr/>
        </p:nvCxnSpPr>
        <p:spPr>
          <a:xfrm flipH="1" flipV="1">
            <a:off x="9052071" y="1733691"/>
            <a:ext cx="487013" cy="679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5"/>
          <p:cNvCxnSpPr/>
          <p:nvPr/>
        </p:nvCxnSpPr>
        <p:spPr>
          <a:xfrm flipH="1" flipV="1">
            <a:off x="8561243" y="1014384"/>
            <a:ext cx="890755" cy="294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5"/>
          <p:cNvCxnSpPr/>
          <p:nvPr/>
        </p:nvCxnSpPr>
        <p:spPr>
          <a:xfrm>
            <a:off x="10518387" y="2612996"/>
            <a:ext cx="429082" cy="832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/>
          <p:cNvCxnSpPr/>
          <p:nvPr/>
        </p:nvCxnSpPr>
        <p:spPr>
          <a:xfrm flipV="1">
            <a:off x="10365959" y="949030"/>
            <a:ext cx="214541" cy="237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745466" y="1468049"/>
            <a:ext cx="1092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1000" dirty="0" smtClean="0">
                <a:solidFill>
                  <a:schemeClr val="bg1"/>
                </a:solidFill>
              </a:rPr>
              <a:t>Battery area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03421" y="1933845"/>
            <a:ext cx="787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1000" dirty="0" smtClean="0">
                <a:solidFill>
                  <a:schemeClr val="bg1"/>
                </a:solidFill>
              </a:rPr>
              <a:t>Load area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80751" y="1541757"/>
            <a:ext cx="937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1000" smtClean="0">
                <a:solidFill>
                  <a:schemeClr val="bg1"/>
                </a:solidFill>
              </a:rPr>
              <a:t>motor holder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82791" y="771488"/>
            <a:ext cx="1263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1000" dirty="0" smtClean="0">
                <a:solidFill>
                  <a:schemeClr val="bg1"/>
                </a:solidFill>
              </a:rPr>
              <a:t>Propulsion fan case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585201" y="3415140"/>
            <a:ext cx="787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1000" dirty="0" smtClean="0">
                <a:solidFill>
                  <a:schemeClr val="bg1"/>
                </a:solidFill>
              </a:rPr>
              <a:t>servo area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45098" y="3570256"/>
            <a:ext cx="856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1000" dirty="0" smtClean="0">
                <a:solidFill>
                  <a:schemeClr val="bg1"/>
                </a:solidFill>
              </a:rPr>
              <a:t>Lift fan area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545423" y="785184"/>
            <a:ext cx="918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1000" dirty="0" smtClean="0">
                <a:solidFill>
                  <a:schemeClr val="bg1"/>
                </a:solidFill>
              </a:rPr>
              <a:t>Support stick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15"/>
          <p:cNvCxnSpPr/>
          <p:nvPr/>
        </p:nvCxnSpPr>
        <p:spPr>
          <a:xfrm flipH="1" flipV="1">
            <a:off x="7282351" y="2133499"/>
            <a:ext cx="1962486" cy="895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092" y="1884572"/>
            <a:ext cx="3118797" cy="41275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268" y="1884573"/>
            <a:ext cx="3212717" cy="412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658" y="1828261"/>
            <a:ext cx="3607662" cy="41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5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4024</TotalTime>
  <Words>229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幼圆</vt:lpstr>
      <vt:lpstr>Banded Design Teal 16x9</vt:lpstr>
      <vt:lpstr>Hovercraft VDP 2</vt:lpstr>
      <vt:lpstr>Payload – Final Design</vt:lpstr>
      <vt:lpstr>PowerPoint Presentation</vt:lpstr>
    </vt:vector>
  </TitlesOfParts>
  <Company>University of Leicester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Hovercraft VDP 2</dc:title>
  <dc:creator>Longe, Paul</dc:creator>
  <cp:keywords/>
  <cp:lastModifiedBy>Zhang, Xiang</cp:lastModifiedBy>
  <cp:revision>37</cp:revision>
  <dcterms:created xsi:type="dcterms:W3CDTF">2016-11-07T10:42:30Z</dcterms:created>
  <dcterms:modified xsi:type="dcterms:W3CDTF">2016-11-17T13:15:33Z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