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74" autoAdjust="0"/>
  </p:normalViewPr>
  <p:slideViewPr>
    <p:cSldViewPr snapToGrid="0">
      <p:cViewPr>
        <p:scale>
          <a:sx n="70" d="100"/>
          <a:sy n="70" d="100"/>
        </p:scale>
        <p:origin x="618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Hovercraft VDP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Group 13</a:t>
            </a:r>
          </a:p>
          <a:p>
            <a:r>
              <a:rPr lang="en-US" dirty="0" smtClean="0"/>
              <a:t>Paul Longe</a:t>
            </a:r>
          </a:p>
          <a:p>
            <a:r>
              <a:rPr lang="en-US" dirty="0" smtClean="0"/>
              <a:t>Bradley</a:t>
            </a:r>
          </a:p>
          <a:p>
            <a:r>
              <a:rPr lang="en-US" dirty="0" err="1" smtClean="0"/>
              <a:t>Keqi</a:t>
            </a:r>
            <a:endParaRPr lang="en-US" dirty="0" smtClean="0"/>
          </a:p>
          <a:p>
            <a:r>
              <a:rPr lang="en-US" dirty="0" smtClean="0"/>
              <a:t>Divine</a:t>
            </a:r>
          </a:p>
          <a:p>
            <a:r>
              <a:rPr lang="en-US" dirty="0" smtClean="0"/>
              <a:t>Xiang</a:t>
            </a:r>
          </a:p>
          <a:p>
            <a:r>
              <a:rPr lang="en-US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09491" y="-28767"/>
            <a:ext cx="6351025" cy="542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Circuits &amp; ESC’s </a:t>
            </a:r>
            <a:r>
              <a:rPr lang="en-US" sz="2800" dirty="0" smtClean="0"/>
              <a:t>– Final Design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6403" y="638648"/>
            <a:ext cx="5933975" cy="3047038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spcBef>
                <a:spcPts val="800"/>
              </a:spcBef>
            </a:pPr>
            <a:r>
              <a:rPr lang="en-US" sz="2400" b="1" dirty="0" smtClean="0"/>
              <a:t>What am I supposed to Control?</a:t>
            </a:r>
          </a:p>
          <a:p>
            <a:pPr marL="388620" indent="-3429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800" dirty="0"/>
              <a:t>Lift </a:t>
            </a:r>
          </a:p>
          <a:p>
            <a:pPr marL="388620" indent="-3429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800" dirty="0"/>
              <a:t>Speed</a:t>
            </a:r>
          </a:p>
          <a:p>
            <a:pPr marL="388620" indent="-3429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800" dirty="0" smtClean="0"/>
              <a:t>Direction</a:t>
            </a:r>
          </a:p>
          <a:p>
            <a:pPr marL="45720" indent="0">
              <a:lnSpc>
                <a:spcPct val="50000"/>
              </a:lnSpc>
              <a:spcBef>
                <a:spcPts val="800"/>
              </a:spcBef>
              <a:buNone/>
            </a:pPr>
            <a:endParaRPr lang="en-GB" sz="1800" dirty="0" smtClean="0"/>
          </a:p>
          <a:p>
            <a:pPr>
              <a:lnSpc>
                <a:spcPct val="50000"/>
              </a:lnSpc>
              <a:spcBef>
                <a:spcPts val="800"/>
              </a:spcBef>
            </a:pPr>
            <a:r>
              <a:rPr lang="en-GB" sz="2400" b="1" dirty="0" smtClean="0"/>
              <a:t>How Will I do it?</a:t>
            </a:r>
          </a:p>
          <a:p>
            <a:pPr marL="388620" indent="-3429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1600" dirty="0" smtClean="0"/>
              <a:t>Battery connected to the ESC and ESC to Receiver.</a:t>
            </a:r>
          </a:p>
          <a:p>
            <a:pPr marL="388620" indent="-3429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1600" dirty="0" smtClean="0"/>
              <a:t>Each channel of th</a:t>
            </a:r>
            <a:r>
              <a:rPr lang="en-US" sz="1600" dirty="0" smtClean="0"/>
              <a:t>e receiver will be connected to an ESC.</a:t>
            </a:r>
          </a:p>
          <a:p>
            <a:pPr marL="388620" indent="-3429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1600" dirty="0" smtClean="0"/>
              <a:t>ESC will be connected to the motors (fan) or a servo (rudder) that needs to change with user requirement.</a:t>
            </a: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667" y="127692"/>
            <a:ext cx="3709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Divine Abraham - </a:t>
            </a:r>
            <a:r>
              <a:rPr lang="en-GB" sz="1200" b="1" dirty="0"/>
              <a:t>Electrical &amp; Control Systems Engineer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785004" y="585536"/>
            <a:ext cx="4189085" cy="31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2" descr="\\uol.le.ac.uk\root\staff\home\a\ajt14\Desktop Fil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06" y="638648"/>
            <a:ext cx="4016207" cy="297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527343" y="2179717"/>
            <a:ext cx="3935237" cy="590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546" t="29245" r="9371" b="31203"/>
          <a:stretch/>
        </p:blipFill>
        <p:spPr>
          <a:xfrm>
            <a:off x="25667" y="3863958"/>
            <a:ext cx="9731185" cy="266883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06403" y="2724515"/>
            <a:ext cx="457872" cy="2260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785004" y="1625696"/>
            <a:ext cx="2001145" cy="81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5004" y="1494080"/>
            <a:ext cx="2972421" cy="948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104</TotalTime>
  <Words>88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Banded Design Teal 16x9</vt:lpstr>
      <vt:lpstr>Hovercraft VDP 2</vt:lpstr>
      <vt:lpstr>Circuits &amp; ESC’s – Final Design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 VDP 2</dc:title>
  <dc:creator>Longe, Paul</dc:creator>
  <cp:keywords/>
  <cp:lastModifiedBy>Divine Abraham</cp:lastModifiedBy>
  <cp:revision>8</cp:revision>
  <dcterms:created xsi:type="dcterms:W3CDTF">2016-11-07T10:42:30Z</dcterms:created>
  <dcterms:modified xsi:type="dcterms:W3CDTF">2016-11-17T17:43:29Z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