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7"/>
  </p:normalViewPr>
  <p:slideViewPr>
    <p:cSldViewPr snapToGrid="0" snapToObjects="1">
      <p:cViewPr>
        <p:scale>
          <a:sx n="80" d="100"/>
          <a:sy n="80" d="100"/>
        </p:scale>
        <p:origin x="24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66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58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18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0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1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8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6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57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0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57A7-934B-684D-B838-2EFBACD1BE54}" type="datetimeFigureOut">
              <a:rPr kumimoji="1" lang="zh-CN" altLang="en-US" smtClean="0"/>
              <a:t>16/10/24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1055-2D3A-BB48-9D21-68769DEA8E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55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565" y="3424562"/>
            <a:ext cx="1374201" cy="1364485"/>
          </a:xfrm>
          <a:prstGeom prst="rect">
            <a:avLst/>
          </a:prstGeom>
        </p:spPr>
      </p:pic>
      <p:pic>
        <p:nvPicPr>
          <p:cNvPr id="154" name="图片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111" y="4862311"/>
            <a:ext cx="1701622" cy="196719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431" y="4198888"/>
            <a:ext cx="1400218" cy="144917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494" y="739517"/>
            <a:ext cx="1671306" cy="1671306"/>
          </a:xfrm>
          <a:prstGeom prst="rect">
            <a:avLst/>
          </a:prstGeom>
        </p:spPr>
      </p:pic>
      <p:cxnSp>
        <p:nvCxnSpPr>
          <p:cNvPr id="8" name="肘形连接符 7"/>
          <p:cNvCxnSpPr/>
          <p:nvPr/>
        </p:nvCxnSpPr>
        <p:spPr>
          <a:xfrm>
            <a:off x="841933" y="4179720"/>
            <a:ext cx="2001538" cy="1765429"/>
          </a:xfrm>
          <a:prstGeom prst="bentConnector3">
            <a:avLst>
              <a:gd name="adj1" fmla="val 45274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31" idx="1"/>
          </p:cNvCxnSpPr>
          <p:nvPr/>
        </p:nvCxnSpPr>
        <p:spPr>
          <a:xfrm flipV="1">
            <a:off x="212949" y="2081477"/>
            <a:ext cx="2303523" cy="2092977"/>
          </a:xfrm>
          <a:prstGeom prst="bentConnector3">
            <a:avLst>
              <a:gd name="adj1" fmla="val 667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/>
          <p:cNvGrpSpPr/>
          <p:nvPr/>
        </p:nvGrpSpPr>
        <p:grpSpPr>
          <a:xfrm>
            <a:off x="0" y="3329211"/>
            <a:ext cx="1489749" cy="1477328"/>
            <a:chOff x="0" y="3920832"/>
            <a:chExt cx="1576551" cy="1477328"/>
          </a:xfrm>
        </p:grpSpPr>
        <p:sp>
          <p:nvSpPr>
            <p:cNvPr id="4" name="矩形 3"/>
            <p:cNvSpPr/>
            <p:nvPr/>
          </p:nvSpPr>
          <p:spPr>
            <a:xfrm>
              <a:off x="0" y="3923223"/>
              <a:ext cx="1420089" cy="1468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77928" y="3920832"/>
              <a:ext cx="149862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/>
                <a:t>BATTERY</a:t>
              </a:r>
              <a:endParaRPr kumimoji="1" lang="zh-CN" altLang="en-US" dirty="0" smtClean="0"/>
            </a:p>
            <a:p>
              <a:r>
                <a:rPr lang="zh-CN" altLang="en-US" sz="900" dirty="0"/>
                <a:t>● </a:t>
              </a:r>
              <a:r>
                <a:rPr kumimoji="1" lang="en-US" altLang="zh-CN" dirty="0" smtClean="0"/>
                <a:t>2600mAh</a:t>
              </a:r>
              <a:endParaRPr kumimoji="1" lang="zh-CN" altLang="en-US" dirty="0" smtClean="0"/>
            </a:p>
            <a:p>
              <a:r>
                <a:rPr lang="zh-CN" altLang="en-US" sz="900" dirty="0" smtClean="0"/>
                <a:t>● </a:t>
              </a:r>
              <a:r>
                <a:rPr kumimoji="1" lang="en-US" altLang="zh-CN" dirty="0" smtClean="0"/>
                <a:t>8.25V</a:t>
              </a:r>
              <a:endParaRPr kumimoji="1" lang="zh-CN" altLang="en-US" dirty="0" smtClean="0"/>
            </a:p>
            <a:p>
              <a:r>
                <a:rPr lang="zh-CN" altLang="en-US" sz="900" dirty="0" smtClean="0"/>
                <a:t>● </a:t>
              </a:r>
              <a:r>
                <a:rPr lang="en-US" altLang="zh-CN" dirty="0" smtClean="0"/>
                <a:t>7.8A</a:t>
              </a:r>
              <a:endParaRPr lang="zh-CN" altLang="en-US" dirty="0" smtClean="0"/>
            </a:p>
            <a:p>
              <a:r>
                <a:rPr lang="zh-CN" altLang="en-US" sz="900" dirty="0" smtClean="0"/>
                <a:t>●</a:t>
              </a:r>
              <a:r>
                <a:rPr lang="en-US" altLang="zh-CN" dirty="0" smtClean="0"/>
                <a:t>Chargeable</a:t>
              </a:r>
              <a:endParaRPr kumimoji="1" lang="zh-CN" altLang="en-US" dirty="0" smtClean="0"/>
            </a:p>
          </p:txBody>
        </p:sp>
      </p:grpSp>
      <p:cxnSp>
        <p:nvCxnSpPr>
          <p:cNvPr id="10" name="直线箭头连接符 9"/>
          <p:cNvCxnSpPr/>
          <p:nvPr/>
        </p:nvCxnSpPr>
        <p:spPr>
          <a:xfrm>
            <a:off x="1748710" y="4569292"/>
            <a:ext cx="61867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 147"/>
          <p:cNvGrpSpPr/>
          <p:nvPr/>
        </p:nvGrpSpPr>
        <p:grpSpPr>
          <a:xfrm>
            <a:off x="2405186" y="776891"/>
            <a:ext cx="4565626" cy="5708994"/>
            <a:chOff x="3217839" y="840557"/>
            <a:chExt cx="4565626" cy="5708994"/>
          </a:xfrm>
        </p:grpSpPr>
        <p:sp>
          <p:nvSpPr>
            <p:cNvPr id="31" name="文本框 30"/>
            <p:cNvSpPr txBox="1"/>
            <p:nvPr/>
          </p:nvSpPr>
          <p:spPr>
            <a:xfrm>
              <a:off x="3329125" y="1821977"/>
              <a:ext cx="930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Motion</a:t>
              </a:r>
              <a:r>
                <a:rPr kumimoji="1" lang="zh-CN" altLang="en-US" dirty="0" smtClean="0"/>
                <a:t> </a:t>
              </a:r>
            </a:p>
            <a:p>
              <a:r>
                <a:rPr kumimoji="1" lang="en-US" altLang="zh-CN" dirty="0" smtClean="0"/>
                <a:t>Motor</a:t>
              </a:r>
              <a:endParaRPr kumimoji="1"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17839" y="4309358"/>
              <a:ext cx="78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Load</a:t>
              </a:r>
              <a:endParaRPr kumimoji="1" lang="zh-CN" altLang="en-US" dirty="0"/>
            </a:p>
            <a:p>
              <a:r>
                <a:rPr kumimoji="1" lang="en-US" altLang="zh-CN" dirty="0" smtClean="0"/>
                <a:t>Motor</a:t>
              </a:r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9946" y="5777828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Other</a:t>
              </a:r>
              <a:endParaRPr kumimoji="1" lang="zh-CN" altLang="en-US" dirty="0" smtClean="0"/>
            </a:p>
            <a:p>
              <a:endParaRPr kumimoji="1" lang="zh-CN" altLang="en-US" dirty="0"/>
            </a:p>
          </p:txBody>
        </p:sp>
        <p:grpSp>
          <p:nvGrpSpPr>
            <p:cNvPr id="57" name="组 56"/>
            <p:cNvGrpSpPr/>
            <p:nvPr/>
          </p:nvGrpSpPr>
          <p:grpSpPr>
            <a:xfrm>
              <a:off x="4099464" y="1141589"/>
              <a:ext cx="1259503" cy="2191255"/>
              <a:chOff x="3993867" y="2312242"/>
              <a:chExt cx="1259503" cy="2100235"/>
            </a:xfrm>
          </p:grpSpPr>
          <p:cxnSp>
            <p:nvCxnSpPr>
              <p:cNvPr id="47" name="直线箭头连接符 46"/>
              <p:cNvCxnSpPr/>
              <p:nvPr/>
            </p:nvCxnSpPr>
            <p:spPr>
              <a:xfrm flipV="1">
                <a:off x="4063971" y="3255107"/>
                <a:ext cx="1146463" cy="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肘形连接符 48"/>
              <p:cNvCxnSpPr/>
              <p:nvPr/>
            </p:nvCxnSpPr>
            <p:spPr>
              <a:xfrm>
                <a:off x="3993867" y="3260952"/>
                <a:ext cx="1259503" cy="1151525"/>
              </a:xfrm>
              <a:prstGeom prst="bentConnector3">
                <a:avLst>
                  <a:gd name="adj1" fmla="val 53821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肘形连接符 51"/>
              <p:cNvCxnSpPr>
                <a:stCxn id="31" idx="3"/>
              </p:cNvCxnSpPr>
              <p:nvPr/>
            </p:nvCxnSpPr>
            <p:spPr>
              <a:xfrm flipV="1">
                <a:off x="4153591" y="2312242"/>
                <a:ext cx="1034404" cy="961869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 58"/>
            <p:cNvGrpSpPr/>
            <p:nvPr/>
          </p:nvGrpSpPr>
          <p:grpSpPr>
            <a:xfrm>
              <a:off x="4017055" y="4238120"/>
              <a:ext cx="1415059" cy="2059833"/>
              <a:chOff x="4092374" y="2890646"/>
              <a:chExt cx="1289043" cy="1510758"/>
            </a:xfrm>
          </p:grpSpPr>
          <p:cxnSp>
            <p:nvCxnSpPr>
              <p:cNvPr id="60" name="直线箭头连接符 59"/>
              <p:cNvCxnSpPr/>
              <p:nvPr/>
            </p:nvCxnSpPr>
            <p:spPr>
              <a:xfrm flipV="1">
                <a:off x="4727560" y="3637406"/>
                <a:ext cx="653857" cy="639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肘形连接符 60"/>
              <p:cNvCxnSpPr/>
              <p:nvPr/>
            </p:nvCxnSpPr>
            <p:spPr>
              <a:xfrm>
                <a:off x="4092374" y="3180235"/>
                <a:ext cx="1246484" cy="1221169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>
                <a:endCxn id="67" idx="1"/>
              </p:cNvCxnSpPr>
              <p:nvPr/>
            </p:nvCxnSpPr>
            <p:spPr>
              <a:xfrm flipV="1">
                <a:off x="4170955" y="2890646"/>
                <a:ext cx="1089322" cy="289589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文本框 74"/>
            <p:cNvSpPr txBox="1"/>
            <p:nvPr/>
          </p:nvSpPr>
          <p:spPr>
            <a:xfrm>
              <a:off x="5232370" y="946576"/>
              <a:ext cx="1331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servo motor</a:t>
              </a:r>
              <a:endParaRPr kumimoji="1" lang="zh-CN" altLang="en-US" dirty="0"/>
            </a:p>
          </p:txBody>
        </p:sp>
        <p:grpSp>
          <p:nvGrpSpPr>
            <p:cNvPr id="101" name="组 100"/>
            <p:cNvGrpSpPr/>
            <p:nvPr/>
          </p:nvGrpSpPr>
          <p:grpSpPr>
            <a:xfrm>
              <a:off x="6526800" y="840557"/>
              <a:ext cx="686018" cy="597136"/>
              <a:chOff x="6564338" y="806264"/>
              <a:chExt cx="686018" cy="597136"/>
            </a:xfrm>
          </p:grpSpPr>
          <p:cxnSp>
            <p:nvCxnSpPr>
              <p:cNvPr id="96" name="肘形连接符 95"/>
              <p:cNvCxnSpPr>
                <a:stCxn id="75" idx="3"/>
              </p:cNvCxnSpPr>
              <p:nvPr/>
            </p:nvCxnSpPr>
            <p:spPr>
              <a:xfrm>
                <a:off x="6564338" y="1131242"/>
                <a:ext cx="686018" cy="2721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肘形连接符 97"/>
              <p:cNvCxnSpPr>
                <a:stCxn id="75" idx="3"/>
              </p:cNvCxnSpPr>
              <p:nvPr/>
            </p:nvCxnSpPr>
            <p:spPr>
              <a:xfrm flipV="1">
                <a:off x="6564338" y="806264"/>
                <a:ext cx="686018" cy="32497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 125"/>
            <p:cNvGrpSpPr/>
            <p:nvPr/>
          </p:nvGrpSpPr>
          <p:grpSpPr>
            <a:xfrm>
              <a:off x="5236516" y="1806436"/>
              <a:ext cx="2219030" cy="597136"/>
              <a:chOff x="5332651" y="2939144"/>
              <a:chExt cx="2219030" cy="597136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5332651" y="3093185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Stepper </a:t>
                </a:r>
                <a:r>
                  <a:rPr lang="en-US" altLang="zh-CN" dirty="0" smtClean="0"/>
                  <a:t>Motor</a:t>
                </a:r>
                <a:endParaRPr kumimoji="1" lang="zh-CN" altLang="en-US" dirty="0"/>
              </a:p>
            </p:txBody>
          </p:sp>
          <p:grpSp>
            <p:nvGrpSpPr>
              <p:cNvPr id="105" name="组 104"/>
              <p:cNvGrpSpPr/>
              <p:nvPr/>
            </p:nvGrpSpPr>
            <p:grpSpPr>
              <a:xfrm>
                <a:off x="6865663" y="2939144"/>
                <a:ext cx="686018" cy="597136"/>
                <a:chOff x="6629182" y="2066529"/>
                <a:chExt cx="686018" cy="597136"/>
              </a:xfrm>
            </p:grpSpPr>
            <p:cxnSp>
              <p:nvCxnSpPr>
                <p:cNvPr id="106" name="肘形连接符 105"/>
                <p:cNvCxnSpPr/>
                <p:nvPr/>
              </p:nvCxnSpPr>
              <p:spPr>
                <a:xfrm>
                  <a:off x="6629182" y="2391507"/>
                  <a:ext cx="686018" cy="27215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肘形连接符 106"/>
                <p:cNvCxnSpPr/>
                <p:nvPr/>
              </p:nvCxnSpPr>
              <p:spPr>
                <a:xfrm flipV="1">
                  <a:off x="6629182" y="2066529"/>
                  <a:ext cx="686018" cy="32497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7" name="组 126"/>
            <p:cNvGrpSpPr/>
            <p:nvPr/>
          </p:nvGrpSpPr>
          <p:grpSpPr>
            <a:xfrm>
              <a:off x="5300265" y="2934498"/>
              <a:ext cx="2311396" cy="702410"/>
              <a:chOff x="5332651" y="3771611"/>
              <a:chExt cx="2311396" cy="702410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5332651" y="3827690"/>
                <a:ext cx="16805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DC Linear </a:t>
                </a:r>
                <a:endParaRPr lang="zh-CN" altLang="en-US" dirty="0" smtClean="0"/>
              </a:p>
              <a:p>
                <a:r>
                  <a:rPr lang="en-US" altLang="zh-CN" dirty="0" smtClean="0"/>
                  <a:t>Actuator Motor</a:t>
                </a:r>
                <a:endParaRPr kumimoji="1" lang="zh-CN" altLang="en-US" dirty="0"/>
              </a:p>
            </p:txBody>
          </p:sp>
          <p:grpSp>
            <p:nvGrpSpPr>
              <p:cNvPr id="108" name="组 107"/>
              <p:cNvGrpSpPr/>
              <p:nvPr/>
            </p:nvGrpSpPr>
            <p:grpSpPr>
              <a:xfrm>
                <a:off x="6958029" y="3771611"/>
                <a:ext cx="686018" cy="597136"/>
                <a:chOff x="6629182" y="2066529"/>
                <a:chExt cx="686018" cy="597136"/>
              </a:xfrm>
            </p:grpSpPr>
            <p:cxnSp>
              <p:nvCxnSpPr>
                <p:cNvPr id="109" name="肘形连接符 108"/>
                <p:cNvCxnSpPr/>
                <p:nvPr/>
              </p:nvCxnSpPr>
              <p:spPr>
                <a:xfrm>
                  <a:off x="6629182" y="2391507"/>
                  <a:ext cx="686018" cy="27215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肘形连接符 109"/>
                <p:cNvCxnSpPr/>
                <p:nvPr/>
              </p:nvCxnSpPr>
              <p:spPr>
                <a:xfrm flipV="1">
                  <a:off x="6629182" y="2066529"/>
                  <a:ext cx="686018" cy="32497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8" name="组 127"/>
            <p:cNvGrpSpPr/>
            <p:nvPr/>
          </p:nvGrpSpPr>
          <p:grpSpPr>
            <a:xfrm>
              <a:off x="5299133" y="3873334"/>
              <a:ext cx="2346833" cy="597136"/>
              <a:chOff x="5297214" y="4439176"/>
              <a:chExt cx="2346833" cy="597136"/>
            </a:xfrm>
          </p:grpSpPr>
          <p:sp>
            <p:nvSpPr>
              <p:cNvPr id="67" name="文本框 66"/>
              <p:cNvSpPr txBox="1"/>
              <p:nvPr/>
            </p:nvSpPr>
            <p:spPr>
              <a:xfrm>
                <a:off x="5297214" y="4619297"/>
                <a:ext cx="1707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Brushless motor</a:t>
                </a:r>
                <a:endParaRPr kumimoji="1" lang="zh-CN" altLang="en-US" dirty="0" smtClean="0"/>
              </a:p>
            </p:txBody>
          </p:sp>
          <p:grpSp>
            <p:nvGrpSpPr>
              <p:cNvPr id="111" name="组 110"/>
              <p:cNvGrpSpPr/>
              <p:nvPr/>
            </p:nvGrpSpPr>
            <p:grpSpPr>
              <a:xfrm>
                <a:off x="6958029" y="4439176"/>
                <a:ext cx="686018" cy="597136"/>
                <a:chOff x="6629182" y="1983889"/>
                <a:chExt cx="686018" cy="597136"/>
              </a:xfrm>
            </p:grpSpPr>
            <p:cxnSp>
              <p:nvCxnSpPr>
                <p:cNvPr id="112" name="肘形连接符 111"/>
                <p:cNvCxnSpPr/>
                <p:nvPr/>
              </p:nvCxnSpPr>
              <p:spPr>
                <a:xfrm>
                  <a:off x="6629182" y="2308867"/>
                  <a:ext cx="686018" cy="27215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肘形连接符 112"/>
                <p:cNvCxnSpPr/>
                <p:nvPr/>
              </p:nvCxnSpPr>
              <p:spPr>
                <a:xfrm flipV="1">
                  <a:off x="6629182" y="1983889"/>
                  <a:ext cx="686018" cy="32497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9" name="组 128"/>
            <p:cNvGrpSpPr/>
            <p:nvPr/>
          </p:nvGrpSpPr>
          <p:grpSpPr>
            <a:xfrm>
              <a:off x="5450170" y="4951435"/>
              <a:ext cx="2333295" cy="597136"/>
              <a:chOff x="5218386" y="5219969"/>
              <a:chExt cx="2333295" cy="597136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5218386" y="5344510"/>
                <a:ext cx="1596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smtClean="0"/>
                  <a:t>Brushed motor</a:t>
                </a:r>
                <a:endParaRPr kumimoji="1" lang="zh-CN" altLang="en-US" dirty="0"/>
              </a:p>
            </p:txBody>
          </p:sp>
          <p:grpSp>
            <p:nvGrpSpPr>
              <p:cNvPr id="114" name="组 113"/>
              <p:cNvGrpSpPr/>
              <p:nvPr/>
            </p:nvGrpSpPr>
            <p:grpSpPr>
              <a:xfrm>
                <a:off x="6865663" y="5219969"/>
                <a:ext cx="686018" cy="597136"/>
                <a:chOff x="6629182" y="1983889"/>
                <a:chExt cx="686018" cy="597136"/>
              </a:xfrm>
            </p:grpSpPr>
            <p:cxnSp>
              <p:nvCxnSpPr>
                <p:cNvPr id="115" name="肘形连接符 114"/>
                <p:cNvCxnSpPr/>
                <p:nvPr/>
              </p:nvCxnSpPr>
              <p:spPr>
                <a:xfrm>
                  <a:off x="6629182" y="2308867"/>
                  <a:ext cx="686018" cy="27215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肘形连接符 115"/>
                <p:cNvCxnSpPr/>
                <p:nvPr/>
              </p:nvCxnSpPr>
              <p:spPr>
                <a:xfrm flipV="1">
                  <a:off x="6629182" y="1983889"/>
                  <a:ext cx="686018" cy="32497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0" name="组 129"/>
            <p:cNvGrpSpPr/>
            <p:nvPr/>
          </p:nvGrpSpPr>
          <p:grpSpPr>
            <a:xfrm>
              <a:off x="5358967" y="5972211"/>
              <a:ext cx="2424498" cy="577340"/>
              <a:chOff x="5358967" y="5972211"/>
              <a:chExt cx="2424498" cy="577340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5358967" y="6088494"/>
                <a:ext cx="1838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DC Geared </a:t>
                </a:r>
                <a:r>
                  <a:rPr lang="en-US" altLang="zh-CN" dirty="0" smtClean="0"/>
                  <a:t>Motor</a:t>
                </a:r>
                <a:endParaRPr kumimoji="1" lang="zh-CN" altLang="en-US" dirty="0"/>
              </a:p>
            </p:txBody>
          </p:sp>
          <p:grpSp>
            <p:nvGrpSpPr>
              <p:cNvPr id="117" name="组 116"/>
              <p:cNvGrpSpPr/>
              <p:nvPr/>
            </p:nvGrpSpPr>
            <p:grpSpPr>
              <a:xfrm>
                <a:off x="7197675" y="5972211"/>
                <a:ext cx="585790" cy="577340"/>
                <a:chOff x="6931084" y="1874220"/>
                <a:chExt cx="585790" cy="577340"/>
              </a:xfrm>
            </p:grpSpPr>
            <p:cxnSp>
              <p:nvCxnSpPr>
                <p:cNvPr id="118" name="肘形连接符 117"/>
                <p:cNvCxnSpPr>
                  <a:stCxn id="58" idx="3"/>
                </p:cNvCxnSpPr>
                <p:nvPr/>
              </p:nvCxnSpPr>
              <p:spPr>
                <a:xfrm>
                  <a:off x="6931084" y="2175169"/>
                  <a:ext cx="585790" cy="27639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肘形连接符 118"/>
                <p:cNvCxnSpPr>
                  <a:stCxn id="58" idx="3"/>
                </p:cNvCxnSpPr>
                <p:nvPr/>
              </p:nvCxnSpPr>
              <p:spPr>
                <a:xfrm flipV="1">
                  <a:off x="6931084" y="1874220"/>
                  <a:ext cx="585790" cy="300949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2" name="文本框 151"/>
          <p:cNvSpPr txBox="1"/>
          <p:nvPr/>
        </p:nvSpPr>
        <p:spPr>
          <a:xfrm>
            <a:off x="7098669" y="5771678"/>
            <a:ext cx="250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Big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torque,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volume</a:t>
            </a:r>
            <a:endParaRPr kumimoji="1" lang="zh-CN" altLang="en-US" dirty="0"/>
          </a:p>
        </p:txBody>
      </p:sp>
      <p:sp>
        <p:nvSpPr>
          <p:cNvPr id="153" name="文本框 152"/>
          <p:cNvSpPr txBox="1"/>
          <p:nvPr/>
        </p:nvSpPr>
        <p:spPr>
          <a:xfrm>
            <a:off x="7098669" y="6291925"/>
            <a:ext cx="10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</a:t>
            </a:r>
            <a:endParaRPr kumimoji="1" lang="zh-CN" altLang="en-US" dirty="0"/>
          </a:p>
        </p:txBody>
      </p:sp>
      <p:sp>
        <p:nvSpPr>
          <p:cNvPr id="155" name="文本框 154"/>
          <p:cNvSpPr txBox="1"/>
          <p:nvPr/>
        </p:nvSpPr>
        <p:spPr>
          <a:xfrm>
            <a:off x="7034127" y="5161739"/>
            <a:ext cx="2926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Produce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efficiency,</a:t>
            </a:r>
            <a:r>
              <a:rPr kumimoji="1" lang="zh-CN" altLang="en-US" dirty="0" smtClean="0"/>
              <a:t> </a:t>
            </a:r>
            <a:endParaRPr kumimoji="1" lang="zh-CN" altLang="en-US" dirty="0" smtClean="0"/>
          </a:p>
          <a:p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57" name="文本框 156"/>
          <p:cNvSpPr txBox="1"/>
          <p:nvPr/>
        </p:nvSpPr>
        <p:spPr>
          <a:xfrm>
            <a:off x="6807229" y="3562782"/>
            <a:ext cx="442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cost,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electrical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interference,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Stable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controllable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</a:t>
            </a:r>
            <a:endParaRPr kumimoji="1" lang="zh-CN" altLang="en-US" dirty="0"/>
          </a:p>
        </p:txBody>
      </p:sp>
      <p:sp>
        <p:nvSpPr>
          <p:cNvPr id="158" name="文本框 157"/>
          <p:cNvSpPr txBox="1"/>
          <p:nvPr/>
        </p:nvSpPr>
        <p:spPr>
          <a:xfrm>
            <a:off x="6879181" y="4258981"/>
            <a:ext cx="1115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Expensive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7006303" y="4721103"/>
            <a:ext cx="280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Cheap,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speed,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6651114" y="1556510"/>
            <a:ext cx="266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Cheap,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Open-loop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448522" y="1162244"/>
            <a:ext cx="25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Comparatively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expensive</a:t>
            </a:r>
            <a:endParaRPr kumimoji="1" lang="zh-CN" altLang="en-US" dirty="0" smtClean="0"/>
          </a:p>
        </p:txBody>
      </p:sp>
      <p:sp>
        <p:nvSpPr>
          <p:cNvPr id="164" name="矩形 163"/>
          <p:cNvSpPr/>
          <p:nvPr/>
        </p:nvSpPr>
        <p:spPr>
          <a:xfrm>
            <a:off x="6378564" y="360959"/>
            <a:ext cx="3909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lose-loop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stability,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</a:t>
            </a:r>
            <a:endParaRPr kumimoji="1" lang="zh-CN" altLang="en-US" dirty="0" smtClean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steady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torque</a:t>
            </a:r>
            <a:endParaRPr kumimoji="1"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6684631" y="2091712"/>
            <a:ext cx="137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torque</a:t>
            </a:r>
            <a:endParaRPr kumimoji="1"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6819487" y="2555487"/>
            <a:ext cx="2798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Easy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force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6828071" y="3193450"/>
            <a:ext cx="421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Expensive,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3195" y="395595"/>
            <a:ext cx="3187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 smtClean="0"/>
              <a:t>Powertrain</a:t>
            </a:r>
            <a:endParaRPr kumimoji="1" lang="zh-CN" altLang="en-US" sz="48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0141" y="1645253"/>
            <a:ext cx="1761929" cy="1462122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8096" y="20903"/>
            <a:ext cx="1836637" cy="146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105</Words>
  <Application>Microsoft Macintosh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20</cp:revision>
  <dcterms:created xsi:type="dcterms:W3CDTF">2016-10-23T23:46:27Z</dcterms:created>
  <dcterms:modified xsi:type="dcterms:W3CDTF">2016-10-24T10:23:37Z</dcterms:modified>
</cp:coreProperties>
</file>