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58" r:id="rId2"/>
    <p:sldId id="360" r:id="rId3"/>
    <p:sldId id="361" r:id="rId4"/>
    <p:sldId id="362" r:id="rId5"/>
    <p:sldId id="363" r:id="rId6"/>
    <p:sldId id="370" r:id="rId7"/>
    <p:sldId id="364" r:id="rId8"/>
    <p:sldId id="371" r:id="rId9"/>
    <p:sldId id="366" r:id="rId10"/>
    <p:sldId id="367" r:id="rId11"/>
    <p:sldId id="368" r:id="rId12"/>
    <p:sldId id="372" r:id="rId13"/>
    <p:sldId id="373" r:id="rId14"/>
    <p:sldId id="374"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7" d="100"/>
          <a:sy n="87" d="100"/>
        </p:scale>
        <p:origin x="80"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38267-D61C-42E0-8A9F-FE31DB0F17CF}"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ACD9A-D995-4922-B278-57844EFF2F9F}" type="slidenum">
              <a:rPr lang="en-US" smtClean="0"/>
              <a:t>‹#›</a:t>
            </a:fld>
            <a:endParaRPr lang="en-US"/>
          </a:p>
        </p:txBody>
      </p:sp>
    </p:spTree>
    <p:extLst>
      <p:ext uri="{BB962C8B-B14F-4D97-AF65-F5344CB8AC3E}">
        <p14:creationId xmlns:p14="http://schemas.microsoft.com/office/powerpoint/2010/main" val="172234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991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01B-2CF2-A77B-2E69-BF06A129A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DA0E75-2247-584E-22A6-5799AB035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52BFCA-8387-C8F0-31DB-794F6D0DE1EE}"/>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B354FE6C-5761-E4B6-9837-B46513076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ACB48-95A8-D392-7D8F-86371A7A94F0}"/>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340365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65E4-23FA-F6B9-BBFF-CBCF6E566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7CE976-3E9A-E229-4440-EE673EA85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BF2C7-89F3-74BF-55C3-895D1CA963CA}"/>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D2C70F3A-B0FA-9EF0-DF71-7CB8E3D6D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F1D6-A8F3-C24B-CA9A-ED4BB7809DE8}"/>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159378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919F7-F7FE-0B19-8CCE-B2B5813C2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21069A-2CCB-408F-ED73-776DC35923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81F28-D7D7-8C48-D5D6-BB5E77E9D49F}"/>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77374969-7502-D3D4-DC03-5617BB4B0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ECAA-1725-5790-CD9E-366822A0E3D8}"/>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1212082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4" y="979286"/>
            <a:ext cx="1163073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067">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1031699" y="6178427"/>
            <a:ext cx="894300" cy="457407"/>
          </a:xfrm>
          <a:prstGeom prst="rect">
            <a:avLst/>
          </a:prstGeom>
        </p:spPr>
      </p:pic>
    </p:spTree>
    <p:extLst>
      <p:ext uri="{BB962C8B-B14F-4D97-AF65-F5344CB8AC3E}">
        <p14:creationId xmlns:p14="http://schemas.microsoft.com/office/powerpoint/2010/main" val="171082275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276034" y="6033763"/>
            <a:ext cx="5731567"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4" name="Picture 23"/>
          <p:cNvPicPr>
            <a:picLocks noChangeAspect="1"/>
          </p:cNvPicPr>
          <p:nvPr userDrawn="1"/>
        </p:nvPicPr>
        <p:blipFill>
          <a:blip r:embed="rId2"/>
          <a:stretch>
            <a:fillRect/>
          </a:stretch>
        </p:blipFill>
        <p:spPr>
          <a:xfrm>
            <a:off x="10815690" y="6067947"/>
            <a:ext cx="1110309" cy="567888"/>
          </a:xfrm>
          <a:prstGeom prst="rect">
            <a:avLst/>
          </a:prstGeom>
        </p:spPr>
      </p:pic>
    </p:spTree>
    <p:extLst>
      <p:ext uri="{BB962C8B-B14F-4D97-AF65-F5344CB8AC3E}">
        <p14:creationId xmlns:p14="http://schemas.microsoft.com/office/powerpoint/2010/main" val="21199365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A92C-E0A0-7A9E-BFD3-7ECFB155B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D2172-6653-0C2A-5391-B09E71607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004CE-223E-D962-71BA-67CFC4533F36}"/>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849A472E-2BB5-49B3-C03E-8BEA4D8BB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0FB30-379C-F97B-0847-CA244D9B894A}"/>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1537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43CE-A64B-8A98-B1E6-E17AC3F17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59B955-844C-F136-61D5-CB75C04AB4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84ED3-980B-0FB7-2694-55EA19BBB4D4}"/>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77E3FE61-ADE8-ADD7-D357-B4ECDEB8E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6DFE5-FE36-1A94-DD28-582A59F12E96}"/>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19701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1237-18A2-624D-40C5-06E2CF86E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D0A79-0202-D116-C848-0823505B8F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1CE87-4899-DAE4-FEC0-E8BC09E70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6B414C-1338-E33E-564E-0487D516CCEE}"/>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6" name="Footer Placeholder 5">
            <a:extLst>
              <a:ext uri="{FF2B5EF4-FFF2-40B4-BE49-F238E27FC236}">
                <a16:creationId xmlns:a16="http://schemas.microsoft.com/office/drawing/2014/main" id="{EA34A51F-9037-7095-DFC5-8933EA6A4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D9078-746B-DB99-CB8B-202906B6F325}"/>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42650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14EA-87D2-3780-AD47-7EF51A7A3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BE7DA8-9FBF-DF71-207B-51B5E7F97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0C263-1544-32AB-0460-C5F74183F6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E3A11E-625C-3997-A0E7-9EA97DC02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8B341-A9DE-3900-B844-2C4CE186CB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D0C3C6-5669-5D73-06AF-037E360FE251}"/>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8" name="Footer Placeholder 7">
            <a:extLst>
              <a:ext uri="{FF2B5EF4-FFF2-40B4-BE49-F238E27FC236}">
                <a16:creationId xmlns:a16="http://schemas.microsoft.com/office/drawing/2014/main" id="{5FA1D348-93BE-FBBB-3448-08DA69D6BA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F56246-4C1F-1F6B-12B9-261C3AA4B886}"/>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406199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59A7-CE99-CE89-26A4-9D39C5F02B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2254C3-6506-07DE-4B75-53FE5DB0A9AF}"/>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4" name="Footer Placeholder 3">
            <a:extLst>
              <a:ext uri="{FF2B5EF4-FFF2-40B4-BE49-F238E27FC236}">
                <a16:creationId xmlns:a16="http://schemas.microsoft.com/office/drawing/2014/main" id="{8F24FDBC-5AE9-C6AF-367B-EDE3F2FB41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518B3B-925D-39CC-39A5-24CAD49FA2E3}"/>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69788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C54EDC-E472-6BFF-5CD5-39D9A9259D88}"/>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3" name="Footer Placeholder 2">
            <a:extLst>
              <a:ext uri="{FF2B5EF4-FFF2-40B4-BE49-F238E27FC236}">
                <a16:creationId xmlns:a16="http://schemas.microsoft.com/office/drawing/2014/main" id="{1B3A2241-E071-B8D1-56C1-29FFC35E9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7E2AE9-AC02-0D3F-EE29-E2D4B3A1D4F0}"/>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326932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9215-18B4-8374-A96D-560D5B904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5DC7A4-C356-8BD3-1920-C71830D5E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F5CCE-24E1-BEBC-38B6-36348CAEA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E2C07-7E6D-5D47-8DF1-EF30E085BF09}"/>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6" name="Footer Placeholder 5">
            <a:extLst>
              <a:ext uri="{FF2B5EF4-FFF2-40B4-BE49-F238E27FC236}">
                <a16:creationId xmlns:a16="http://schemas.microsoft.com/office/drawing/2014/main" id="{E0B08E2A-3BC5-2ED4-68CE-F5C37B548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EADCE-9781-16B8-22FA-4D47CA6E4C68}"/>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329314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60CD-2516-67A8-E337-203449535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05AF24-7A84-9AD6-C7F7-DF9041659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3046CC-5375-6898-F54D-116735B04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B5762-2A4F-5CBB-87D6-A1F6D8D69D5D}"/>
              </a:ext>
            </a:extLst>
          </p:cNvPr>
          <p:cNvSpPr>
            <a:spLocks noGrp="1"/>
          </p:cNvSpPr>
          <p:nvPr>
            <p:ph type="dt" sz="half" idx="10"/>
          </p:nvPr>
        </p:nvSpPr>
        <p:spPr/>
        <p:txBody>
          <a:bodyPr/>
          <a:lstStyle/>
          <a:p>
            <a:fld id="{23020E29-C475-4F83-A458-67A88E3D55BA}" type="datetimeFigureOut">
              <a:rPr lang="en-US" smtClean="0"/>
              <a:t>1/24/2025</a:t>
            </a:fld>
            <a:endParaRPr lang="en-US"/>
          </a:p>
        </p:txBody>
      </p:sp>
      <p:sp>
        <p:nvSpPr>
          <p:cNvPr id="6" name="Footer Placeholder 5">
            <a:extLst>
              <a:ext uri="{FF2B5EF4-FFF2-40B4-BE49-F238E27FC236}">
                <a16:creationId xmlns:a16="http://schemas.microsoft.com/office/drawing/2014/main" id="{8F1476B9-7A16-12A0-A668-6AA6F2C06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2AC2F-B689-D437-0B04-AA5947781A65}"/>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99885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DA1F6-3171-C4DD-24EA-D176F7D1F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00F94F-CA87-E2FC-FCDE-F50BF85F1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D31D8-D882-19F5-8F8A-9507AD500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020E29-C475-4F83-A458-67A88E3D55BA}" type="datetimeFigureOut">
              <a:rPr lang="en-US" smtClean="0"/>
              <a:t>1/24/2025</a:t>
            </a:fld>
            <a:endParaRPr lang="en-US"/>
          </a:p>
        </p:txBody>
      </p:sp>
      <p:sp>
        <p:nvSpPr>
          <p:cNvPr id="5" name="Footer Placeholder 4">
            <a:extLst>
              <a:ext uri="{FF2B5EF4-FFF2-40B4-BE49-F238E27FC236}">
                <a16:creationId xmlns:a16="http://schemas.microsoft.com/office/drawing/2014/main" id="{8940DB2F-527C-F4EE-D86E-534699491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14A020-BCC8-C3F6-B20A-103C8C37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7089A8-86C5-4B82-A478-2FC7610277F9}" type="slidenum">
              <a:rPr lang="en-US" smtClean="0"/>
              <a:t>‹#›</a:t>
            </a:fld>
            <a:endParaRPr lang="en-US"/>
          </a:p>
        </p:txBody>
      </p:sp>
    </p:spTree>
    <p:extLst>
      <p:ext uri="{BB962C8B-B14F-4D97-AF65-F5344CB8AC3E}">
        <p14:creationId xmlns:p14="http://schemas.microsoft.com/office/powerpoint/2010/main" val="733883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3A9E-4637-E64F-7166-E78F61F7E104}"/>
              </a:ext>
            </a:extLst>
          </p:cNvPr>
          <p:cNvSpPr>
            <a:spLocks noGrp="1"/>
          </p:cNvSpPr>
          <p:nvPr>
            <p:ph type="title"/>
          </p:nvPr>
        </p:nvSpPr>
        <p:spPr/>
        <p:txBody>
          <a:bodyPr/>
          <a:lstStyle/>
          <a:p>
            <a:pPr algn="ctr"/>
            <a:r>
              <a:rPr lang="en-US" sz="4000" b="1" dirty="0">
                <a:solidFill>
                  <a:srgbClr val="0070C0"/>
                </a:solidFill>
              </a:rPr>
              <a:t>SLA Doc Insight Platform</a:t>
            </a:r>
          </a:p>
        </p:txBody>
      </p:sp>
      <p:sp>
        <p:nvSpPr>
          <p:cNvPr id="4" name="Slide Number Placeholder 3">
            <a:extLst>
              <a:ext uri="{FF2B5EF4-FFF2-40B4-BE49-F238E27FC236}">
                <a16:creationId xmlns:a16="http://schemas.microsoft.com/office/drawing/2014/main" id="{9B7740C5-92C5-7B40-29AD-3FEABAC243BE}"/>
              </a:ext>
            </a:extLst>
          </p:cNvPr>
          <p:cNvSpPr>
            <a:spLocks noGrp="1"/>
          </p:cNvSpPr>
          <p:nvPr>
            <p:ph type="sldNum" sz="quarter" idx="2"/>
          </p:nvPr>
        </p:nvSpPr>
        <p:spPr/>
        <p:txBody>
          <a:bodyPr/>
          <a:lstStyle/>
          <a:p>
            <a:fld id="{86CB4B4D-7CA3-9044-876B-883B54F8677D}" type="slidenum">
              <a:rPr lang="en-US" smtClean="0"/>
              <a:pPr/>
              <a:t>1</a:t>
            </a:fld>
            <a:endParaRPr lang="en-US" dirty="0"/>
          </a:p>
        </p:txBody>
      </p:sp>
      <p:sp>
        <p:nvSpPr>
          <p:cNvPr id="8" name="TextBox 7">
            <a:extLst>
              <a:ext uri="{FF2B5EF4-FFF2-40B4-BE49-F238E27FC236}">
                <a16:creationId xmlns:a16="http://schemas.microsoft.com/office/drawing/2014/main" id="{B17C6DA9-B7A9-2D14-3C9A-BC891E6D826A}"/>
              </a:ext>
            </a:extLst>
          </p:cNvPr>
          <p:cNvSpPr txBox="1"/>
          <p:nvPr/>
        </p:nvSpPr>
        <p:spPr>
          <a:xfrm>
            <a:off x="586154" y="1418492"/>
            <a:ext cx="10867292" cy="3077766"/>
          </a:xfrm>
          <a:prstGeom prst="rect">
            <a:avLst/>
          </a:prstGeom>
          <a:noFill/>
        </p:spPr>
        <p:txBody>
          <a:bodyPr wrap="square" rtlCol="0">
            <a:spAutoFit/>
          </a:bodyPr>
          <a:lstStyle/>
          <a:p>
            <a:r>
              <a:rPr lang="en-US" sz="2800" dirty="0"/>
              <a:t>Team Name : Merge Conflicts</a:t>
            </a:r>
          </a:p>
          <a:p>
            <a:r>
              <a:rPr lang="en-US" sz="2800" dirty="0"/>
              <a:t>  </a:t>
            </a:r>
          </a:p>
          <a:p>
            <a:pPr marL="285750" indent="-285750">
              <a:buFont typeface="Arial" panose="020B0604020202020204" pitchFamily="34" charset="0"/>
              <a:buChar char="•"/>
            </a:pPr>
            <a:r>
              <a:rPr lang="en-US" sz="2400" dirty="0"/>
              <a:t>Divyanshu Srivastava</a:t>
            </a:r>
          </a:p>
          <a:p>
            <a:pPr marL="285750" indent="-285750">
              <a:buFont typeface="Arial" panose="020B0604020202020204" pitchFamily="34" charset="0"/>
              <a:buChar char="•"/>
            </a:pPr>
            <a:r>
              <a:rPr lang="en-US" sz="2400" dirty="0"/>
              <a:t>Hardik Panchal</a:t>
            </a:r>
          </a:p>
          <a:p>
            <a:pPr marL="285750" indent="-285750">
              <a:buFont typeface="Arial" panose="020B0604020202020204" pitchFamily="34" charset="0"/>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Naga Sandeep </a:t>
            </a:r>
            <a:r>
              <a:rPr lang="en-US" sz="2400" dirty="0" err="1">
                <a:effectLst/>
                <a:latin typeface="Aptos" panose="020B0004020202020204" pitchFamily="34" charset="0"/>
                <a:ea typeface="Times New Roman" panose="02020603050405020304" pitchFamily="18" charset="0"/>
                <a:cs typeface="Aptos" panose="020B0004020202020204" pitchFamily="34" charset="0"/>
              </a:rPr>
              <a:t>Purushothama</a:t>
            </a:r>
            <a:r>
              <a:rPr lang="en-US" sz="2400" dirty="0">
                <a:effectLst/>
                <a:latin typeface="Aptos" panose="020B0004020202020204" pitchFamily="34" charset="0"/>
                <a:ea typeface="Times New Roman" panose="02020603050405020304" pitchFamily="18" charset="0"/>
                <a:cs typeface="Aptos" panose="020B0004020202020204" pitchFamily="34" charset="0"/>
              </a:rPr>
              <a:t> </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285750" indent="-285750">
              <a:buFont typeface="Arial" panose="020B0604020202020204" pitchFamily="34" charset="0"/>
              <a:buChar char="•"/>
            </a:pPr>
            <a:r>
              <a:rPr lang="en-US" sz="2400" dirty="0"/>
              <a:t>Saran Babu</a:t>
            </a:r>
          </a:p>
          <a:p>
            <a:pPr marL="285750" indent="-285750">
              <a:buFont typeface="Arial" panose="020B0604020202020204" pitchFamily="34" charset="0"/>
              <a:buChar char="•"/>
            </a:pPr>
            <a:r>
              <a:rPr lang="en-US" sz="2400" dirty="0"/>
              <a:t>Sourabh </a:t>
            </a:r>
            <a:r>
              <a:rPr lang="en-US" sz="2400" dirty="0" err="1"/>
              <a:t>Zalke</a:t>
            </a:r>
            <a:endParaRPr lang="en-US" sz="2400" dirty="0"/>
          </a:p>
          <a:p>
            <a:endParaRPr lang="en-US" dirty="0"/>
          </a:p>
        </p:txBody>
      </p:sp>
    </p:spTree>
    <p:extLst>
      <p:ext uri="{BB962C8B-B14F-4D97-AF65-F5344CB8AC3E}">
        <p14:creationId xmlns:p14="http://schemas.microsoft.com/office/powerpoint/2010/main" val="136298009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DAC4A-BBEA-9D2C-3F30-5BBEF8B2ECA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077591E-851E-0C76-1B9D-7A5D4DE65D66}"/>
              </a:ext>
            </a:extLst>
          </p:cNvPr>
          <p:cNvSpPr txBox="1">
            <a:spLocks/>
          </p:cNvSpPr>
          <p:nvPr/>
        </p:nvSpPr>
        <p:spPr>
          <a:xfrm>
            <a:off x="375730" y="82090"/>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
        <p:nvSpPr>
          <p:cNvPr id="7" name="Title 1">
            <a:extLst>
              <a:ext uri="{FF2B5EF4-FFF2-40B4-BE49-F238E27FC236}">
                <a16:creationId xmlns:a16="http://schemas.microsoft.com/office/drawing/2014/main" id="{70069D1C-CF1C-D86F-F32D-411C0407E62A}"/>
              </a:ext>
            </a:extLst>
          </p:cNvPr>
          <p:cNvSpPr txBox="1">
            <a:spLocks/>
          </p:cNvSpPr>
          <p:nvPr/>
        </p:nvSpPr>
        <p:spPr>
          <a:xfrm>
            <a:off x="375729" y="607566"/>
            <a:ext cx="11630733" cy="2884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US" sz="2000" b="1" dirty="0">
                <a:solidFill>
                  <a:srgbClr val="0070C0"/>
                </a:solidFill>
              </a:rPr>
              <a:t>Human Query – 2 </a:t>
            </a:r>
          </a:p>
        </p:txBody>
      </p:sp>
      <p:pic>
        <p:nvPicPr>
          <p:cNvPr id="3" name="Picture 2">
            <a:extLst>
              <a:ext uri="{FF2B5EF4-FFF2-40B4-BE49-F238E27FC236}">
                <a16:creationId xmlns:a16="http://schemas.microsoft.com/office/drawing/2014/main" id="{B63FCF5F-BD1A-E23F-1615-7C6FDE31994F}"/>
              </a:ext>
            </a:extLst>
          </p:cNvPr>
          <p:cNvPicPr>
            <a:picLocks noChangeAspect="1"/>
          </p:cNvPicPr>
          <p:nvPr/>
        </p:nvPicPr>
        <p:blipFill>
          <a:blip r:embed="rId2"/>
          <a:stretch>
            <a:fillRect/>
          </a:stretch>
        </p:blipFill>
        <p:spPr>
          <a:xfrm>
            <a:off x="73152" y="957093"/>
            <a:ext cx="10606078" cy="5818817"/>
          </a:xfrm>
          <a:prstGeom prst="rect">
            <a:avLst/>
          </a:prstGeom>
        </p:spPr>
      </p:pic>
    </p:spTree>
    <p:extLst>
      <p:ext uri="{BB962C8B-B14F-4D97-AF65-F5344CB8AC3E}">
        <p14:creationId xmlns:p14="http://schemas.microsoft.com/office/powerpoint/2010/main" val="33272599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73123-14DB-6B9E-2D31-60ADDF61715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183B2C2-3B51-BEC6-29A6-5579F6D6591E}"/>
              </a:ext>
            </a:extLst>
          </p:cNvPr>
          <p:cNvSpPr txBox="1">
            <a:spLocks/>
          </p:cNvSpPr>
          <p:nvPr/>
        </p:nvSpPr>
        <p:spPr>
          <a:xfrm>
            <a:off x="375730" y="82090"/>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
        <p:nvSpPr>
          <p:cNvPr id="7" name="Title 1">
            <a:extLst>
              <a:ext uri="{FF2B5EF4-FFF2-40B4-BE49-F238E27FC236}">
                <a16:creationId xmlns:a16="http://schemas.microsoft.com/office/drawing/2014/main" id="{EABAA8E4-D205-B159-327D-DBD177B89841}"/>
              </a:ext>
            </a:extLst>
          </p:cNvPr>
          <p:cNvSpPr txBox="1">
            <a:spLocks/>
          </p:cNvSpPr>
          <p:nvPr/>
        </p:nvSpPr>
        <p:spPr>
          <a:xfrm>
            <a:off x="375729" y="607566"/>
            <a:ext cx="11630733" cy="2884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US" sz="2000" b="1" dirty="0">
                <a:solidFill>
                  <a:srgbClr val="0070C0"/>
                </a:solidFill>
              </a:rPr>
              <a:t>Source – prompt 2</a:t>
            </a:r>
          </a:p>
        </p:txBody>
      </p:sp>
      <p:pic>
        <p:nvPicPr>
          <p:cNvPr id="4" name="Picture 3">
            <a:extLst>
              <a:ext uri="{FF2B5EF4-FFF2-40B4-BE49-F238E27FC236}">
                <a16:creationId xmlns:a16="http://schemas.microsoft.com/office/drawing/2014/main" id="{D715B3A5-4E17-E86A-8ED6-4FFF6A39098F}"/>
              </a:ext>
            </a:extLst>
          </p:cNvPr>
          <p:cNvPicPr>
            <a:picLocks noChangeAspect="1"/>
          </p:cNvPicPr>
          <p:nvPr/>
        </p:nvPicPr>
        <p:blipFill>
          <a:blip r:embed="rId2"/>
          <a:stretch>
            <a:fillRect/>
          </a:stretch>
        </p:blipFill>
        <p:spPr>
          <a:xfrm>
            <a:off x="0" y="1110113"/>
            <a:ext cx="12192000" cy="3256820"/>
          </a:xfrm>
          <a:prstGeom prst="rect">
            <a:avLst/>
          </a:prstGeom>
        </p:spPr>
      </p:pic>
    </p:spTree>
    <p:extLst>
      <p:ext uri="{BB962C8B-B14F-4D97-AF65-F5344CB8AC3E}">
        <p14:creationId xmlns:p14="http://schemas.microsoft.com/office/powerpoint/2010/main" val="8042448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B71AE-23A8-5FF7-10C0-C7A711BA60A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0E2C728-D9B3-C56E-56FE-474A128F3793}"/>
              </a:ext>
            </a:extLst>
          </p:cNvPr>
          <p:cNvSpPr txBox="1">
            <a:spLocks/>
          </p:cNvSpPr>
          <p:nvPr/>
        </p:nvSpPr>
        <p:spPr>
          <a:xfrm>
            <a:off x="375730" y="82090"/>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
        <p:nvSpPr>
          <p:cNvPr id="7" name="Title 1">
            <a:extLst>
              <a:ext uri="{FF2B5EF4-FFF2-40B4-BE49-F238E27FC236}">
                <a16:creationId xmlns:a16="http://schemas.microsoft.com/office/drawing/2014/main" id="{8ED07695-44D6-3D26-18A2-C10808C69375}"/>
              </a:ext>
            </a:extLst>
          </p:cNvPr>
          <p:cNvSpPr txBox="1">
            <a:spLocks/>
          </p:cNvSpPr>
          <p:nvPr/>
        </p:nvSpPr>
        <p:spPr>
          <a:xfrm>
            <a:off x="375729" y="607566"/>
            <a:ext cx="11630733" cy="2884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US" sz="2000" b="1" dirty="0">
                <a:solidFill>
                  <a:srgbClr val="0070C0"/>
                </a:solidFill>
              </a:rPr>
              <a:t>See History</a:t>
            </a:r>
          </a:p>
        </p:txBody>
      </p:sp>
      <p:pic>
        <p:nvPicPr>
          <p:cNvPr id="4" name="Picture 3">
            <a:extLst>
              <a:ext uri="{FF2B5EF4-FFF2-40B4-BE49-F238E27FC236}">
                <a16:creationId xmlns:a16="http://schemas.microsoft.com/office/drawing/2014/main" id="{FE186DFF-C2F4-D0F4-CA19-D99CD5E7CCF9}"/>
              </a:ext>
            </a:extLst>
          </p:cNvPr>
          <p:cNvPicPr>
            <a:picLocks noChangeAspect="1"/>
          </p:cNvPicPr>
          <p:nvPr/>
        </p:nvPicPr>
        <p:blipFill>
          <a:blip r:embed="rId2"/>
          <a:stretch>
            <a:fillRect/>
          </a:stretch>
        </p:blipFill>
        <p:spPr>
          <a:xfrm>
            <a:off x="1338681" y="992181"/>
            <a:ext cx="9107425" cy="5660200"/>
          </a:xfrm>
          <a:prstGeom prst="rect">
            <a:avLst/>
          </a:prstGeom>
        </p:spPr>
      </p:pic>
    </p:spTree>
    <p:extLst>
      <p:ext uri="{BB962C8B-B14F-4D97-AF65-F5344CB8AC3E}">
        <p14:creationId xmlns:p14="http://schemas.microsoft.com/office/powerpoint/2010/main" val="35856978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BD87B-30B4-1073-1724-182E24AF0C8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484AD55-F157-F599-1A33-9BAF293EF778}"/>
              </a:ext>
            </a:extLst>
          </p:cNvPr>
          <p:cNvSpPr txBox="1">
            <a:spLocks/>
          </p:cNvSpPr>
          <p:nvPr/>
        </p:nvSpPr>
        <p:spPr>
          <a:xfrm>
            <a:off x="375730" y="82090"/>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
        <p:nvSpPr>
          <p:cNvPr id="7" name="Title 1">
            <a:extLst>
              <a:ext uri="{FF2B5EF4-FFF2-40B4-BE49-F238E27FC236}">
                <a16:creationId xmlns:a16="http://schemas.microsoft.com/office/drawing/2014/main" id="{FCE26410-16E1-2E3D-D589-76070D4B5C89}"/>
              </a:ext>
            </a:extLst>
          </p:cNvPr>
          <p:cNvSpPr txBox="1">
            <a:spLocks/>
          </p:cNvSpPr>
          <p:nvPr/>
        </p:nvSpPr>
        <p:spPr>
          <a:xfrm>
            <a:off x="375729" y="607566"/>
            <a:ext cx="11630733" cy="2884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US" sz="2000" b="1" dirty="0">
                <a:solidFill>
                  <a:srgbClr val="0070C0"/>
                </a:solidFill>
              </a:rPr>
              <a:t>Json Format</a:t>
            </a:r>
          </a:p>
        </p:txBody>
      </p:sp>
      <p:pic>
        <p:nvPicPr>
          <p:cNvPr id="8" name="Picture 7">
            <a:extLst>
              <a:ext uri="{FF2B5EF4-FFF2-40B4-BE49-F238E27FC236}">
                <a16:creationId xmlns:a16="http://schemas.microsoft.com/office/drawing/2014/main" id="{20F9217E-6713-F1CC-A5F6-12237CF2E5E1}"/>
              </a:ext>
            </a:extLst>
          </p:cNvPr>
          <p:cNvPicPr>
            <a:picLocks noChangeAspect="1"/>
          </p:cNvPicPr>
          <p:nvPr/>
        </p:nvPicPr>
        <p:blipFill>
          <a:blip r:embed="rId2"/>
          <a:stretch>
            <a:fillRect/>
          </a:stretch>
        </p:blipFill>
        <p:spPr>
          <a:xfrm>
            <a:off x="555847" y="987552"/>
            <a:ext cx="3262687" cy="5851905"/>
          </a:xfrm>
          <a:prstGeom prst="rect">
            <a:avLst/>
          </a:prstGeom>
        </p:spPr>
      </p:pic>
      <p:pic>
        <p:nvPicPr>
          <p:cNvPr id="10" name="Picture 9">
            <a:extLst>
              <a:ext uri="{FF2B5EF4-FFF2-40B4-BE49-F238E27FC236}">
                <a16:creationId xmlns:a16="http://schemas.microsoft.com/office/drawing/2014/main" id="{5F6ADE77-1EAF-6490-A4EB-180FB6F44193}"/>
              </a:ext>
            </a:extLst>
          </p:cNvPr>
          <p:cNvPicPr>
            <a:picLocks noChangeAspect="1"/>
          </p:cNvPicPr>
          <p:nvPr/>
        </p:nvPicPr>
        <p:blipFill>
          <a:blip r:embed="rId3"/>
          <a:stretch>
            <a:fillRect/>
          </a:stretch>
        </p:blipFill>
        <p:spPr>
          <a:xfrm>
            <a:off x="4891342" y="895990"/>
            <a:ext cx="5694225" cy="5870448"/>
          </a:xfrm>
          <a:prstGeom prst="rect">
            <a:avLst/>
          </a:prstGeom>
        </p:spPr>
      </p:pic>
    </p:spTree>
    <p:extLst>
      <p:ext uri="{BB962C8B-B14F-4D97-AF65-F5344CB8AC3E}">
        <p14:creationId xmlns:p14="http://schemas.microsoft.com/office/powerpoint/2010/main" val="33243665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15EB9-51F2-CF5A-BEDD-9A3D2F7DF02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96558CA-5F59-45D1-5F0D-7A119F6B0CFB}"/>
              </a:ext>
            </a:extLst>
          </p:cNvPr>
          <p:cNvSpPr txBox="1">
            <a:spLocks/>
          </p:cNvSpPr>
          <p:nvPr/>
        </p:nvSpPr>
        <p:spPr>
          <a:xfrm>
            <a:off x="280633" y="2649725"/>
            <a:ext cx="11630733" cy="122733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6600" b="1" dirty="0">
                <a:solidFill>
                  <a:srgbClr val="0070C0"/>
                </a:solidFill>
              </a:rPr>
              <a:t>Questions</a:t>
            </a:r>
          </a:p>
        </p:txBody>
      </p:sp>
    </p:spTree>
    <p:extLst>
      <p:ext uri="{BB962C8B-B14F-4D97-AF65-F5344CB8AC3E}">
        <p14:creationId xmlns:p14="http://schemas.microsoft.com/office/powerpoint/2010/main" val="332708001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4213216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86C7-F069-BCA3-17F0-B061F59DC328}"/>
              </a:ext>
            </a:extLst>
          </p:cNvPr>
          <p:cNvSpPr>
            <a:spLocks noGrp="1"/>
          </p:cNvSpPr>
          <p:nvPr>
            <p:ph type="title"/>
          </p:nvPr>
        </p:nvSpPr>
        <p:spPr/>
        <p:txBody>
          <a:bodyPr vert="horz" lIns="91440" tIns="45720" rIns="91440" bIns="45720" rtlCol="0" anchor="t">
            <a:noAutofit/>
          </a:bodyPr>
          <a:lstStyle/>
          <a:p>
            <a:pPr algn="ctr"/>
            <a:r>
              <a:rPr lang="en-US" sz="4000" b="1" dirty="0">
                <a:solidFill>
                  <a:srgbClr val="0070C0"/>
                </a:solidFill>
              </a:rPr>
              <a:t>Technology Stack</a:t>
            </a:r>
          </a:p>
        </p:txBody>
      </p:sp>
      <p:graphicFrame>
        <p:nvGraphicFramePr>
          <p:cNvPr id="7" name="Table 2">
            <a:extLst>
              <a:ext uri="{FF2B5EF4-FFF2-40B4-BE49-F238E27FC236}">
                <a16:creationId xmlns:a16="http://schemas.microsoft.com/office/drawing/2014/main" id="{3C680251-6F85-3436-037E-3373E0B979E1}"/>
              </a:ext>
            </a:extLst>
          </p:cNvPr>
          <p:cNvGraphicFramePr>
            <a:graphicFrameLocks noGrp="1"/>
          </p:cNvGraphicFramePr>
          <p:nvPr>
            <p:extLst>
              <p:ext uri="{D42A27DB-BD31-4B8C-83A1-F6EECF244321}">
                <p14:modId xmlns:p14="http://schemas.microsoft.com/office/powerpoint/2010/main" val="2163331661"/>
              </p:ext>
            </p:extLst>
          </p:nvPr>
        </p:nvGraphicFramePr>
        <p:xfrm>
          <a:off x="480645" y="1148862"/>
          <a:ext cx="11090030" cy="4384429"/>
        </p:xfrm>
        <a:graphic>
          <a:graphicData uri="http://schemas.openxmlformats.org/drawingml/2006/table">
            <a:tbl>
              <a:tblPr firstRow="1" bandRow="1"/>
              <a:tblGrid>
                <a:gridCol w="2157780">
                  <a:extLst>
                    <a:ext uri="{9D8B030D-6E8A-4147-A177-3AD203B41FA5}">
                      <a16:colId xmlns:a16="http://schemas.microsoft.com/office/drawing/2014/main" val="2146843127"/>
                    </a:ext>
                  </a:extLst>
                </a:gridCol>
                <a:gridCol w="6697383">
                  <a:extLst>
                    <a:ext uri="{9D8B030D-6E8A-4147-A177-3AD203B41FA5}">
                      <a16:colId xmlns:a16="http://schemas.microsoft.com/office/drawing/2014/main" val="4164934515"/>
                    </a:ext>
                  </a:extLst>
                </a:gridCol>
                <a:gridCol w="2234867">
                  <a:extLst>
                    <a:ext uri="{9D8B030D-6E8A-4147-A177-3AD203B41FA5}">
                      <a16:colId xmlns:a16="http://schemas.microsoft.com/office/drawing/2014/main" val="820334633"/>
                    </a:ext>
                  </a:extLst>
                </a:gridCol>
              </a:tblGrid>
              <a:tr h="411041">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400" dirty="0"/>
                        <a:t> Technology</a:t>
                      </a:r>
                    </a:p>
                  </a:txBody>
                  <a:tcPr marL="109728" marR="109728" marT="54864" marB="54864">
                    <a:lnL w="12700" cmpd="sng">
                      <a:solidFill>
                        <a:srgbClr val="5B9BD5"/>
                      </a:solidFill>
                    </a:lnL>
                    <a:lnR w="12700" cmpd="sng">
                      <a:solidFill>
                        <a:srgbClr val="5B9BD5"/>
                      </a:solidFill>
                    </a:lnR>
                    <a:lnT w="12700" cmpd="sng">
                      <a:solidFill>
                        <a:srgbClr val="5B9BD5"/>
                      </a:solidFill>
                    </a:lnT>
                    <a:lnB w="254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400" dirty="0"/>
                        <a:t>Use</a:t>
                      </a:r>
                    </a:p>
                  </a:txBody>
                  <a:tcPr marL="109728" marR="109728" marT="54864" marB="54864">
                    <a:lnL w="12700" cmpd="sng">
                      <a:solidFill>
                        <a:srgbClr val="5B9BD5"/>
                      </a:solidFill>
                    </a:lnL>
                    <a:lnR w="12700" cmpd="sng">
                      <a:solidFill>
                        <a:srgbClr val="5B9BD5"/>
                      </a:solidFill>
                    </a:lnR>
                    <a:lnT w="12700" cmpd="sng">
                      <a:solidFill>
                        <a:srgbClr val="5B9BD5"/>
                      </a:solidFill>
                    </a:lnT>
                    <a:lnB w="254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endParaRPr lang="en-US" sz="1400" dirty="0"/>
                    </a:p>
                  </a:txBody>
                  <a:tcPr marL="109728" marR="109728" marT="54864" marB="54864">
                    <a:lnL w="12700" cmpd="sng">
                      <a:solidFill>
                        <a:srgbClr val="5B9BD5"/>
                      </a:solidFill>
                    </a:lnL>
                    <a:lnR w="12700" cmpd="sng">
                      <a:solidFill>
                        <a:srgbClr val="5B9BD5"/>
                      </a:solidFill>
                    </a:lnR>
                    <a:lnT w="12700" cmpd="sng">
                      <a:solidFill>
                        <a:srgbClr val="5B9BD5"/>
                      </a:solidFill>
                    </a:lnT>
                    <a:lnB w="254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1368334336"/>
                  </a:ext>
                </a:extLst>
              </a:tr>
              <a:tr h="38820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Python</a:t>
                      </a:r>
                    </a:p>
                  </a:txBody>
                  <a:tcPr marL="109728" marR="109728" marT="54864" marB="54864" anchor="ctr">
                    <a:lnL w="12700" cmpd="sng">
                      <a:solidFill>
                        <a:srgbClr val="5B9BD5"/>
                      </a:solidFill>
                    </a:lnL>
                    <a:lnR w="12700" cmpd="sng">
                      <a:solidFill>
                        <a:srgbClr val="5B9BD5"/>
                      </a:solidFill>
                    </a:lnR>
                    <a:lnT w="254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To create backend Apis using flask</a:t>
                      </a:r>
                    </a:p>
                  </a:txBody>
                  <a:tcPr marL="109728" marR="109728" marT="54864" marB="54864" anchor="ctr">
                    <a:lnL w="12700" cmpd="sng">
                      <a:solidFill>
                        <a:srgbClr val="5B9BD5"/>
                      </a:solidFill>
                    </a:lnL>
                    <a:lnR w="12700" cmpd="sng">
                      <a:solidFill>
                        <a:srgbClr val="5B9BD5"/>
                      </a:solidFill>
                    </a:lnR>
                    <a:lnT w="254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254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3565939648"/>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err="1"/>
                        <a:t>LangChain</a:t>
                      </a:r>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sz="1300" dirty="0"/>
                        <a:t>Framework used to Parse PDF and interact with LLM using custom created pipelines.</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1072722207"/>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OpenAI Api</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sz="1300" dirty="0"/>
                        <a:t>Using GPT-4o model for all answer generations.</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Paid</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2857326966"/>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err="1"/>
                        <a:t>PineCone</a:t>
                      </a:r>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After processing the PDF, data being embedded into chunks. This chunks being stored in vector database (pinecone in our case)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sz="1300" dirty="0"/>
                        <a:t>Free Tier</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805613424"/>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Angular</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User Interface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1261961108"/>
                  </a:ext>
                </a:extLst>
              </a:tr>
              <a:tr h="38820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Redis</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Redis is used for background service’s queue. </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423025561"/>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SQLite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SQL is being used as primary data source.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Free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1607715849"/>
                  </a:ext>
                </a:extLst>
              </a:tr>
            </a:tbl>
          </a:graphicData>
        </a:graphic>
      </p:graphicFrame>
    </p:spTree>
    <p:extLst>
      <p:ext uri="{BB962C8B-B14F-4D97-AF65-F5344CB8AC3E}">
        <p14:creationId xmlns:p14="http://schemas.microsoft.com/office/powerpoint/2010/main" val="393419842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FD7F106-162A-F438-6EE6-6EFFE00B210F}"/>
              </a:ext>
            </a:extLst>
          </p:cNvPr>
          <p:cNvSpPr txBox="1">
            <a:spLocks/>
          </p:cNvSpPr>
          <p:nvPr/>
        </p:nvSpPr>
        <p:spPr>
          <a:xfrm>
            <a:off x="416324" y="352752"/>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High Level Architecture</a:t>
            </a:r>
          </a:p>
        </p:txBody>
      </p:sp>
      <p:pic>
        <p:nvPicPr>
          <p:cNvPr id="3" name="Picture 2">
            <a:extLst>
              <a:ext uri="{FF2B5EF4-FFF2-40B4-BE49-F238E27FC236}">
                <a16:creationId xmlns:a16="http://schemas.microsoft.com/office/drawing/2014/main" id="{6F1965BB-CFA6-9434-329B-6FD687D1B0BB}"/>
              </a:ext>
            </a:extLst>
          </p:cNvPr>
          <p:cNvPicPr>
            <a:picLocks noChangeAspect="1"/>
          </p:cNvPicPr>
          <p:nvPr/>
        </p:nvPicPr>
        <p:blipFill>
          <a:blip r:embed="rId2"/>
          <a:stretch>
            <a:fillRect/>
          </a:stretch>
        </p:blipFill>
        <p:spPr>
          <a:xfrm>
            <a:off x="2385452" y="1446741"/>
            <a:ext cx="8030696" cy="4667901"/>
          </a:xfrm>
          <a:prstGeom prst="rect">
            <a:avLst/>
          </a:prstGeom>
        </p:spPr>
      </p:pic>
    </p:spTree>
    <p:extLst>
      <p:ext uri="{BB962C8B-B14F-4D97-AF65-F5344CB8AC3E}">
        <p14:creationId xmlns:p14="http://schemas.microsoft.com/office/powerpoint/2010/main" val="24298479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195915-15E7-8D16-1225-26E93A4D024A}"/>
              </a:ext>
            </a:extLst>
          </p:cNvPr>
          <p:cNvSpPr txBox="1">
            <a:spLocks/>
          </p:cNvSpPr>
          <p:nvPr/>
        </p:nvSpPr>
        <p:spPr>
          <a:xfrm>
            <a:off x="280633" y="145488"/>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Flow Diagram</a:t>
            </a:r>
          </a:p>
        </p:txBody>
      </p:sp>
      <p:pic>
        <p:nvPicPr>
          <p:cNvPr id="3" name="Picture 2">
            <a:extLst>
              <a:ext uri="{FF2B5EF4-FFF2-40B4-BE49-F238E27FC236}">
                <a16:creationId xmlns:a16="http://schemas.microsoft.com/office/drawing/2014/main" id="{7061DEB7-B59B-87B9-EDEF-3A5BB742AF0A}"/>
              </a:ext>
            </a:extLst>
          </p:cNvPr>
          <p:cNvPicPr>
            <a:picLocks noChangeAspect="1"/>
          </p:cNvPicPr>
          <p:nvPr/>
        </p:nvPicPr>
        <p:blipFill>
          <a:blip r:embed="rId2"/>
          <a:stretch>
            <a:fillRect/>
          </a:stretch>
        </p:blipFill>
        <p:spPr>
          <a:xfrm>
            <a:off x="724445" y="658368"/>
            <a:ext cx="9760675" cy="5896276"/>
          </a:xfrm>
          <a:prstGeom prst="rect">
            <a:avLst/>
          </a:prstGeom>
        </p:spPr>
      </p:pic>
    </p:spTree>
    <p:extLst>
      <p:ext uri="{BB962C8B-B14F-4D97-AF65-F5344CB8AC3E}">
        <p14:creationId xmlns:p14="http://schemas.microsoft.com/office/powerpoint/2010/main" val="11032508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8545FE-5168-5AA9-A112-A05D48571AA1}"/>
              </a:ext>
            </a:extLst>
          </p:cNvPr>
          <p:cNvSpPr txBox="1">
            <a:spLocks/>
          </p:cNvSpPr>
          <p:nvPr/>
        </p:nvSpPr>
        <p:spPr>
          <a:xfrm>
            <a:off x="416324" y="352752"/>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Tree>
    <p:extLst>
      <p:ext uri="{BB962C8B-B14F-4D97-AF65-F5344CB8AC3E}">
        <p14:creationId xmlns:p14="http://schemas.microsoft.com/office/powerpoint/2010/main" val="1468907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1F83E-94A4-10B4-3F6E-6B613355601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6324D5-84FF-AFD5-18C6-38BF61EC981A}"/>
              </a:ext>
            </a:extLst>
          </p:cNvPr>
          <p:cNvSpPr txBox="1">
            <a:spLocks/>
          </p:cNvSpPr>
          <p:nvPr/>
        </p:nvSpPr>
        <p:spPr>
          <a:xfrm>
            <a:off x="416324" y="352752"/>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pic>
        <p:nvPicPr>
          <p:cNvPr id="3" name="Picture 2">
            <a:extLst>
              <a:ext uri="{FF2B5EF4-FFF2-40B4-BE49-F238E27FC236}">
                <a16:creationId xmlns:a16="http://schemas.microsoft.com/office/drawing/2014/main" id="{D7A23947-09BF-C71E-212C-560CDCCF91CE}"/>
              </a:ext>
            </a:extLst>
          </p:cNvPr>
          <p:cNvPicPr>
            <a:picLocks noChangeAspect="1"/>
          </p:cNvPicPr>
          <p:nvPr/>
        </p:nvPicPr>
        <p:blipFill>
          <a:blip r:embed="rId2"/>
          <a:stretch>
            <a:fillRect/>
          </a:stretch>
        </p:blipFill>
        <p:spPr>
          <a:xfrm>
            <a:off x="485459" y="1915798"/>
            <a:ext cx="7714881" cy="4589450"/>
          </a:xfrm>
          <a:prstGeom prst="rect">
            <a:avLst/>
          </a:prstGeom>
        </p:spPr>
      </p:pic>
      <p:sp>
        <p:nvSpPr>
          <p:cNvPr id="5" name="Title 1">
            <a:extLst>
              <a:ext uri="{FF2B5EF4-FFF2-40B4-BE49-F238E27FC236}">
                <a16:creationId xmlns:a16="http://schemas.microsoft.com/office/drawing/2014/main" id="{B13149B3-AC0E-5550-5427-C157074434D4}"/>
              </a:ext>
            </a:extLst>
          </p:cNvPr>
          <p:cNvSpPr txBox="1">
            <a:spLocks/>
          </p:cNvSpPr>
          <p:nvPr/>
        </p:nvSpPr>
        <p:spPr>
          <a:xfrm>
            <a:off x="280633" y="1292053"/>
            <a:ext cx="11630733" cy="2884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US" sz="2000" b="1" dirty="0">
                <a:solidFill>
                  <a:srgbClr val="0070C0"/>
                </a:solidFill>
              </a:rPr>
              <a:t>Create Chat Group</a:t>
            </a:r>
          </a:p>
        </p:txBody>
      </p:sp>
    </p:spTree>
    <p:extLst>
      <p:ext uri="{BB962C8B-B14F-4D97-AF65-F5344CB8AC3E}">
        <p14:creationId xmlns:p14="http://schemas.microsoft.com/office/powerpoint/2010/main" val="363172172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864D081-9651-C0B9-D635-47D65633D908}"/>
              </a:ext>
            </a:extLst>
          </p:cNvPr>
          <p:cNvSpPr txBox="1">
            <a:spLocks/>
          </p:cNvSpPr>
          <p:nvPr/>
        </p:nvSpPr>
        <p:spPr>
          <a:xfrm>
            <a:off x="375730" y="82090"/>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
        <p:nvSpPr>
          <p:cNvPr id="7" name="Title 1">
            <a:extLst>
              <a:ext uri="{FF2B5EF4-FFF2-40B4-BE49-F238E27FC236}">
                <a16:creationId xmlns:a16="http://schemas.microsoft.com/office/drawing/2014/main" id="{D45D4AC7-E5DF-6628-6B61-5CB6D73C28A1}"/>
              </a:ext>
            </a:extLst>
          </p:cNvPr>
          <p:cNvSpPr txBox="1">
            <a:spLocks/>
          </p:cNvSpPr>
          <p:nvPr/>
        </p:nvSpPr>
        <p:spPr>
          <a:xfrm>
            <a:off x="375729" y="607566"/>
            <a:ext cx="11630733" cy="2884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US" sz="2000" b="1" dirty="0">
                <a:solidFill>
                  <a:srgbClr val="0070C0"/>
                </a:solidFill>
              </a:rPr>
              <a:t>Start new chat</a:t>
            </a:r>
          </a:p>
        </p:txBody>
      </p:sp>
      <p:pic>
        <p:nvPicPr>
          <p:cNvPr id="9" name="Picture 8">
            <a:extLst>
              <a:ext uri="{FF2B5EF4-FFF2-40B4-BE49-F238E27FC236}">
                <a16:creationId xmlns:a16="http://schemas.microsoft.com/office/drawing/2014/main" id="{BD1A98A5-197F-6D86-24CE-06C681CD1E2E}"/>
              </a:ext>
            </a:extLst>
          </p:cNvPr>
          <p:cNvPicPr>
            <a:picLocks noChangeAspect="1"/>
          </p:cNvPicPr>
          <p:nvPr/>
        </p:nvPicPr>
        <p:blipFill>
          <a:blip r:embed="rId2"/>
          <a:stretch>
            <a:fillRect/>
          </a:stretch>
        </p:blipFill>
        <p:spPr>
          <a:xfrm>
            <a:off x="841248" y="1595447"/>
            <a:ext cx="9493837" cy="2764412"/>
          </a:xfrm>
          <a:prstGeom prst="rect">
            <a:avLst/>
          </a:prstGeom>
        </p:spPr>
      </p:pic>
    </p:spTree>
    <p:extLst>
      <p:ext uri="{BB962C8B-B14F-4D97-AF65-F5344CB8AC3E}">
        <p14:creationId xmlns:p14="http://schemas.microsoft.com/office/powerpoint/2010/main" val="8411915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69518-A1A4-A1E6-A4FB-D29C2D6495A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6B87B8C-791E-3D00-4537-0653AB730A27}"/>
              </a:ext>
            </a:extLst>
          </p:cNvPr>
          <p:cNvPicPr>
            <a:picLocks noChangeAspect="1"/>
          </p:cNvPicPr>
          <p:nvPr/>
        </p:nvPicPr>
        <p:blipFill>
          <a:blip r:embed="rId2"/>
          <a:stretch>
            <a:fillRect/>
          </a:stretch>
        </p:blipFill>
        <p:spPr>
          <a:xfrm>
            <a:off x="312981" y="937879"/>
            <a:ext cx="10070675" cy="5833719"/>
          </a:xfrm>
          <a:prstGeom prst="rect">
            <a:avLst/>
          </a:prstGeom>
        </p:spPr>
      </p:pic>
      <p:sp>
        <p:nvSpPr>
          <p:cNvPr id="6" name="Title 1">
            <a:extLst>
              <a:ext uri="{FF2B5EF4-FFF2-40B4-BE49-F238E27FC236}">
                <a16:creationId xmlns:a16="http://schemas.microsoft.com/office/drawing/2014/main" id="{C946F63C-8DE5-0E49-20FF-A23E9CED1BD2}"/>
              </a:ext>
            </a:extLst>
          </p:cNvPr>
          <p:cNvSpPr txBox="1">
            <a:spLocks/>
          </p:cNvSpPr>
          <p:nvPr/>
        </p:nvSpPr>
        <p:spPr>
          <a:xfrm>
            <a:off x="375730" y="82090"/>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
        <p:nvSpPr>
          <p:cNvPr id="7" name="Title 1">
            <a:extLst>
              <a:ext uri="{FF2B5EF4-FFF2-40B4-BE49-F238E27FC236}">
                <a16:creationId xmlns:a16="http://schemas.microsoft.com/office/drawing/2014/main" id="{AC3A3403-826A-3A01-7124-3AFB052C9BCE}"/>
              </a:ext>
            </a:extLst>
          </p:cNvPr>
          <p:cNvSpPr txBox="1">
            <a:spLocks/>
          </p:cNvSpPr>
          <p:nvPr/>
        </p:nvSpPr>
        <p:spPr>
          <a:xfrm>
            <a:off x="375729" y="607566"/>
            <a:ext cx="11630733" cy="2884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US" sz="2000" b="1" dirty="0">
                <a:solidFill>
                  <a:srgbClr val="0070C0"/>
                </a:solidFill>
              </a:rPr>
              <a:t>Human Query – 1 </a:t>
            </a:r>
          </a:p>
        </p:txBody>
      </p:sp>
    </p:spTree>
    <p:extLst>
      <p:ext uri="{BB962C8B-B14F-4D97-AF65-F5344CB8AC3E}">
        <p14:creationId xmlns:p14="http://schemas.microsoft.com/office/powerpoint/2010/main" val="23365476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A8F93-6D7B-A406-F41C-104587C113B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4757D1A-2F37-3382-145E-3A768CF2CA54}"/>
              </a:ext>
            </a:extLst>
          </p:cNvPr>
          <p:cNvSpPr txBox="1">
            <a:spLocks/>
          </p:cNvSpPr>
          <p:nvPr/>
        </p:nvSpPr>
        <p:spPr>
          <a:xfrm>
            <a:off x="375730" y="82090"/>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
        <p:nvSpPr>
          <p:cNvPr id="7" name="Title 1">
            <a:extLst>
              <a:ext uri="{FF2B5EF4-FFF2-40B4-BE49-F238E27FC236}">
                <a16:creationId xmlns:a16="http://schemas.microsoft.com/office/drawing/2014/main" id="{A7C7CD0B-09E1-76F3-487D-4B1B014C3BEF}"/>
              </a:ext>
            </a:extLst>
          </p:cNvPr>
          <p:cNvSpPr txBox="1">
            <a:spLocks/>
          </p:cNvSpPr>
          <p:nvPr/>
        </p:nvSpPr>
        <p:spPr>
          <a:xfrm>
            <a:off x="375729" y="607566"/>
            <a:ext cx="11630733" cy="2884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US" sz="2000" b="1" dirty="0">
                <a:solidFill>
                  <a:srgbClr val="0070C0"/>
                </a:solidFill>
              </a:rPr>
              <a:t>Source – prompt 1</a:t>
            </a:r>
          </a:p>
        </p:txBody>
      </p:sp>
      <p:pic>
        <p:nvPicPr>
          <p:cNvPr id="3" name="Picture 2">
            <a:extLst>
              <a:ext uri="{FF2B5EF4-FFF2-40B4-BE49-F238E27FC236}">
                <a16:creationId xmlns:a16="http://schemas.microsoft.com/office/drawing/2014/main" id="{64F570AF-F838-4DCA-B077-03E39F89E7E2}"/>
              </a:ext>
            </a:extLst>
          </p:cNvPr>
          <p:cNvPicPr>
            <a:picLocks noChangeAspect="1"/>
          </p:cNvPicPr>
          <p:nvPr/>
        </p:nvPicPr>
        <p:blipFill>
          <a:blip r:embed="rId2"/>
          <a:stretch>
            <a:fillRect/>
          </a:stretch>
        </p:blipFill>
        <p:spPr>
          <a:xfrm>
            <a:off x="233203" y="1211547"/>
            <a:ext cx="12192000" cy="3119057"/>
          </a:xfrm>
          <a:prstGeom prst="rect">
            <a:avLst/>
          </a:prstGeom>
        </p:spPr>
      </p:pic>
    </p:spTree>
    <p:extLst>
      <p:ext uri="{BB962C8B-B14F-4D97-AF65-F5344CB8AC3E}">
        <p14:creationId xmlns:p14="http://schemas.microsoft.com/office/powerpoint/2010/main" val="4191576389"/>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573</TotalTime>
  <Words>166</Words>
  <Application>Microsoft Office PowerPoint</Application>
  <PresentationFormat>Widescreen</PresentationFormat>
  <Paragraphs>54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Wingdings</vt:lpstr>
      <vt:lpstr>Office Theme</vt:lpstr>
      <vt:lpstr>SLA Doc Insight Platform</vt:lpstr>
      <vt:lpstr>Technology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Hardik Kishorbhai Panchal</dc:creator>
  <cp:lastModifiedBy>Hardik Panchal</cp:lastModifiedBy>
  <cp:revision>6</cp:revision>
  <dcterms:created xsi:type="dcterms:W3CDTF">2025-01-23T04:15:50Z</dcterms:created>
  <dcterms:modified xsi:type="dcterms:W3CDTF">2025-01-25T04:50:57Z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2025-01-23T04:34:14Z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6f5233dc-f661-496c-8693-243086f61925</vt:lpwstr>
  </property>
  <property fmtid="{D5CDD505-2E9C-101B-9397-08002B2CF9AE}" pid="8" name="MSIP_Label_a0819fa7-4367-4500-ba88-dd630d977609_ContentBits">
    <vt:lpwstr>0</vt:lpwstr>
  </property>
</Properties>
</file>