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58" r:id="rId2"/>
    <p:sldId id="360" r:id="rId3"/>
    <p:sldId id="361" r:id="rId4"/>
    <p:sldId id="362" r:id="rId5"/>
    <p:sldId id="363"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79" d="100"/>
          <a:sy n="79" d="100"/>
        </p:scale>
        <p:origin x="1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38267-D61C-42E0-8A9F-FE31DB0F17CF}"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ACD9A-D995-4922-B278-57844EFF2F9F}" type="slidenum">
              <a:rPr lang="en-US" smtClean="0"/>
              <a:t>‹#›</a:t>
            </a:fld>
            <a:endParaRPr lang="en-US"/>
          </a:p>
        </p:txBody>
      </p:sp>
    </p:spTree>
    <p:extLst>
      <p:ext uri="{BB962C8B-B14F-4D97-AF65-F5344CB8AC3E}">
        <p14:creationId xmlns:p14="http://schemas.microsoft.com/office/powerpoint/2010/main" val="172234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991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01B-2CF2-A77B-2E69-BF06A129A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DA0E75-2247-584E-22A6-5799AB035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52BFCA-8387-C8F0-31DB-794F6D0DE1EE}"/>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B354FE6C-5761-E4B6-9837-B46513076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ACB48-95A8-D392-7D8F-86371A7A94F0}"/>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40365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65E4-23FA-F6B9-BBFF-CBCF6E566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7CE976-3E9A-E229-4440-EE673EA85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BF2C7-89F3-74BF-55C3-895D1CA963CA}"/>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D2C70F3A-B0FA-9EF0-DF71-7CB8E3D6D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F1D6-A8F3-C24B-CA9A-ED4BB7809DE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159378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919F7-F7FE-0B19-8CCE-B2B5813C2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1069A-2CCB-408F-ED73-776DC35923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81F28-D7D7-8C48-D5D6-BB5E77E9D49F}"/>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77374969-7502-D3D4-DC03-5617BB4B0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ECAA-1725-5790-CD9E-366822A0E3D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1212082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4" y="979286"/>
            <a:ext cx="1163073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067">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1031699" y="6178427"/>
            <a:ext cx="894300" cy="457407"/>
          </a:xfrm>
          <a:prstGeom prst="rect">
            <a:avLst/>
          </a:prstGeom>
        </p:spPr>
      </p:pic>
    </p:spTree>
    <p:extLst>
      <p:ext uri="{BB962C8B-B14F-4D97-AF65-F5344CB8AC3E}">
        <p14:creationId xmlns:p14="http://schemas.microsoft.com/office/powerpoint/2010/main" val="171082275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276034" y="6033763"/>
            <a:ext cx="5731567"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4" name="Picture 23"/>
          <p:cNvPicPr>
            <a:picLocks noChangeAspect="1"/>
          </p:cNvPicPr>
          <p:nvPr userDrawn="1"/>
        </p:nvPicPr>
        <p:blipFill>
          <a:blip r:embed="rId2"/>
          <a:stretch>
            <a:fillRect/>
          </a:stretch>
        </p:blipFill>
        <p:spPr>
          <a:xfrm>
            <a:off x="10815690" y="6067947"/>
            <a:ext cx="1110309" cy="567888"/>
          </a:xfrm>
          <a:prstGeom prst="rect">
            <a:avLst/>
          </a:prstGeom>
        </p:spPr>
      </p:pic>
    </p:spTree>
    <p:extLst>
      <p:ext uri="{BB962C8B-B14F-4D97-AF65-F5344CB8AC3E}">
        <p14:creationId xmlns:p14="http://schemas.microsoft.com/office/powerpoint/2010/main" val="21199365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A92C-E0A0-7A9E-BFD3-7ECFB155B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D2172-6653-0C2A-5391-B09E71607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004CE-223E-D962-71BA-67CFC4533F36}"/>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849A472E-2BB5-49B3-C03E-8BEA4D8BB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0FB30-379C-F97B-0847-CA244D9B894A}"/>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1537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43CE-A64B-8A98-B1E6-E17AC3F17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9B955-844C-F136-61D5-CB75C04AB4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84ED3-980B-0FB7-2694-55EA19BBB4D4}"/>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77E3FE61-ADE8-ADD7-D357-B4ECDEB8E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6DFE5-FE36-1A94-DD28-582A59F12E96}"/>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19701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1237-18A2-624D-40C5-06E2CF86E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D0A79-0202-D116-C848-0823505B8F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1CE87-4899-DAE4-FEC0-E8BC09E70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6B414C-1338-E33E-564E-0487D516CCEE}"/>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6" name="Footer Placeholder 5">
            <a:extLst>
              <a:ext uri="{FF2B5EF4-FFF2-40B4-BE49-F238E27FC236}">
                <a16:creationId xmlns:a16="http://schemas.microsoft.com/office/drawing/2014/main" id="{EA34A51F-9037-7095-DFC5-8933EA6A4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D9078-746B-DB99-CB8B-202906B6F325}"/>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42650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14EA-87D2-3780-AD47-7EF51A7A3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E7DA8-9FBF-DF71-207B-51B5E7F97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0C263-1544-32AB-0460-C5F74183F6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E3A11E-625C-3997-A0E7-9EA97DC02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8B341-A9DE-3900-B844-2C4CE186CB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D0C3C6-5669-5D73-06AF-037E360FE251}"/>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8" name="Footer Placeholder 7">
            <a:extLst>
              <a:ext uri="{FF2B5EF4-FFF2-40B4-BE49-F238E27FC236}">
                <a16:creationId xmlns:a16="http://schemas.microsoft.com/office/drawing/2014/main" id="{5FA1D348-93BE-FBBB-3448-08DA69D6BA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F56246-4C1F-1F6B-12B9-261C3AA4B886}"/>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406199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59A7-CE99-CE89-26A4-9D39C5F02B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2254C3-6506-07DE-4B75-53FE5DB0A9AF}"/>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4" name="Footer Placeholder 3">
            <a:extLst>
              <a:ext uri="{FF2B5EF4-FFF2-40B4-BE49-F238E27FC236}">
                <a16:creationId xmlns:a16="http://schemas.microsoft.com/office/drawing/2014/main" id="{8F24FDBC-5AE9-C6AF-367B-EDE3F2FB41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518B3B-925D-39CC-39A5-24CAD49FA2E3}"/>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69788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C54EDC-E472-6BFF-5CD5-39D9A9259D88}"/>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3" name="Footer Placeholder 2">
            <a:extLst>
              <a:ext uri="{FF2B5EF4-FFF2-40B4-BE49-F238E27FC236}">
                <a16:creationId xmlns:a16="http://schemas.microsoft.com/office/drawing/2014/main" id="{1B3A2241-E071-B8D1-56C1-29FFC35E9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E2AE9-AC02-0D3F-EE29-E2D4B3A1D4F0}"/>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26932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9215-18B4-8374-A96D-560D5B904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5DC7A4-C356-8BD3-1920-C71830D5E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F5CCE-24E1-BEBC-38B6-36348CAEA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E2C07-7E6D-5D47-8DF1-EF30E085BF09}"/>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6" name="Footer Placeholder 5">
            <a:extLst>
              <a:ext uri="{FF2B5EF4-FFF2-40B4-BE49-F238E27FC236}">
                <a16:creationId xmlns:a16="http://schemas.microsoft.com/office/drawing/2014/main" id="{E0B08E2A-3BC5-2ED4-68CE-F5C37B548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EADCE-9781-16B8-22FA-4D47CA6E4C6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29314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60CD-2516-67A8-E337-203449535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05AF24-7A84-9AD6-C7F7-DF9041659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3046CC-5375-6898-F54D-116735B04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B5762-2A4F-5CBB-87D6-A1F6D8D69D5D}"/>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6" name="Footer Placeholder 5">
            <a:extLst>
              <a:ext uri="{FF2B5EF4-FFF2-40B4-BE49-F238E27FC236}">
                <a16:creationId xmlns:a16="http://schemas.microsoft.com/office/drawing/2014/main" id="{8F1476B9-7A16-12A0-A668-6AA6F2C06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2AC2F-B689-D437-0B04-AA5947781A65}"/>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99885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DA1F6-3171-C4DD-24EA-D176F7D1F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00F94F-CA87-E2FC-FCDE-F50BF85F1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D31D8-D882-19F5-8F8A-9507AD500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8940DB2F-527C-F4EE-D86E-534699491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14A020-BCC8-C3F6-B20A-103C8C37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7089A8-86C5-4B82-A478-2FC7610277F9}" type="slidenum">
              <a:rPr lang="en-US" smtClean="0"/>
              <a:t>‹#›</a:t>
            </a:fld>
            <a:endParaRPr lang="en-US"/>
          </a:p>
        </p:txBody>
      </p:sp>
    </p:spTree>
    <p:extLst>
      <p:ext uri="{BB962C8B-B14F-4D97-AF65-F5344CB8AC3E}">
        <p14:creationId xmlns:p14="http://schemas.microsoft.com/office/powerpoint/2010/main" val="733883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3A9E-4637-E64F-7166-E78F61F7E104}"/>
              </a:ext>
            </a:extLst>
          </p:cNvPr>
          <p:cNvSpPr>
            <a:spLocks noGrp="1"/>
          </p:cNvSpPr>
          <p:nvPr>
            <p:ph type="title"/>
          </p:nvPr>
        </p:nvSpPr>
        <p:spPr/>
        <p:txBody>
          <a:bodyPr/>
          <a:lstStyle/>
          <a:p>
            <a:pPr algn="ctr"/>
            <a:r>
              <a:rPr lang="en-US" sz="4000" b="1" dirty="0">
                <a:solidFill>
                  <a:srgbClr val="0070C0"/>
                </a:solidFill>
              </a:rPr>
              <a:t>SLA Doc Insight Platform</a:t>
            </a:r>
          </a:p>
        </p:txBody>
      </p:sp>
      <p:sp>
        <p:nvSpPr>
          <p:cNvPr id="4" name="Slide Number Placeholder 3">
            <a:extLst>
              <a:ext uri="{FF2B5EF4-FFF2-40B4-BE49-F238E27FC236}">
                <a16:creationId xmlns:a16="http://schemas.microsoft.com/office/drawing/2014/main" id="{9B7740C5-92C5-7B40-29AD-3FEABAC243BE}"/>
              </a:ext>
            </a:extLst>
          </p:cNvPr>
          <p:cNvSpPr>
            <a:spLocks noGrp="1"/>
          </p:cNvSpPr>
          <p:nvPr>
            <p:ph type="sldNum" sz="quarter" idx="2"/>
          </p:nvPr>
        </p:nvSpPr>
        <p:spPr/>
        <p:txBody>
          <a:bodyPr/>
          <a:lstStyle/>
          <a:p>
            <a:fld id="{86CB4B4D-7CA3-9044-876B-883B54F8677D}" type="slidenum">
              <a:rPr lang="en-US" smtClean="0"/>
              <a:pPr/>
              <a:t>1</a:t>
            </a:fld>
            <a:endParaRPr lang="en-US" dirty="0"/>
          </a:p>
        </p:txBody>
      </p:sp>
      <p:sp>
        <p:nvSpPr>
          <p:cNvPr id="8" name="TextBox 7">
            <a:extLst>
              <a:ext uri="{FF2B5EF4-FFF2-40B4-BE49-F238E27FC236}">
                <a16:creationId xmlns:a16="http://schemas.microsoft.com/office/drawing/2014/main" id="{B17C6DA9-B7A9-2D14-3C9A-BC891E6D826A}"/>
              </a:ext>
            </a:extLst>
          </p:cNvPr>
          <p:cNvSpPr txBox="1"/>
          <p:nvPr/>
        </p:nvSpPr>
        <p:spPr>
          <a:xfrm>
            <a:off x="586154" y="1418492"/>
            <a:ext cx="10867292" cy="3077766"/>
          </a:xfrm>
          <a:prstGeom prst="rect">
            <a:avLst/>
          </a:prstGeom>
          <a:noFill/>
        </p:spPr>
        <p:txBody>
          <a:bodyPr wrap="square" rtlCol="0">
            <a:spAutoFit/>
          </a:bodyPr>
          <a:lstStyle/>
          <a:p>
            <a:r>
              <a:rPr lang="en-US" sz="2800" dirty="0"/>
              <a:t>Team Name : Merge Conflicts</a:t>
            </a:r>
          </a:p>
          <a:p>
            <a:r>
              <a:rPr lang="en-US" sz="2800" dirty="0"/>
              <a:t>  </a:t>
            </a:r>
          </a:p>
          <a:p>
            <a:pPr marL="285750" indent="-285750">
              <a:buFont typeface="Arial" panose="020B0604020202020204" pitchFamily="34" charset="0"/>
              <a:buChar char="•"/>
            </a:pPr>
            <a:r>
              <a:rPr lang="en-US" sz="2400" dirty="0"/>
              <a:t>Divyanshu Srivastava</a:t>
            </a:r>
          </a:p>
          <a:p>
            <a:pPr marL="285750" indent="-285750">
              <a:buFont typeface="Arial" panose="020B0604020202020204" pitchFamily="34" charset="0"/>
              <a:buChar char="•"/>
            </a:pPr>
            <a:r>
              <a:rPr lang="en-US" sz="2400" dirty="0"/>
              <a:t>Hardik Panchal</a:t>
            </a:r>
          </a:p>
          <a:p>
            <a:pPr marL="285750" indent="-285750">
              <a:buFont typeface="Arial" panose="020B0604020202020204" pitchFamily="34" charset="0"/>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Naga Sandeep </a:t>
            </a:r>
            <a:r>
              <a:rPr lang="en-US" sz="2400" dirty="0" err="1">
                <a:effectLst/>
                <a:latin typeface="Aptos" panose="020B0004020202020204" pitchFamily="34" charset="0"/>
                <a:ea typeface="Times New Roman" panose="02020603050405020304" pitchFamily="18" charset="0"/>
                <a:cs typeface="Aptos" panose="020B0004020202020204" pitchFamily="34" charset="0"/>
              </a:rPr>
              <a:t>Purushothama</a:t>
            </a:r>
            <a:r>
              <a:rPr lang="en-US" sz="2400" dirty="0">
                <a:effectLst/>
                <a:latin typeface="Aptos" panose="020B0004020202020204" pitchFamily="34" charset="0"/>
                <a:ea typeface="Times New Roman" panose="02020603050405020304" pitchFamily="18" charset="0"/>
                <a:cs typeface="Aptos" panose="020B0004020202020204" pitchFamily="34" charset="0"/>
              </a:rPr>
              <a:t> </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285750" indent="-285750">
              <a:buFont typeface="Arial" panose="020B0604020202020204" pitchFamily="34" charset="0"/>
              <a:buChar char="•"/>
            </a:pPr>
            <a:r>
              <a:rPr lang="en-US" sz="2400" dirty="0"/>
              <a:t>Saran Babu</a:t>
            </a:r>
          </a:p>
          <a:p>
            <a:pPr marL="285750" indent="-285750">
              <a:buFont typeface="Arial" panose="020B0604020202020204" pitchFamily="34" charset="0"/>
              <a:buChar char="•"/>
            </a:pPr>
            <a:r>
              <a:rPr lang="en-US" sz="2400" dirty="0"/>
              <a:t>Sourabh </a:t>
            </a:r>
            <a:r>
              <a:rPr lang="en-US" sz="2400" dirty="0" err="1"/>
              <a:t>Zalke</a:t>
            </a:r>
            <a:endParaRPr lang="en-US" sz="2400" dirty="0"/>
          </a:p>
          <a:p>
            <a:endParaRPr lang="en-US" dirty="0"/>
          </a:p>
        </p:txBody>
      </p:sp>
    </p:spTree>
    <p:extLst>
      <p:ext uri="{BB962C8B-B14F-4D97-AF65-F5344CB8AC3E}">
        <p14:creationId xmlns:p14="http://schemas.microsoft.com/office/powerpoint/2010/main" val="13629800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86C7-F069-BCA3-17F0-B061F59DC328}"/>
              </a:ext>
            </a:extLst>
          </p:cNvPr>
          <p:cNvSpPr>
            <a:spLocks noGrp="1"/>
          </p:cNvSpPr>
          <p:nvPr>
            <p:ph type="title"/>
          </p:nvPr>
        </p:nvSpPr>
        <p:spPr/>
        <p:txBody>
          <a:bodyPr vert="horz" lIns="91440" tIns="45720" rIns="91440" bIns="45720" rtlCol="0" anchor="t">
            <a:noAutofit/>
          </a:bodyPr>
          <a:lstStyle/>
          <a:p>
            <a:pPr algn="ctr"/>
            <a:r>
              <a:rPr lang="en-US" sz="4000" b="1" dirty="0">
                <a:solidFill>
                  <a:srgbClr val="0070C0"/>
                </a:solidFill>
              </a:rPr>
              <a:t>Technology Stack</a:t>
            </a:r>
          </a:p>
        </p:txBody>
      </p:sp>
      <p:graphicFrame>
        <p:nvGraphicFramePr>
          <p:cNvPr id="7" name="Table 2">
            <a:extLst>
              <a:ext uri="{FF2B5EF4-FFF2-40B4-BE49-F238E27FC236}">
                <a16:creationId xmlns:a16="http://schemas.microsoft.com/office/drawing/2014/main" id="{3C680251-6F85-3436-037E-3373E0B979E1}"/>
              </a:ext>
            </a:extLst>
          </p:cNvPr>
          <p:cNvGraphicFramePr>
            <a:graphicFrameLocks noGrp="1"/>
          </p:cNvGraphicFramePr>
          <p:nvPr>
            <p:extLst>
              <p:ext uri="{D42A27DB-BD31-4B8C-83A1-F6EECF244321}">
                <p14:modId xmlns:p14="http://schemas.microsoft.com/office/powerpoint/2010/main" val="2163331661"/>
              </p:ext>
            </p:extLst>
          </p:nvPr>
        </p:nvGraphicFramePr>
        <p:xfrm>
          <a:off x="480645" y="1148862"/>
          <a:ext cx="11090030" cy="4384429"/>
        </p:xfrm>
        <a:graphic>
          <a:graphicData uri="http://schemas.openxmlformats.org/drawingml/2006/table">
            <a:tbl>
              <a:tblPr firstRow="1" bandRow="1"/>
              <a:tblGrid>
                <a:gridCol w="2157780">
                  <a:extLst>
                    <a:ext uri="{9D8B030D-6E8A-4147-A177-3AD203B41FA5}">
                      <a16:colId xmlns:a16="http://schemas.microsoft.com/office/drawing/2014/main" val="2146843127"/>
                    </a:ext>
                  </a:extLst>
                </a:gridCol>
                <a:gridCol w="6697383">
                  <a:extLst>
                    <a:ext uri="{9D8B030D-6E8A-4147-A177-3AD203B41FA5}">
                      <a16:colId xmlns:a16="http://schemas.microsoft.com/office/drawing/2014/main" val="4164934515"/>
                    </a:ext>
                  </a:extLst>
                </a:gridCol>
                <a:gridCol w="2234867">
                  <a:extLst>
                    <a:ext uri="{9D8B030D-6E8A-4147-A177-3AD203B41FA5}">
                      <a16:colId xmlns:a16="http://schemas.microsoft.com/office/drawing/2014/main" val="820334633"/>
                    </a:ext>
                  </a:extLst>
                </a:gridCol>
              </a:tblGrid>
              <a:tr h="411041">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400" dirty="0"/>
                        <a:t> Technology</a:t>
                      </a:r>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400" dirty="0"/>
                        <a:t>Use</a:t>
                      </a:r>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endParaRPr lang="en-US" sz="1400" dirty="0"/>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1368334336"/>
                  </a:ext>
                </a:extLst>
              </a:tr>
              <a:tr h="38820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Python</a:t>
                      </a:r>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To create backend Apis using flask</a:t>
                      </a:r>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3565939648"/>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err="1"/>
                        <a:t>LangChain</a:t>
                      </a:r>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sz="1300" dirty="0"/>
                        <a:t>Framework used to Parse PDF and interact with LLM using custom created pipelines.</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1072722207"/>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OpenAI Api</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sz="1300" dirty="0"/>
                        <a:t>Using GPT-4o model for all answer generations.</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Paid</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2857326966"/>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err="1"/>
                        <a:t>PineCone</a:t>
                      </a:r>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After processing the PDF, data being embedded into chunks. This chunks being stored in vector database (pinecone in our case)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sz="1300" dirty="0"/>
                        <a:t>Free Tier</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805613424"/>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Angular</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User Interface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1261961108"/>
                  </a:ext>
                </a:extLst>
              </a:tr>
              <a:tr h="38820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Redis</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Redis is used for background service’s queue. </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423025561"/>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SQLite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SQL is being used as primary data source.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1607715849"/>
                  </a:ext>
                </a:extLst>
              </a:tr>
            </a:tbl>
          </a:graphicData>
        </a:graphic>
      </p:graphicFrame>
    </p:spTree>
    <p:extLst>
      <p:ext uri="{BB962C8B-B14F-4D97-AF65-F5344CB8AC3E}">
        <p14:creationId xmlns:p14="http://schemas.microsoft.com/office/powerpoint/2010/main" val="393419842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FD7F106-162A-F438-6EE6-6EFFE00B210F}"/>
              </a:ext>
            </a:extLst>
          </p:cNvPr>
          <p:cNvSpPr txBox="1">
            <a:spLocks/>
          </p:cNvSpPr>
          <p:nvPr/>
        </p:nvSpPr>
        <p:spPr>
          <a:xfrm>
            <a:off x="416324" y="352752"/>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High Level Architecture</a:t>
            </a:r>
          </a:p>
        </p:txBody>
      </p:sp>
      <p:pic>
        <p:nvPicPr>
          <p:cNvPr id="3" name="Picture 2">
            <a:extLst>
              <a:ext uri="{FF2B5EF4-FFF2-40B4-BE49-F238E27FC236}">
                <a16:creationId xmlns:a16="http://schemas.microsoft.com/office/drawing/2014/main" id="{6F1965BB-CFA6-9434-329B-6FD687D1B0BB}"/>
              </a:ext>
            </a:extLst>
          </p:cNvPr>
          <p:cNvPicPr>
            <a:picLocks noChangeAspect="1"/>
          </p:cNvPicPr>
          <p:nvPr/>
        </p:nvPicPr>
        <p:blipFill>
          <a:blip r:embed="rId2"/>
          <a:stretch>
            <a:fillRect/>
          </a:stretch>
        </p:blipFill>
        <p:spPr>
          <a:xfrm>
            <a:off x="2385452" y="1446741"/>
            <a:ext cx="8030696" cy="4667901"/>
          </a:xfrm>
          <a:prstGeom prst="rect">
            <a:avLst/>
          </a:prstGeom>
        </p:spPr>
      </p:pic>
    </p:spTree>
    <p:extLst>
      <p:ext uri="{BB962C8B-B14F-4D97-AF65-F5344CB8AC3E}">
        <p14:creationId xmlns:p14="http://schemas.microsoft.com/office/powerpoint/2010/main" val="24298479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195915-15E7-8D16-1225-26E93A4D024A}"/>
              </a:ext>
            </a:extLst>
          </p:cNvPr>
          <p:cNvSpPr txBox="1">
            <a:spLocks/>
          </p:cNvSpPr>
          <p:nvPr/>
        </p:nvSpPr>
        <p:spPr>
          <a:xfrm>
            <a:off x="280633" y="145488"/>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Flow Diagram</a:t>
            </a:r>
          </a:p>
        </p:txBody>
      </p:sp>
      <p:pic>
        <p:nvPicPr>
          <p:cNvPr id="3" name="Picture 2">
            <a:extLst>
              <a:ext uri="{FF2B5EF4-FFF2-40B4-BE49-F238E27FC236}">
                <a16:creationId xmlns:a16="http://schemas.microsoft.com/office/drawing/2014/main" id="{7061DEB7-B59B-87B9-EDEF-3A5BB742AF0A}"/>
              </a:ext>
            </a:extLst>
          </p:cNvPr>
          <p:cNvPicPr>
            <a:picLocks noChangeAspect="1"/>
          </p:cNvPicPr>
          <p:nvPr/>
        </p:nvPicPr>
        <p:blipFill>
          <a:blip r:embed="rId2"/>
          <a:stretch>
            <a:fillRect/>
          </a:stretch>
        </p:blipFill>
        <p:spPr>
          <a:xfrm>
            <a:off x="724445" y="658368"/>
            <a:ext cx="9760675" cy="5896276"/>
          </a:xfrm>
          <a:prstGeom prst="rect">
            <a:avLst/>
          </a:prstGeom>
        </p:spPr>
      </p:pic>
    </p:spTree>
    <p:extLst>
      <p:ext uri="{BB962C8B-B14F-4D97-AF65-F5344CB8AC3E}">
        <p14:creationId xmlns:p14="http://schemas.microsoft.com/office/powerpoint/2010/main" val="11032508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8545FE-5168-5AA9-A112-A05D48571AA1}"/>
              </a:ext>
            </a:extLst>
          </p:cNvPr>
          <p:cNvSpPr txBox="1">
            <a:spLocks/>
          </p:cNvSpPr>
          <p:nvPr/>
        </p:nvSpPr>
        <p:spPr>
          <a:xfrm>
            <a:off x="416324" y="352752"/>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Tree>
    <p:extLst>
      <p:ext uri="{BB962C8B-B14F-4D97-AF65-F5344CB8AC3E}">
        <p14:creationId xmlns:p14="http://schemas.microsoft.com/office/powerpoint/2010/main" val="146890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2132162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504</TotalTime>
  <Words>123</Words>
  <Application>Microsoft Office PowerPoint</Application>
  <PresentationFormat>Widescreen</PresentationFormat>
  <Paragraphs>37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Wingdings</vt:lpstr>
      <vt:lpstr>Office Theme</vt:lpstr>
      <vt:lpstr>SLA Doc Insight Platform</vt:lpstr>
      <vt:lpstr>Technology Stack</vt:lpstr>
      <vt:lpstr>PowerPoint Presentation</vt:lpstr>
      <vt:lpstr>PowerPoint Presentation</vt:lpstr>
      <vt:lpstr>PowerPoint Presentation</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Hardik Kishorbhai Panchal</dc:creator>
  <cp:lastModifiedBy>Hardik Kishorbhai Panchal</cp:lastModifiedBy>
  <cp:revision>5</cp:revision>
  <dcterms:created xsi:type="dcterms:W3CDTF">2025-01-23T04:15:50Z</dcterms:created>
  <dcterms:modified xsi:type="dcterms:W3CDTF">2025-01-24T03:19:37Z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2025-01-23T04:34:14Z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6f5233dc-f661-496c-8693-243086f61925</vt:lpwstr>
  </property>
  <property fmtid="{D5CDD505-2E9C-101B-9397-08002B2CF9AE}" pid="8" name="MSIP_Label_a0819fa7-4367-4500-ba88-dd630d977609_ContentBits">
    <vt:lpwstr>0</vt:lpwstr>
  </property>
</Properties>
</file>