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75fe57c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75fe57c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75fe57c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75fe57c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75fe57cf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75fe57c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75fe57cf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75fe57cf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75fe57cf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75fe57cf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75fe57cf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75fe57cf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75fe57cf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75fe57cf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75fe57cf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75fe57cf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 Season Additional Cost Solutions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(Springboard)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Statement:</a:t>
            </a:r>
            <a:r>
              <a:rPr lang="en"/>
              <a:t> How to absorb $1540000 of additional operating costs this Ski season?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Background:</a:t>
            </a:r>
            <a:r>
              <a:rPr lang="en"/>
              <a:t> Recent install of an additional ski lift increased the operating cost for the season by $1540000. This install was done to increase the distribution of visitors across the mountain.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Our goal is to evaluate: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cutting operating costs by $1540000 without change in ticket price and revenue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Or, justify an increase in ticket prices to offset the increase in operating costs.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Big Mountain resort charges $81 for both weekend and weekday tickets.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Baseline average ticket price in the market is $63.81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Weekend prices were higher than weekday prices for resorts with sub $100 pricing. For this analysis only AdultWeekend ticket prices were used.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arenR"/>
            </a:pPr>
            <a:r>
              <a:rPr lang="en"/>
              <a:t>Fast Eigths were not evaluated due to more than 50% of missing market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 Model: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4 </a:t>
            </a:r>
            <a:r>
              <a:rPr b="1" lang="en"/>
              <a:t>dominant features: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fastQuads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Number</a:t>
            </a:r>
            <a:r>
              <a:rPr lang="en"/>
              <a:t> of Runs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SnowMaking AC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Vertical drop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9.53 Mean Absolute Error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vs.</a:t>
            </a:r>
            <a:r>
              <a:rPr lang="en"/>
              <a:t> 11.79 MAE for Linear Regression)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426" y="1152475"/>
            <a:ext cx="4839024" cy="38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impact of closing runs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90638"/>
            <a:ext cx="59436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Features Market Share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00" y="928999"/>
            <a:ext cx="3691625" cy="200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425" y="967925"/>
            <a:ext cx="3588056" cy="19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750" y="2978600"/>
            <a:ext cx="3655387" cy="20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4501" y="3031725"/>
            <a:ext cx="3558738" cy="19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Adult Weekend Ticket Price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1731950"/>
            <a:ext cx="4282860" cy="23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315" y="1731950"/>
            <a:ext cx="4406985" cy="23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Proposals based on Random Forest Model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87"/>
              <a:t>☒ </a:t>
            </a:r>
            <a:r>
              <a:rPr b="1" lang="en"/>
              <a:t>Scenario#1:</a:t>
            </a:r>
            <a:r>
              <a:rPr lang="en"/>
              <a:t> Permanently closing down up to 10 of the least used runs. This doesn't impact any other resort statistics.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Impact:</a:t>
            </a:r>
            <a:r>
              <a:rPr lang="en"/>
              <a:t> Permanently closure of least runs make no difference to negatively impacting revenue.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87"/>
              <a:t>☑ </a:t>
            </a:r>
            <a:r>
              <a:rPr b="1" lang="en"/>
              <a:t>Scenario#2: </a:t>
            </a:r>
            <a:r>
              <a:rPr lang="en"/>
              <a:t>Increase the vertical drop by adding a run to a point 150 feet lower down but requiring the installation of an additional chair lift to bring skiers back up, without additional snow making coverage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Impact:</a:t>
            </a:r>
            <a:r>
              <a:rPr lang="en"/>
              <a:t> This scenario increases support for ticket price by $1.99. Over the season, this could be expected to amount to $3474638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87"/>
              <a:t>☑ </a:t>
            </a:r>
            <a:r>
              <a:rPr b="1" lang="en"/>
              <a:t>Scenario#3:</a:t>
            </a:r>
            <a:r>
              <a:rPr lang="en"/>
              <a:t> Same as number 2, but adding 2 acres of snow making cover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Impact: </a:t>
            </a:r>
            <a:r>
              <a:rPr lang="en"/>
              <a:t>This scenario increases support for ticket price by $1.99. Over the season, this could be expected to amount to $3474638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/>
              <a:t>☒ </a:t>
            </a:r>
            <a:r>
              <a:rPr b="1" lang="en"/>
              <a:t>Scenario#4:</a:t>
            </a:r>
            <a:r>
              <a:rPr lang="en"/>
              <a:t> Increase the longest run by 0.2 mile to boast 3.5 miles length, requiring an additional snow making coverage of 4 acres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Impact:</a:t>
            </a:r>
            <a:r>
              <a:rPr lang="en"/>
              <a:t> Made no difference to revenue.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Further analysis needed: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1.) </a:t>
            </a:r>
            <a:r>
              <a:rPr lang="en" sz="2600"/>
              <a:t>↗</a:t>
            </a:r>
            <a:r>
              <a:rPr b="1" lang="en"/>
              <a:t> ticket price up by $1.99:</a:t>
            </a:r>
            <a:r>
              <a:rPr lang="en"/>
              <a:t> If we move forward with a ticket price increase, we need to evaluate if this needs to be done for weekday ticket, weekend ticket or both.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r>
              <a:rPr lang="en"/>
              <a:t>.) </a:t>
            </a:r>
            <a:r>
              <a:rPr lang="en" sz="2600"/>
              <a:t>↗</a:t>
            </a:r>
            <a:r>
              <a:rPr b="1" lang="en"/>
              <a:t> 2 acres Snowmaking vs. </a:t>
            </a:r>
            <a:r>
              <a:rPr lang="en" sz="2600"/>
              <a:t>↗</a:t>
            </a:r>
            <a:r>
              <a:rPr b="1" lang="en"/>
              <a:t> vertical drop 150ft:</a:t>
            </a:r>
            <a:r>
              <a:rPr lang="en"/>
              <a:t> Data on operating costs of snow making and installation costs of an additional chair lift will allow for ROI evaluation.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3.) Build a front end for business analysts to explore different scenarios.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