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2044-E9F7-447A-AD31-C6D381C4ABF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5F7F-5A83-4FE9-9D56-858E64A6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6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2044-E9F7-447A-AD31-C6D381C4ABF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5F7F-5A83-4FE9-9D56-858E64A6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2044-E9F7-447A-AD31-C6D381C4ABF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5F7F-5A83-4FE9-9D56-858E64A6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0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2044-E9F7-447A-AD31-C6D381C4ABF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5F7F-5A83-4FE9-9D56-858E64A6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5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2044-E9F7-447A-AD31-C6D381C4ABF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5F7F-5A83-4FE9-9D56-858E64A6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2044-E9F7-447A-AD31-C6D381C4ABF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5F7F-5A83-4FE9-9D56-858E64A6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2044-E9F7-447A-AD31-C6D381C4ABF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5F7F-5A83-4FE9-9D56-858E64A6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2044-E9F7-447A-AD31-C6D381C4ABF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5F7F-5A83-4FE9-9D56-858E64A6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0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2044-E9F7-447A-AD31-C6D381C4ABF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5F7F-5A83-4FE9-9D56-858E64A6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2044-E9F7-447A-AD31-C6D381C4ABF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5F7F-5A83-4FE9-9D56-858E64A6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2044-E9F7-447A-AD31-C6D381C4ABF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5F7F-5A83-4FE9-9D56-858E64A6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6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42044-E9F7-447A-AD31-C6D381C4ABF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5F7F-5A83-4FE9-9D56-858E64A6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47910"/>
            <a:ext cx="9144000" cy="2404494"/>
          </a:xfrm>
        </p:spPr>
        <p:txBody>
          <a:bodyPr>
            <a:normAutofit/>
          </a:bodyPr>
          <a:lstStyle/>
          <a:p>
            <a:r>
              <a:rPr lang="en-US" sz="9600" dirty="0" smtClean="0"/>
              <a:t>HI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But we tried…..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used python3.3+ to make our ‘game’</a:t>
            </a:r>
          </a:p>
          <a:p>
            <a:pPr marL="0" indent="0">
              <a:buNone/>
            </a:pPr>
            <a:r>
              <a:rPr lang="en-US" dirty="0" smtClean="0"/>
              <a:t>It worked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407" y="2675731"/>
            <a:ext cx="10515600" cy="1325563"/>
          </a:xfrm>
        </p:spPr>
        <p:txBody>
          <a:bodyPr/>
          <a:lstStyle/>
          <a:p>
            <a:r>
              <a:rPr lang="en-US" dirty="0" smtClean="0"/>
              <a:t>What we had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First, we had to decide what our new language would do.</a:t>
            </a:r>
          </a:p>
          <a:p>
            <a:pPr marL="457200" lvl="1" indent="0">
              <a:buNone/>
            </a:pPr>
            <a:r>
              <a:rPr lang="en-US" dirty="0" smtClean="0"/>
              <a:t>I should say that was tough</a:t>
            </a:r>
            <a:br>
              <a:rPr lang="en-US" dirty="0" smtClean="0"/>
            </a:br>
            <a:r>
              <a:rPr lang="en-US" dirty="0" smtClean="0"/>
              <a:t>Deciding what variables we had to put so someone could use it</a:t>
            </a:r>
          </a:p>
          <a:p>
            <a:pPr marL="457200" lvl="1" indent="0">
              <a:buNone/>
            </a:pPr>
            <a:r>
              <a:rPr lang="en-US" dirty="0" smtClean="0"/>
              <a:t>But we sorted it out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we had to make an ‘interpreter’ that could understand our new language and convert it into its own understandable form.</a:t>
            </a:r>
          </a:p>
          <a:p>
            <a:r>
              <a:rPr lang="en-US" dirty="0" smtClean="0"/>
              <a:t>This was a little tricky part</a:t>
            </a:r>
          </a:p>
          <a:p>
            <a:r>
              <a:rPr lang="en-US" dirty="0" smtClean="0"/>
              <a:t>Each of us had different ways to make interpreters but finally our opinions concurred</a:t>
            </a:r>
          </a:p>
          <a:p>
            <a:r>
              <a:rPr lang="en-US" dirty="0" smtClean="0"/>
              <a:t>We did a bit of googling, bugged the mentor</a:t>
            </a:r>
          </a:p>
          <a:p>
            <a:r>
              <a:rPr lang="en-US" dirty="0" smtClean="0"/>
              <a:t>And finally had a working Interpreter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was a part where we had our Brains scratching</a:t>
            </a:r>
          </a:p>
          <a:p>
            <a:r>
              <a:rPr lang="en-US" dirty="0" smtClean="0"/>
              <a:t>The machine understood what we said, but it didn’t know what it had to do next.</a:t>
            </a:r>
          </a:p>
          <a:p>
            <a:r>
              <a:rPr lang="en-US" dirty="0" smtClean="0"/>
              <a:t>We had to build algorithms for the motion and defense capabilities of the bot and fix Values for parameters</a:t>
            </a:r>
          </a:p>
          <a:p>
            <a:r>
              <a:rPr lang="en-US" dirty="0" smtClean="0"/>
              <a:t>In the end….</a:t>
            </a:r>
            <a:br>
              <a:rPr lang="en-US" dirty="0" smtClean="0"/>
            </a:br>
            <a:r>
              <a:rPr lang="en-US" dirty="0" smtClean="0"/>
              <a:t>	The Bots fought</a:t>
            </a:r>
            <a:br>
              <a:rPr lang="en-US" dirty="0" smtClean="0"/>
            </a:br>
            <a:r>
              <a:rPr lang="en-US" dirty="0" smtClean="0"/>
              <a:t>	We Knew Who was dead</a:t>
            </a:r>
          </a:p>
          <a:p>
            <a:r>
              <a:rPr lang="en-US" dirty="0" smtClean="0"/>
              <a:t>But there was nothing to be ‘seen’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actually had to put the bots on screen and make them do things they are supposed to do.</a:t>
            </a:r>
          </a:p>
          <a:p>
            <a:r>
              <a:rPr lang="en-US" dirty="0" smtClean="0"/>
              <a:t>This is a time, when the Internet can do miracles at the same time eat your brains…</a:t>
            </a:r>
          </a:p>
          <a:p>
            <a:r>
              <a:rPr lang="en-US" dirty="0" smtClean="0"/>
              <a:t>Lots of things crossed our path</a:t>
            </a:r>
          </a:p>
          <a:p>
            <a:r>
              <a:rPr lang="en-US" dirty="0" smtClean="0"/>
              <a:t>But only one was Lucky</a:t>
            </a:r>
            <a:br>
              <a:rPr lang="en-US" dirty="0" smtClean="0"/>
            </a:br>
            <a:r>
              <a:rPr lang="en-US" dirty="0" smtClean="0"/>
              <a:t>		The good old ‘Turtle’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5972013" y="4417018"/>
            <a:ext cx="790413" cy="542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38440" y="4633993"/>
            <a:ext cx="134319" cy="92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Turtle module to pull up our robots onto the screen for their real time battle</a:t>
            </a:r>
          </a:p>
          <a:p>
            <a:r>
              <a:rPr lang="en-US" dirty="0" smtClean="0"/>
              <a:t>Robots were fine</a:t>
            </a:r>
          </a:p>
          <a:p>
            <a:r>
              <a:rPr lang="en-US" dirty="0" smtClean="0"/>
              <a:t>But we had problems with bullets, </a:t>
            </a:r>
            <a:r>
              <a:rPr lang="en-US" dirty="0" err="1" smtClean="0"/>
              <a:t>shields,bombs</a:t>
            </a:r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have to mention BOMBS were hilarious and we had a really good time to fix them</a:t>
            </a:r>
          </a:p>
          <a:p>
            <a:r>
              <a:rPr lang="en-US" dirty="0" smtClean="0"/>
              <a:t>Not to forget the shields that were </a:t>
            </a:r>
            <a:r>
              <a:rPr lang="en-US" dirty="0" err="1" smtClean="0"/>
              <a:t>shedded</a:t>
            </a:r>
            <a:r>
              <a:rPr lang="en-US" dirty="0" smtClean="0"/>
              <a:t> behind like snake skins</a:t>
            </a:r>
          </a:p>
        </p:txBody>
      </p:sp>
    </p:spTree>
    <p:extLst>
      <p:ext uri="{BB962C8B-B14F-4D97-AF65-F5344CB8AC3E}">
        <p14:creationId xmlns:p14="http://schemas.microsoft.com/office/powerpoint/2010/main" val="16772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634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Here’s something we have been doing all the semester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301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And We Did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 Special Thanks to this person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9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9044" y="-1632449"/>
            <a:ext cx="22340407" cy="1256034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682" y="7604760"/>
            <a:ext cx="12954923" cy="485403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287000" y="60271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478" y="2662534"/>
            <a:ext cx="10515600" cy="4351338"/>
          </a:xfrm>
        </p:spPr>
        <p:txBody>
          <a:bodyPr/>
          <a:lstStyle/>
          <a:p>
            <a:r>
              <a:rPr lang="en-US" dirty="0" smtClean="0"/>
              <a:t> Wait, we weren’t not watching transformers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478" y="207359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We’ve been making bots to fight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Well not that awesome as in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Something like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932" y="2089097"/>
            <a:ext cx="12398644" cy="4351338"/>
          </a:xfrm>
        </p:spPr>
        <p:txBody>
          <a:bodyPr/>
          <a:lstStyle/>
          <a:p>
            <a:pPr marL="0" indent="0">
              <a:buNone/>
            </a:pPr>
            <a:endParaRPr lang="en-US" sz="8800" dirty="0"/>
          </a:p>
        </p:txBody>
      </p:sp>
      <p:sp>
        <p:nvSpPr>
          <p:cNvPr id="4" name="Right Arrow 3"/>
          <p:cNvSpPr/>
          <p:nvPr/>
        </p:nvSpPr>
        <p:spPr>
          <a:xfrm>
            <a:off x="3363132" y="3936569"/>
            <a:ext cx="821410" cy="49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8245098" y="3936569"/>
            <a:ext cx="991892" cy="49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5885" y="1255363"/>
            <a:ext cx="3099661" cy="268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183" y="27710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And also we have made a new programming language, To code those Bots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69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7123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Not anywhere near these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24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341</Words>
  <Application>Microsoft Office PowerPoint</Application>
  <PresentationFormat>Widescreen</PresentationFormat>
  <Paragraphs>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HI</vt:lpstr>
      <vt:lpstr> </vt:lpstr>
      <vt:lpstr>PowerPoint Presentation</vt:lpstr>
      <vt:lpstr>PowerPoint Presentation</vt:lpstr>
      <vt:lpstr>PowerPoint Presentation</vt:lpstr>
      <vt:lpstr>But Something like these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had to do?</vt:lpstr>
      <vt:lpstr>The Code</vt:lpstr>
      <vt:lpstr>The Interpreter</vt:lpstr>
      <vt:lpstr>The Arena</vt:lpstr>
      <vt:lpstr>The 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 Wars</dc:title>
  <dc:creator>Manikanta Reddy Dornala</dc:creator>
  <cp:lastModifiedBy>Manikanta Reddy Dornala</cp:lastModifiedBy>
  <cp:revision>12</cp:revision>
  <dcterms:created xsi:type="dcterms:W3CDTF">2014-04-28T18:42:21Z</dcterms:created>
  <dcterms:modified xsi:type="dcterms:W3CDTF">2014-04-28T21:13:49Z</dcterms:modified>
</cp:coreProperties>
</file>