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81" r:id="rId5"/>
    <p:sldId id="282" r:id="rId6"/>
    <p:sldId id="283" r:id="rId7"/>
    <p:sldId id="260" r:id="rId8"/>
    <p:sldId id="264" r:id="rId9"/>
    <p:sldId id="28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70018" autoAdjust="0"/>
  </p:normalViewPr>
  <p:slideViewPr>
    <p:cSldViewPr snapToGrid="0">
      <p:cViewPr varScale="1">
        <p:scale>
          <a:sx n="52" d="100"/>
          <a:sy n="52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76B2D-0006-4637-9353-00BF9DFA4370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926D-17B0-4C81-8A4E-15C9304A3B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6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Rubriken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sydsamiska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Z.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ordbildningsmorfologisk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synpunkt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börjar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berätta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Zacharias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därefter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berättar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tillkomst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slutet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presenterar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analyserar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sydsamiska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lexemer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ordbildningsmorfologi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9FAEB-8C89-4C78-850B-195544A556B6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7953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alfabetisk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ordning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angivits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900.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Omkring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Räknar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840.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370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270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adjektiv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partikkel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numeraler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pronomen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720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sådana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kunnat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säkert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säkert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Lapponicum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Lindahl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Öhrling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föreslagit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möjlig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hittat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sannolik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antingen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nutida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sydsamiskan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gamla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källor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Tillsvidare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oidentifierade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27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Eftersom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morfologiska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ordklass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säker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räknat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vilkas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Lapponicum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skiljer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avledningselementet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källan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avledningsuffix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–d-,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saknar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källan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850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frekventativ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deminutiv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Åtminstone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följande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LL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morfologiska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363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Många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LL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–t-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kausativa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kurativa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avledningar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framgår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237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många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LL: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3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många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avledningssuffixet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våth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adjektiv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alla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språk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4104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förekomma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skamoszvåth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vilkets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adjektivet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verecundus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möjligt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substantivet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verecundia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blygsamhet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blyghet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</a:t>
            </a:r>
          </a:p>
          <a:p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93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egendomsnamn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gånger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förekommande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jermath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imprudentia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okunnighet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jermet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stultitia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dårskap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Morfologiskt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karitivadjektiv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jerbmetes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insipiens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inprudens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oförståndig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 LL.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egendomsnamn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förvänta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wuot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förekommer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Jrmaij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prudens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förståndig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avledning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LL,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sydsamiskan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jïermijes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jearmijes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9966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Adjektiv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bildade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karitivsuffixet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2440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annan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karitivsuffixet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LL:s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tebme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förekommer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sannolikt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listan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gläs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lös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tepidus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ljum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tolkning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båda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LL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‚tenuis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sydsamisk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jissehts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enaresamisk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asettim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id., 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ursprungligen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karitivadjektiv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substantivet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LL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‚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cutis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cuticula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sydsamisk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jissie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‚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köttsidan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skinnet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förstnämnda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bättre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betydelsen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sistnämnda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skriftbilden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tolkningen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 ”tenuis”,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förändrats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avskrivning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tepidus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listan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mellan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tentatio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platsen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tenuis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tepidus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20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148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Zacharias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prästson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född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Lappmark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början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16-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hundratalet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Hans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exakta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födelseår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ovisst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döma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20-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karriär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nämnas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tjänstgjorde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50-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60-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lektor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grekiska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språket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Härnösand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gymnasium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gymnasiets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rektor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1672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nämndes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Offerdal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församling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över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hela Jämtland.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1688.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2059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ordstamm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nämnda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karitivadjektivet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maimath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betydelsen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förekommer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maimatime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vilkets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betydelse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’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liberare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befria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tycks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ändå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ett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åtminstone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infinitivform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flesta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ordlistans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kunde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kanske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ett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ett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obelagt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alltså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maimatum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I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motsvarande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kanske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varit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liberatus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befriad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Möjligt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betydelserna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maimath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maimetime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blivit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förväxlade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maimatime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hade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ursprungligen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stått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adjektivet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maimath</a:t>
            </a:r>
            <a:r>
              <a:rPr lang="fi-FI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formen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infinitiv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för 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verbet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befria</a:t>
            </a:r>
            <a:r>
              <a:rPr lang="fi-FI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433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upptäcktes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1888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skriftställaren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språkforskaren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Georg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Stiernhjelms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efterlämnade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Kungliga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Stockholm.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Upptäckaren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fennougristen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Emil Nestor Setälä,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publicerade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1890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Finsk-ugriska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Sällskapets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årbok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följebrev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framgår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författaren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skickat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Stiernhjelm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begäran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Följebrevet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odaterat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Stiernhjelm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fått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alla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död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1672.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855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Handstilen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annan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egenhändiga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följebrev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faktum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anledningen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exemplaret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framställda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avskrift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den.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Antagandet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bekräftas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därigenom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vimlar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skrivfel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synnerhet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Avskrivaren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okunnig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därför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förmått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bokstäver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Kanske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svårlästa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handstil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svårigheter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avskrivaren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självklart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behärskat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några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ställen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ersätt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annat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likadant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listan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Sacke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vösse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frisk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säck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påse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alltså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saccus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ännu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tydligare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skulle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alfabetet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varres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obekant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793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måste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håg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rättskrivningen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vacklande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omöjligt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betydelse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rätt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kopierade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vanligen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hjälp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både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felkopierade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framför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ekvation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obekanta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orsak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tillsvidare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80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procent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900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20 %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mörka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åtmistone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gråa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mörka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markerats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röd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kvadrat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gråa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alltså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säkerhet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röd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849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handstil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orsakade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svårigheter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avskrivaren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likadana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svårigheter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avskriftens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tolkar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Setälä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påpekade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försäkrade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hjälp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sin kollega Karl B. Wiklund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försökt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manuskriptet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möjligt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Uppsala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finsk-ugriska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institution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Setäläs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publikation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vilket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innehåller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mängd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korrigeringar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Wiklund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gjort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marginalerna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korrekturläst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manuskriptet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tackar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Cecilia Hedlund för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skaffat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Kungliga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biblioteket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kopia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manuskriptet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ställt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förfogande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Wiklunds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korrigeringar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några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underlättat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identifiering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adeps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tvivel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bueitie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Å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Wiklund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upptäckt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avskriften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Setälä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acus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Wiklund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avskriften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faktiskt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accis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922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kommit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roll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varit,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ovisst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Setälä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förmodar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härstammar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arbetade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Offerdal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åsikt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möjligt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ordsamlingen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påbörjats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arbetade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Härnösand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gymnasium,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kanske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kompillation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vokabulärer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Plantinus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sammansatt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modersmål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ursprung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många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upprepas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listan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gånger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varierande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ortografi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verkar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slumpmässigt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kunnat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någon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latinsk-svensk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vokabulär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kunde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varit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förbild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i-FI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515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Åtminstone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några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ordpar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ursprungliga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metaspråket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varit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sådant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spelek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brevis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adjektivet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motsatsen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lång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fråga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spelkort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Ett annat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torde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förklaras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mårretet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latinsk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conari</a:t>
            </a:r>
            <a:r>
              <a:rPr lang="fi-FI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försöka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svensk-samiska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ordboken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Petrus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Fjellström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från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året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1738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svenskans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försörja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blivit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läst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försöka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översatt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ännu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förståeligare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hänsyn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försöka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1600-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svenka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biformen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försökja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881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Ett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tredje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exempel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motsvarighet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latinets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Jecur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’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alltså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människa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djur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Lexicon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Lapponicum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känner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betydelse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fi-FI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ribbre”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muekse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ingetdera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till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ijela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något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sätt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heller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nordsamiska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vuoivvas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markerad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röd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kvadrat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eftersom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mej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länge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alldeles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mörk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Så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insåg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tydligen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präsens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formen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”(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fi-FI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</a:t>
            </a:r>
            <a:r>
              <a:rPr lang="fi-FI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För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ordpar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rekonstrueras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antäckning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”[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[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dihte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satne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jeala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De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flesta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samiska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ordlistan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infinitivformen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någon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gång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också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–t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eller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–d),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finns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där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ännu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10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står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samma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präsensform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”</a:t>
            </a:r>
            <a:r>
              <a:rPr lang="fi-FI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ijela</a:t>
            </a:r>
            <a:r>
              <a:rPr lang="fi-FI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926D-17B0-4C81-8A4E-15C9304A3B22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909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0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73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18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775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4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96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8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98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8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900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5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2B27-766A-415B-80E8-5078CA342AAF}" type="datetimeFigureOut">
              <a:rPr lang="fi-FI" smtClean="0"/>
              <a:t>6.10.2019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C0F5-CF3B-48F9-AE4F-1062D73145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974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50220" cy="2404608"/>
          </a:xfrm>
        </p:spPr>
        <p:txBody>
          <a:bodyPr>
            <a:normAutofit/>
          </a:bodyPr>
          <a:lstStyle/>
          <a:p>
            <a:r>
              <a:rPr lang="sv-SE" sz="4000" dirty="0"/>
              <a:t>Den sydsamiska ordlistan av Z. </a:t>
            </a:r>
            <a:r>
              <a:rPr lang="sv-SE" sz="4000" dirty="0" err="1"/>
              <a:t>Plantinus</a:t>
            </a:r>
            <a:r>
              <a:rPr lang="sv-SE" sz="4000" dirty="0"/>
              <a:t> ur ordbildningsmorfologisk synpunkt</a:t>
            </a:r>
            <a:endParaRPr lang="fi-F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29" cy="1143000"/>
          </a:xfrm>
        </p:spPr>
        <p:txBody>
          <a:bodyPr/>
          <a:lstStyle/>
          <a:p>
            <a:r>
              <a:rPr lang="fi-FI" dirty="0" smtClean="0"/>
              <a:t>Eino Koponen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00" y="456222"/>
            <a:ext cx="898052" cy="943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52" y="574991"/>
            <a:ext cx="2845900" cy="549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88227"/>
            <a:ext cx="12192000" cy="4697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6332048"/>
            <a:ext cx="12192000" cy="117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819397" y="6470974"/>
            <a:ext cx="1115660" cy="365125"/>
          </a:xfrm>
        </p:spPr>
        <p:txBody>
          <a:bodyPr/>
          <a:lstStyle/>
          <a:p>
            <a:r>
              <a:rPr lang="en-US" dirty="0" smtClean="0"/>
              <a:t>19.10.2017</a:t>
            </a:r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0975"/>
            <a:ext cx="4822804" cy="365125"/>
          </a:xfrm>
        </p:spPr>
        <p:txBody>
          <a:bodyPr/>
          <a:lstStyle/>
          <a:p>
            <a:r>
              <a:rPr lang="fi-FI" dirty="0" smtClean="0"/>
              <a:t>Eino Koponen</a:t>
            </a:r>
          </a:p>
        </p:txBody>
      </p:sp>
    </p:spTree>
    <p:extLst>
      <p:ext uri="{BB962C8B-B14F-4D97-AF65-F5344CB8AC3E}">
        <p14:creationId xmlns:p14="http://schemas.microsoft.com/office/powerpoint/2010/main" val="20745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22" y="639246"/>
            <a:ext cx="4815248" cy="4772509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013" y="3166868"/>
            <a:ext cx="5267415" cy="22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" y="533400"/>
            <a:ext cx="11637645" cy="50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581978"/>
            <a:ext cx="11662410" cy="2247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" y="3189923"/>
            <a:ext cx="11577638" cy="33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" y="247650"/>
            <a:ext cx="11834813" cy="61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666751"/>
            <a:ext cx="11908155" cy="52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959"/>
            <a:ext cx="120491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128587"/>
            <a:ext cx="123063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677227"/>
            <a:ext cx="4314825" cy="2102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65" y="847387"/>
            <a:ext cx="5200650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527" y="2779674"/>
            <a:ext cx="5800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616267"/>
            <a:ext cx="4766457" cy="709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12" y="1738312"/>
            <a:ext cx="3360348" cy="1092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110" y="971072"/>
            <a:ext cx="5859524" cy="2400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5" y="3787140"/>
            <a:ext cx="4356822" cy="1322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797" y="3807083"/>
            <a:ext cx="50101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0" y="1260157"/>
            <a:ext cx="4031810" cy="1220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2923222"/>
            <a:ext cx="3579535" cy="1225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247" y="4592002"/>
            <a:ext cx="4349934" cy="951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42" y="1260156"/>
            <a:ext cx="6539592" cy="1220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446" y="3097528"/>
            <a:ext cx="5753547" cy="811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070" y="4592002"/>
            <a:ext cx="6179628" cy="125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96" y="3445082"/>
            <a:ext cx="3935673" cy="284374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02908" y="954415"/>
            <a:ext cx="6500325" cy="53344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000" dirty="0" smtClean="0"/>
              <a:t>Zacharias </a:t>
            </a:r>
            <a:r>
              <a:rPr lang="sv-SE" sz="4000" dirty="0" err="1" smtClean="0"/>
              <a:t>Plantinus</a:t>
            </a:r>
            <a:endParaRPr lang="sv-SE" sz="4000" dirty="0" smtClean="0"/>
          </a:p>
          <a:p>
            <a:r>
              <a:rPr lang="sv-SE" sz="4000" dirty="0" err="1" smtClean="0"/>
              <a:t>162x</a:t>
            </a:r>
            <a:r>
              <a:rPr lang="sv-SE" sz="4000" dirty="0" smtClean="0"/>
              <a:t> – 1688</a:t>
            </a:r>
          </a:p>
          <a:p>
            <a:endParaRPr lang="sv-SE" sz="4000" dirty="0"/>
          </a:p>
          <a:p>
            <a:r>
              <a:rPr lang="sv-SE" sz="4000" dirty="0" smtClean="0"/>
              <a:t>Lektor i grekiska språket vid</a:t>
            </a:r>
          </a:p>
          <a:p>
            <a:r>
              <a:rPr lang="sv-SE" sz="4000" dirty="0" smtClean="0"/>
              <a:t>Härnösand gymnasium</a:t>
            </a:r>
          </a:p>
          <a:p>
            <a:endParaRPr lang="sv-SE" sz="4000" dirty="0"/>
          </a:p>
          <a:p>
            <a:r>
              <a:rPr lang="sv-SE" sz="4000" dirty="0" smtClean="0"/>
              <a:t>Prästen i </a:t>
            </a:r>
            <a:r>
              <a:rPr lang="sv-SE" sz="4000" dirty="0" err="1" smtClean="0"/>
              <a:t>Offerdal</a:t>
            </a:r>
            <a:r>
              <a:rPr lang="sv-SE" sz="4000" dirty="0" smtClean="0"/>
              <a:t> församling</a:t>
            </a:r>
          </a:p>
          <a:p>
            <a:endParaRPr lang="sv-SE" sz="4000" dirty="0"/>
          </a:p>
          <a:p>
            <a:r>
              <a:rPr lang="sv-SE" sz="4000" dirty="0" smtClean="0"/>
              <a:t>Prosten över hela Jämtland </a:t>
            </a:r>
          </a:p>
          <a:p>
            <a:endParaRPr lang="sv-SE" sz="4000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394" y="954415"/>
            <a:ext cx="4791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10" y="1154277"/>
            <a:ext cx="3291840" cy="127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35" y="3065246"/>
            <a:ext cx="3821430" cy="1512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790" y="1006931"/>
            <a:ext cx="5887543" cy="4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35" y="681990"/>
            <a:ext cx="4715474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92" y="1082992"/>
            <a:ext cx="3000375" cy="37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161222"/>
            <a:ext cx="187642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332" y="3209925"/>
            <a:ext cx="2695575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457" y="4690110"/>
            <a:ext cx="23717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832" y="5579745"/>
            <a:ext cx="20383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375" y="1138236"/>
            <a:ext cx="520065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7375" y="2023108"/>
            <a:ext cx="5095875" cy="1057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4037" y="3370896"/>
            <a:ext cx="5267325" cy="1028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7375" y="4690110"/>
            <a:ext cx="5267325" cy="752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7375" y="5579745"/>
            <a:ext cx="5457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47" y="1460182"/>
            <a:ext cx="2257425" cy="37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2629852"/>
            <a:ext cx="4019550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60" y="3526155"/>
            <a:ext cx="242887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182" y="4498657"/>
            <a:ext cx="2657475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560" y="2345055"/>
            <a:ext cx="5486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62" y="798253"/>
            <a:ext cx="3248025" cy="40671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02909" y="5171849"/>
            <a:ext cx="5175378" cy="11916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77334" y="5209169"/>
            <a:ext cx="4074365" cy="10050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 smtClean="0"/>
              <a:t>Emil Nestor Setälä</a:t>
            </a:r>
          </a:p>
          <a:p>
            <a:r>
              <a:rPr lang="sv-SE" sz="4000" dirty="0" smtClean="0"/>
              <a:t>1864 – 1935</a:t>
            </a:r>
          </a:p>
          <a:p>
            <a:endParaRPr lang="sv-SE" sz="40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24" y="909503"/>
            <a:ext cx="3364953" cy="39237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2908" y="5209169"/>
            <a:ext cx="4074365" cy="10050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/>
              <a:t>Georg </a:t>
            </a:r>
            <a:r>
              <a:rPr lang="fi-FI" sz="4000" dirty="0" err="1" smtClean="0"/>
              <a:t>Stiernhjelm</a:t>
            </a:r>
            <a:r>
              <a:rPr lang="fi-FI" sz="4000" dirty="0" smtClean="0"/>
              <a:t> </a:t>
            </a:r>
          </a:p>
          <a:p>
            <a:r>
              <a:rPr lang="sv-SE" sz="4000" dirty="0" smtClean="0"/>
              <a:t>1598 – 1672</a:t>
            </a:r>
          </a:p>
          <a:p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368379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37" y="999831"/>
            <a:ext cx="4143473" cy="4007621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62" y="422600"/>
            <a:ext cx="2925633" cy="5161379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524" y="1196459"/>
            <a:ext cx="1312178" cy="5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38" y="470615"/>
            <a:ext cx="3246079" cy="5915751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88" y="614362"/>
            <a:ext cx="1787008" cy="593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51" y="1853874"/>
            <a:ext cx="6311047" cy="2718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757" y="1040130"/>
            <a:ext cx="3102293" cy="41711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327633" y="5489087"/>
            <a:ext cx="4578228" cy="94903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dirty="0" smtClean="0"/>
              <a:t>Karl Bernhard Wiklund</a:t>
            </a:r>
          </a:p>
          <a:p>
            <a:r>
              <a:rPr lang="sv-SE" sz="4000" dirty="0" smtClean="0"/>
              <a:t>1868 – 1934</a:t>
            </a:r>
          </a:p>
          <a:p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17619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614362"/>
            <a:ext cx="11077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89" y="608647"/>
            <a:ext cx="3529953" cy="20545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37" y="646747"/>
            <a:ext cx="56102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024" y="2424112"/>
            <a:ext cx="5124450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65" y="3105149"/>
            <a:ext cx="3213077" cy="1386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465" y="4991099"/>
            <a:ext cx="3927159" cy="1080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024" y="4042250"/>
            <a:ext cx="5714084" cy="20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" y="496373"/>
            <a:ext cx="4573834" cy="3646421"/>
          </a:xfrm>
          <a:prstGeom prst="rect">
            <a:avLst/>
          </a:prstGeom>
        </p:spPr>
      </p:pic>
      <p:pic>
        <p:nvPicPr>
          <p:cNvPr id="3" name="Kuva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540" y="1555785"/>
            <a:ext cx="6173258" cy="571598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366" y="2596440"/>
            <a:ext cx="5879187" cy="501326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75" y="4921605"/>
            <a:ext cx="4978076" cy="6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2037</Words>
  <Application>Microsoft Office PowerPoint</Application>
  <PresentationFormat>Laajakuva</PresentationFormat>
  <Paragraphs>67</Paragraphs>
  <Slides>23</Slides>
  <Notes>20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Den sydsamiska ordlistan av Z. Plantinus ur ordbildningsmorfologisk synpunkt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Oulun yliopisto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 sydsamiska ordlistan av Z. Plantinus ur ordbildningsmorfologisk synpunkt</dc:title>
  <dc:creator>Eino Koponen</dc:creator>
  <cp:lastModifiedBy>Eino</cp:lastModifiedBy>
  <cp:revision>58</cp:revision>
  <dcterms:created xsi:type="dcterms:W3CDTF">2019-09-30T12:22:52Z</dcterms:created>
  <dcterms:modified xsi:type="dcterms:W3CDTF">2019-10-06T14:42:47Z</dcterms:modified>
</cp:coreProperties>
</file>