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7" r:id="rId9"/>
    <p:sldId id="273" r:id="rId10"/>
    <p:sldId id="274" r:id="rId11"/>
    <p:sldId id="275" r:id="rId12"/>
    <p:sldId id="276" r:id="rId13"/>
    <p:sldId id="277" r:id="rId14"/>
    <p:sldId id="261" r:id="rId15"/>
    <p:sldId id="262" r:id="rId16"/>
    <p:sldId id="263" r:id="rId17"/>
    <p:sldId id="264" r:id="rId18"/>
    <p:sldId id="278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6BFFF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602" autoAdjust="0"/>
    <p:restoredTop sz="86397" autoAdjust="0"/>
  </p:normalViewPr>
  <p:slideViewPr>
    <p:cSldViewPr snapToGrid="0" snapToObjects="1">
      <p:cViewPr varScale="1">
        <p:scale>
          <a:sx n="111" d="100"/>
          <a:sy n="111" d="100"/>
        </p:scale>
        <p:origin x="-15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0A240-C741-9346-A7A3-1262D8E3F54B}" type="datetimeFigureOut">
              <a:rPr lang="sv-SE" smtClean="0"/>
              <a:pPr/>
              <a:t>14-11-10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17852-86FA-6B43-A80D-024866C5BA7F}" type="slidenum">
              <a:rPr lang="sv-SE" smtClean="0"/>
              <a:pPr/>
              <a:t>‹Nr.›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23AA0-BFA1-D945-85D5-551A673D1E25}" type="datetimeFigureOut">
              <a:rPr lang="sv-SE" smtClean="0"/>
              <a:pPr/>
              <a:t>14-11-10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10399-BECD-A34E-8810-FE190C21F239}" type="slidenum">
              <a:rPr lang="sv-SE" smtClean="0"/>
              <a:pPr/>
              <a:t>‹Nr.›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0399-BECD-A34E-8810-FE190C21F239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0399-BECD-A34E-8810-FE190C21F239}" type="slidenum">
              <a:rPr lang="sv-SE" smtClean="0"/>
              <a:pPr/>
              <a:t>14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85A-7472-594D-99D1-244080D4B44E}" type="datetimeFigureOut">
              <a:rPr lang="sv-SE" smtClean="0"/>
              <a:pPr/>
              <a:t>14-11-10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9D46-5C89-A54C-84FF-916AC0567CEC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85A-7472-594D-99D1-244080D4B44E}" type="datetimeFigureOut">
              <a:rPr lang="sv-SE" smtClean="0"/>
              <a:pPr/>
              <a:t>14-11-10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9D46-5C89-A54C-84FF-916AC0567CEC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85A-7472-594D-99D1-244080D4B44E}" type="datetimeFigureOut">
              <a:rPr lang="sv-SE" smtClean="0"/>
              <a:pPr/>
              <a:t>14-11-10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9D46-5C89-A54C-84FF-916AC0567CEC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85A-7472-594D-99D1-244080D4B44E}" type="datetimeFigureOut">
              <a:rPr lang="sv-SE" smtClean="0"/>
              <a:pPr/>
              <a:t>14-11-10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9D46-5C89-A54C-84FF-916AC0567CEC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85A-7472-594D-99D1-244080D4B44E}" type="datetimeFigureOut">
              <a:rPr lang="sv-SE" smtClean="0"/>
              <a:pPr/>
              <a:t>14-11-10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9D46-5C89-A54C-84FF-916AC0567CEC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85A-7472-594D-99D1-244080D4B44E}" type="datetimeFigureOut">
              <a:rPr lang="sv-SE" smtClean="0"/>
              <a:pPr/>
              <a:t>14-11-10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9D46-5C89-A54C-84FF-916AC0567CEC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85A-7472-594D-99D1-244080D4B44E}" type="datetimeFigureOut">
              <a:rPr lang="sv-SE" smtClean="0"/>
              <a:pPr/>
              <a:t>14-11-10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9D46-5C89-A54C-84FF-916AC0567CEC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85A-7472-594D-99D1-244080D4B44E}" type="datetimeFigureOut">
              <a:rPr lang="sv-SE" smtClean="0"/>
              <a:pPr/>
              <a:t>14-11-10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9D46-5C89-A54C-84FF-916AC0567CEC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85A-7472-594D-99D1-244080D4B44E}" type="datetimeFigureOut">
              <a:rPr lang="sv-SE" smtClean="0"/>
              <a:pPr/>
              <a:t>14-11-10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9D46-5C89-A54C-84FF-916AC0567CEC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85A-7472-594D-99D1-244080D4B44E}" type="datetimeFigureOut">
              <a:rPr lang="sv-SE" smtClean="0"/>
              <a:pPr/>
              <a:t>14-11-10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9D46-5C89-A54C-84FF-916AC0567CEC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85A-7472-594D-99D1-244080D4B44E}" type="datetimeFigureOut">
              <a:rPr lang="sv-SE" smtClean="0"/>
              <a:pPr/>
              <a:t>14-11-10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9D46-5C89-A54C-84FF-916AC0567CEC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E85A-7472-594D-99D1-244080D4B44E}" type="datetimeFigureOut">
              <a:rPr lang="sv-SE" smtClean="0"/>
              <a:pPr/>
              <a:t>14-11-10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9D46-5C89-A54C-84FF-916AC0567CEC}" type="slidenum">
              <a:rPr lang="sv-SE" smtClean="0"/>
              <a:pPr/>
              <a:t>‹Nr.›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document/d/1wh9-VrSS_GIZs470de5E_-QIcUZGvzV7wOqhxpLjeIM/edit" TargetMode="Externa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473749"/>
            <a:ext cx="7772400" cy="3126702"/>
          </a:xfrm>
        </p:spPr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never</a:t>
            </a:r>
            <a:r>
              <a:rPr lang="sv-SE" dirty="0" smtClean="0"/>
              <a:t> </a:t>
            </a:r>
            <a:r>
              <a:rPr lang="sv-SE" dirty="0" err="1" smtClean="0"/>
              <a:t>ending</a:t>
            </a:r>
            <a:r>
              <a:rPr lang="sv-SE" dirty="0" smtClean="0"/>
              <a:t> story</a:t>
            </a:r>
            <a:br>
              <a:rPr lang="sv-SE" dirty="0" smtClean="0"/>
            </a:br>
            <a:r>
              <a:rPr lang="sv-SE" sz="3200" dirty="0" err="1" smtClean="0"/>
              <a:t>Evaluation</a:t>
            </a:r>
            <a:r>
              <a:rPr lang="sv-SE" sz="3200" dirty="0" smtClean="0"/>
              <a:t> and </a:t>
            </a:r>
            <a:r>
              <a:rPr lang="sv-SE" sz="3200" dirty="0" err="1" smtClean="0"/>
              <a:t>development</a:t>
            </a:r>
            <a:r>
              <a:rPr lang="sv-SE" sz="3200" dirty="0" smtClean="0"/>
              <a:t>  of </a:t>
            </a:r>
            <a:br>
              <a:rPr lang="sv-SE" sz="3200" dirty="0" smtClean="0"/>
            </a:br>
            <a:r>
              <a:rPr lang="sv-SE" sz="3200" dirty="0" err="1" smtClean="0"/>
              <a:t>writing</a:t>
            </a:r>
            <a:r>
              <a:rPr lang="sv-SE" sz="3200" dirty="0" smtClean="0"/>
              <a:t> aids for </a:t>
            </a:r>
            <a:r>
              <a:rPr lang="sv-SE" sz="3200" dirty="0" err="1" smtClean="0"/>
              <a:t>people</a:t>
            </a:r>
            <a:r>
              <a:rPr lang="sv-SE" sz="3200" dirty="0" smtClean="0"/>
              <a:t> with </a:t>
            </a:r>
            <a:r>
              <a:rPr lang="sv-SE" sz="3200" dirty="0" err="1" smtClean="0"/>
              <a:t>reading</a:t>
            </a:r>
            <a:r>
              <a:rPr lang="sv-SE" sz="3200" dirty="0" smtClean="0"/>
              <a:t> and </a:t>
            </a:r>
            <a:r>
              <a:rPr lang="sv-SE" sz="3200" dirty="0" err="1" smtClean="0"/>
              <a:t>writing</a:t>
            </a:r>
            <a:r>
              <a:rPr lang="sv-SE" sz="3200" dirty="0" smtClean="0"/>
              <a:t> </a:t>
            </a:r>
            <a:r>
              <a:rPr lang="sv-SE" sz="3200" dirty="0" err="1" smtClean="0"/>
              <a:t>disabilities</a:t>
            </a:r>
            <a:endParaRPr lang="sv-SE" sz="3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Caroline Willners</a:t>
            </a:r>
          </a:p>
          <a:p>
            <a:r>
              <a:rPr lang="sv-SE" dirty="0" smtClean="0"/>
              <a:t>Oribi AB</a:t>
            </a:r>
          </a:p>
        </p:txBody>
      </p:sp>
      <p:sp>
        <p:nvSpPr>
          <p:cNvPr id="4" name="U-svängd  3"/>
          <p:cNvSpPr/>
          <p:nvPr/>
        </p:nvSpPr>
        <p:spPr>
          <a:xfrm>
            <a:off x="6869356" y="3425706"/>
            <a:ext cx="1588844" cy="877824"/>
          </a:xfrm>
          <a:prstGeom prst="uturnArrow">
            <a:avLst>
              <a:gd name="adj1" fmla="val 25000"/>
              <a:gd name="adj2" fmla="val 20438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" name="U-svängd  4"/>
          <p:cNvSpPr/>
          <p:nvPr/>
        </p:nvSpPr>
        <p:spPr>
          <a:xfrm rot="10800000">
            <a:off x="6804377" y="4344720"/>
            <a:ext cx="1588844" cy="877824"/>
          </a:xfrm>
          <a:prstGeom prst="uturnArrow">
            <a:avLst>
              <a:gd name="adj1" fmla="val 25000"/>
              <a:gd name="adj2" fmla="val 20438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4" y="5263734"/>
            <a:ext cx="3990181" cy="1387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 material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skonarlist		</a:t>
            </a:r>
            <a:r>
              <a:rPr lang="sv-SE" dirty="0" smtClean="0"/>
              <a:t>journalist</a:t>
            </a:r>
          </a:p>
          <a:p>
            <a:r>
              <a:rPr lang="sv-SE" dirty="0" err="1" smtClean="0"/>
              <a:t>skonalist</a:t>
            </a:r>
            <a:r>
              <a:rPr lang="sv-SE" dirty="0" smtClean="0"/>
              <a:t>	        journalist</a:t>
            </a:r>
            <a:endParaRPr lang="sv-SE" dirty="0" smtClean="0"/>
          </a:p>
          <a:p>
            <a:r>
              <a:rPr lang="sv-SE" dirty="0" smtClean="0"/>
              <a:t>en samma	ensamma</a:t>
            </a:r>
          </a:p>
          <a:p>
            <a:r>
              <a:rPr lang="sv-SE" dirty="0" smtClean="0"/>
              <a:t>till sammans	tillsammans</a:t>
            </a:r>
          </a:p>
          <a:p>
            <a:r>
              <a:rPr lang="sv-SE" dirty="0" smtClean="0"/>
              <a:t>till </a:t>
            </a:r>
            <a:r>
              <a:rPr lang="sv-SE" dirty="0" err="1" smtClean="0"/>
              <a:t>samans</a:t>
            </a:r>
            <a:r>
              <a:rPr lang="sv-SE" dirty="0" smtClean="0"/>
              <a:t>	tillsammans</a:t>
            </a:r>
          </a:p>
          <a:p>
            <a:r>
              <a:rPr lang="sv-SE" dirty="0" smtClean="0"/>
              <a:t>till </a:t>
            </a:r>
            <a:r>
              <a:rPr lang="sv-SE" dirty="0" err="1" smtClean="0"/>
              <a:t>sammanas</a:t>
            </a:r>
            <a:r>
              <a:rPr lang="sv-SE" dirty="0" smtClean="0"/>
              <a:t>	tillsammans</a:t>
            </a:r>
          </a:p>
          <a:p>
            <a:r>
              <a:rPr lang="sv-SE" dirty="0" smtClean="0"/>
              <a:t>på </a:t>
            </a:r>
            <a:r>
              <a:rPr lang="sv-SE" dirty="0" err="1" smtClean="0"/>
              <a:t>väkar</a:t>
            </a:r>
            <a:r>
              <a:rPr lang="sv-SE" dirty="0" smtClean="0"/>
              <a:t>	        påverkar</a:t>
            </a:r>
            <a:endParaRPr lang="sv-SE" dirty="0" smtClean="0"/>
          </a:p>
          <a:p>
            <a:r>
              <a:rPr lang="sv-SE" dirty="0" smtClean="0"/>
              <a:t>på </a:t>
            </a:r>
            <a:r>
              <a:rPr lang="sv-SE" dirty="0" err="1" smtClean="0"/>
              <a:t>väkade</a:t>
            </a:r>
            <a:r>
              <a:rPr lang="sv-SE" dirty="0" smtClean="0"/>
              <a:t>	</a:t>
            </a:r>
            <a:r>
              <a:rPr lang="sv-SE" dirty="0" smtClean="0"/>
              <a:t>påverkade</a:t>
            </a:r>
            <a:endParaRPr lang="sv-SE" dirty="0" smtClean="0"/>
          </a:p>
          <a:p>
            <a:r>
              <a:rPr lang="sv-SE" dirty="0" err="1" smtClean="0"/>
              <a:t>astrilogi</a:t>
            </a:r>
            <a:r>
              <a:rPr lang="sv-SE" dirty="0" smtClean="0"/>
              <a:t>	        astrologi</a:t>
            </a:r>
          </a:p>
          <a:p>
            <a:r>
              <a:rPr lang="sv-SE" dirty="0" err="1" smtClean="0"/>
              <a:t>sirkel</a:t>
            </a:r>
            <a:r>
              <a:rPr lang="sv-SE" dirty="0" smtClean="0"/>
              <a:t>	                cirkel</a:t>
            </a:r>
          </a:p>
          <a:p>
            <a:r>
              <a:rPr lang="sv-SE" dirty="0" err="1" smtClean="0"/>
              <a:t>vatenteknen</a:t>
            </a:r>
            <a:r>
              <a:rPr lang="sv-SE" dirty="0" smtClean="0"/>
              <a:t>	vattentecknen</a:t>
            </a:r>
            <a:r>
              <a:rPr lang="sv-SE" dirty="0" smtClean="0"/>
              <a:t>	</a:t>
            </a:r>
          </a:p>
          <a:p>
            <a:r>
              <a:rPr lang="sv-SE" dirty="0" err="1" smtClean="0"/>
              <a:t>skärn</a:t>
            </a:r>
            <a:r>
              <a:rPr lang="sv-SE" dirty="0" smtClean="0"/>
              <a:t> </a:t>
            </a:r>
            <a:r>
              <a:rPr lang="sv-SE" dirty="0" smtClean="0"/>
              <a:t>tecken	</a:t>
            </a:r>
            <a:r>
              <a:rPr lang="sv-SE" dirty="0" smtClean="0"/>
              <a:t>stjärntecken</a:t>
            </a:r>
            <a:endParaRPr lang="sv-SE" dirty="0" smtClean="0"/>
          </a:p>
          <a:p>
            <a:r>
              <a:rPr lang="sv-SE" dirty="0" err="1" smtClean="0"/>
              <a:t>allar</a:t>
            </a:r>
            <a:r>
              <a:rPr lang="sv-SE" dirty="0" smtClean="0"/>
              <a:t>	                allra</a:t>
            </a:r>
          </a:p>
          <a:p>
            <a:r>
              <a:rPr lang="sv-SE" dirty="0" err="1" smtClean="0"/>
              <a:t>a</a:t>
            </a:r>
            <a:r>
              <a:rPr lang="sv-SE" dirty="0" err="1" smtClean="0"/>
              <a:t>llara</a:t>
            </a:r>
            <a:r>
              <a:rPr lang="sv-SE" dirty="0" smtClean="0"/>
              <a:t>         	</a:t>
            </a:r>
            <a:r>
              <a:rPr lang="sv-SE" dirty="0" smtClean="0"/>
              <a:t>allra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Test </a:t>
            </a:r>
            <a:r>
              <a:rPr lang="sv-SE" dirty="0" err="1" smtClean="0"/>
              <a:t>results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sz="3556" dirty="0" err="1" smtClean="0"/>
              <a:t>I</a:t>
            </a:r>
            <a:r>
              <a:rPr lang="sv-SE" sz="3556" dirty="0" err="1" smtClean="0"/>
              <a:t>mproving</a:t>
            </a:r>
            <a:r>
              <a:rPr lang="sv-SE" sz="3556" dirty="0" smtClean="0"/>
              <a:t> </a:t>
            </a:r>
            <a:r>
              <a:rPr lang="sv-SE" sz="3556" dirty="0" err="1" smtClean="0"/>
              <a:t>true</a:t>
            </a:r>
            <a:r>
              <a:rPr lang="sv-SE" sz="3556" dirty="0" smtClean="0"/>
              <a:t> negatives</a:t>
            </a:r>
            <a:endParaRPr lang="sv-SE" sz="3556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sv-SE" dirty="0" smtClean="0"/>
              <a:t>*</a:t>
            </a:r>
            <a:r>
              <a:rPr lang="sv-SE" dirty="0" smtClean="0"/>
              <a:t>	              </a:t>
            </a:r>
            <a:r>
              <a:rPr lang="sv-SE" dirty="0" err="1" smtClean="0"/>
              <a:t>bordå</a:t>
            </a:r>
            <a:r>
              <a:rPr lang="sv-SE" dirty="0" smtClean="0"/>
              <a:t>: bordeaux, &gt;Bordeaux, borda</a:t>
            </a:r>
          </a:p>
          <a:p>
            <a:pPr>
              <a:buNone/>
            </a:pPr>
            <a:r>
              <a:rPr lang="sv-SE" dirty="0" smtClean="0"/>
              <a:t>	              </a:t>
            </a:r>
            <a:r>
              <a:rPr lang="sv-SE" dirty="0" err="1" smtClean="0"/>
              <a:t>bretanj</a:t>
            </a:r>
            <a:r>
              <a:rPr lang="sv-SE" dirty="0" smtClean="0"/>
              <a:t>: &gt;Bretagne, Bretagnes, borttagne</a:t>
            </a:r>
          </a:p>
          <a:p>
            <a:pPr>
              <a:buNone/>
            </a:pPr>
            <a:r>
              <a:rPr lang="sv-SE" dirty="0" smtClean="0"/>
              <a:t>	             </a:t>
            </a:r>
            <a:r>
              <a:rPr lang="sv-SE" dirty="0" err="1" smtClean="0"/>
              <a:t>yonelboken</a:t>
            </a:r>
            <a:r>
              <a:rPr lang="sv-SE" dirty="0" smtClean="0"/>
              <a:t>: &gt;Djungelboken, fågelboken, novellboken</a:t>
            </a:r>
          </a:p>
          <a:p>
            <a:pPr>
              <a:buNone/>
            </a:pPr>
            <a:r>
              <a:rPr lang="sv-SE" dirty="0" smtClean="0"/>
              <a:t>	             </a:t>
            </a:r>
            <a:r>
              <a:rPr lang="sv-SE" dirty="0" err="1" smtClean="0"/>
              <a:t>Espreso</a:t>
            </a:r>
            <a:r>
              <a:rPr lang="sv-SE" dirty="0" smtClean="0"/>
              <a:t> </a:t>
            </a:r>
            <a:r>
              <a:rPr lang="sv-SE" dirty="0" smtClean="0"/>
              <a:t>House: &gt;Espresso House, espressos, espressons</a:t>
            </a:r>
          </a:p>
          <a:p>
            <a:pPr>
              <a:buNone/>
            </a:pPr>
            <a:r>
              <a:rPr lang="sv-SE" dirty="0" smtClean="0"/>
              <a:t>	             </a:t>
            </a:r>
            <a:r>
              <a:rPr lang="sv-SE" dirty="0" err="1" smtClean="0"/>
              <a:t>erupa</a:t>
            </a:r>
            <a:r>
              <a:rPr lang="sv-SE" dirty="0" smtClean="0"/>
              <a:t>: &gt;Europa, ropa, </a:t>
            </a:r>
            <a:r>
              <a:rPr lang="sv-SE" dirty="0" smtClean="0"/>
              <a:t>europé</a:t>
            </a:r>
          </a:p>
          <a:p>
            <a:pPr>
              <a:buNone/>
            </a:pPr>
            <a:r>
              <a:rPr lang="sv-SE" dirty="0" smtClean="0"/>
              <a:t>******</a:t>
            </a:r>
            <a:r>
              <a:rPr lang="sv-SE" dirty="0" smtClean="0"/>
              <a:t>*      </a:t>
            </a:r>
            <a:r>
              <a:rPr lang="sv-SE" dirty="0" err="1" smtClean="0"/>
              <a:t>Förnärvarande</a:t>
            </a:r>
            <a:r>
              <a:rPr lang="sv-SE" dirty="0" smtClean="0"/>
              <a:t>: för närvarande, förhandenvarande, förnärmande, &gt;&gt;För närvarande</a:t>
            </a:r>
          </a:p>
          <a:p>
            <a:pPr>
              <a:buNone/>
            </a:pPr>
            <a:r>
              <a:rPr lang="sv-SE" dirty="0" smtClean="0"/>
              <a:t>	            hallans</a:t>
            </a:r>
            <a:r>
              <a:rPr lang="sv-SE" dirty="0" smtClean="0"/>
              <a:t>: &gt;Hallands, hallåans, hallons</a:t>
            </a:r>
          </a:p>
          <a:p>
            <a:pPr>
              <a:buNone/>
            </a:pPr>
            <a:r>
              <a:rPr lang="sv-SE" dirty="0" smtClean="0"/>
              <a:t>	            </a:t>
            </a:r>
            <a:r>
              <a:rPr lang="sv-SE" dirty="0" err="1" smtClean="0"/>
              <a:t>skanet</a:t>
            </a:r>
            <a:r>
              <a:rPr lang="sv-SE" dirty="0" smtClean="0"/>
              <a:t>: &gt;Jeanette, Jeannette, Janet</a:t>
            </a:r>
          </a:p>
          <a:p>
            <a:pPr>
              <a:buNone/>
            </a:pPr>
            <a:r>
              <a:rPr lang="sv-SE" dirty="0" smtClean="0"/>
              <a:t>	            Klyft</a:t>
            </a:r>
            <a:r>
              <a:rPr lang="sv-SE" dirty="0" smtClean="0"/>
              <a:t>: &gt;Klüft, klyfta, Klüfts</a:t>
            </a:r>
          </a:p>
          <a:p>
            <a:pPr>
              <a:buNone/>
            </a:pPr>
            <a:r>
              <a:rPr lang="sv-SE" dirty="0" smtClean="0"/>
              <a:t>	           </a:t>
            </a:r>
            <a:r>
              <a:rPr lang="sv-SE" dirty="0" err="1" smtClean="0"/>
              <a:t>Mekatni</a:t>
            </a:r>
            <a:r>
              <a:rPr lang="sv-SE" dirty="0" smtClean="0"/>
              <a:t>: &gt;McCartney, mäktande, merkantil</a:t>
            </a:r>
          </a:p>
          <a:p>
            <a:pPr>
              <a:buNone/>
            </a:pPr>
            <a:r>
              <a:rPr lang="sv-SE" dirty="0" smtClean="0"/>
              <a:t>*</a:t>
            </a:r>
            <a:r>
              <a:rPr lang="sv-SE" dirty="0" smtClean="0"/>
              <a:t>	           </a:t>
            </a:r>
            <a:r>
              <a:rPr lang="sv-SE" dirty="0" err="1" smtClean="0"/>
              <a:t>dottredam</a:t>
            </a:r>
            <a:r>
              <a:rPr lang="sv-SE" dirty="0" smtClean="0"/>
              <a:t>: Rotterdam, &gt;Notre-Dame, ruterdam</a:t>
            </a:r>
          </a:p>
          <a:p>
            <a:pPr>
              <a:buNone/>
            </a:pPr>
            <a:r>
              <a:rPr lang="sv-SE" dirty="0" smtClean="0"/>
              <a:t>******</a:t>
            </a:r>
            <a:r>
              <a:rPr lang="sv-SE" dirty="0" smtClean="0"/>
              <a:t>*     </a:t>
            </a:r>
            <a:r>
              <a:rPr lang="sv-SE" dirty="0" err="1" smtClean="0"/>
              <a:t>notehan</a:t>
            </a:r>
            <a:r>
              <a:rPr lang="sv-SE" dirty="0" smtClean="0"/>
              <a:t>: noterande, nådehjon, noterad, &gt;&gt;Notre-Dame</a:t>
            </a:r>
          </a:p>
          <a:p>
            <a:pPr>
              <a:buNone/>
            </a:pPr>
            <a:r>
              <a:rPr lang="sv-SE" dirty="0" smtClean="0"/>
              <a:t>**</a:t>
            </a:r>
            <a:r>
              <a:rPr lang="sv-SE" dirty="0" smtClean="0"/>
              <a:t>	           </a:t>
            </a:r>
            <a:r>
              <a:rPr lang="sv-SE" dirty="0" err="1" smtClean="0"/>
              <a:t>åfis</a:t>
            </a:r>
            <a:r>
              <a:rPr lang="sv-SE" dirty="0" smtClean="0"/>
              <a:t>: oviss, årvis, &gt;Office</a:t>
            </a:r>
          </a:p>
          <a:p>
            <a:pPr>
              <a:buNone/>
            </a:pPr>
            <a:r>
              <a:rPr lang="sv-SE" dirty="0" smtClean="0"/>
              <a:t>******</a:t>
            </a:r>
            <a:r>
              <a:rPr lang="sv-SE" dirty="0" smtClean="0"/>
              <a:t>*     </a:t>
            </a:r>
            <a:r>
              <a:rPr lang="sv-SE" dirty="0" err="1" smtClean="0"/>
              <a:t>porsena</a:t>
            </a:r>
            <a:r>
              <a:rPr lang="sv-SE" dirty="0" smtClean="0"/>
              <a:t>: porsen, påskina, påsken, &gt;&gt;</a:t>
            </a:r>
            <a:r>
              <a:rPr lang="sv-SE" dirty="0" err="1" smtClean="0"/>
              <a:t>Porscharna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	           </a:t>
            </a:r>
            <a:r>
              <a:rPr lang="sv-SE" dirty="0" err="1" smtClean="0"/>
              <a:t>kito</a:t>
            </a:r>
            <a:r>
              <a:rPr lang="sv-SE" dirty="0" smtClean="0"/>
              <a:t>: &gt;Quito, Kyoto, kitta</a:t>
            </a:r>
          </a:p>
          <a:p>
            <a:pPr>
              <a:buNone/>
            </a:pPr>
            <a:r>
              <a:rPr lang="sv-SE" dirty="0" smtClean="0"/>
              <a:t>**</a:t>
            </a:r>
            <a:r>
              <a:rPr lang="sv-SE" dirty="0" smtClean="0"/>
              <a:t>	           </a:t>
            </a:r>
            <a:r>
              <a:rPr lang="sv-SE" dirty="0" err="1" smtClean="0"/>
              <a:t>svejts</a:t>
            </a:r>
            <a:r>
              <a:rPr lang="sv-SE" dirty="0" smtClean="0"/>
              <a:t>: svedjats, svepts, &gt;Schweiz</a:t>
            </a:r>
          </a:p>
          <a:p>
            <a:pPr>
              <a:buNone/>
            </a:pPr>
            <a:r>
              <a:rPr lang="sv-SE" dirty="0" smtClean="0"/>
              <a:t>	           stava </a:t>
            </a:r>
            <a:r>
              <a:rPr lang="sv-SE" dirty="0" err="1" smtClean="0"/>
              <a:t>rex</a:t>
            </a:r>
            <a:r>
              <a:rPr lang="sv-SE" dirty="0" smtClean="0"/>
              <a:t>: &gt;Stava Rex, stavaren, stavare</a:t>
            </a:r>
          </a:p>
          <a:p>
            <a:pPr>
              <a:buNone/>
            </a:pPr>
            <a:r>
              <a:rPr lang="sv-SE" dirty="0" smtClean="0"/>
              <a:t>	           </a:t>
            </a:r>
            <a:r>
              <a:rPr lang="sv-SE" dirty="0" err="1" smtClean="0"/>
              <a:t>Svarje</a:t>
            </a:r>
            <a:r>
              <a:rPr lang="sv-SE" dirty="0" smtClean="0"/>
              <a:t>: &gt;Sverige, svärja, svärjer</a:t>
            </a:r>
          </a:p>
          <a:p>
            <a:pPr>
              <a:buNone/>
            </a:pPr>
            <a:r>
              <a:rPr lang="sv-SE" dirty="0" smtClean="0"/>
              <a:t>	           </a:t>
            </a:r>
            <a:r>
              <a:rPr lang="sv-SE" dirty="0" err="1" smtClean="0"/>
              <a:t>Sverge</a:t>
            </a:r>
            <a:r>
              <a:rPr lang="sv-SE" dirty="0" smtClean="0"/>
              <a:t>: &gt;Sverige, svärja, svärjer</a:t>
            </a:r>
          </a:p>
          <a:p>
            <a:pPr>
              <a:buNone/>
            </a:pPr>
            <a:r>
              <a:rPr lang="sv-SE" dirty="0" smtClean="0"/>
              <a:t>	           </a:t>
            </a:r>
            <a:r>
              <a:rPr lang="sv-SE" dirty="0" err="1" smtClean="0"/>
              <a:t>Svärge</a:t>
            </a:r>
            <a:r>
              <a:rPr lang="sv-SE" dirty="0" smtClean="0"/>
              <a:t>: &gt;Sverige, svärja, svärjer</a:t>
            </a:r>
          </a:p>
          <a:p>
            <a:pPr>
              <a:buNone/>
            </a:pPr>
            <a:r>
              <a:rPr lang="sv-SE" dirty="0" smtClean="0"/>
              <a:t>	           </a:t>
            </a:r>
            <a:r>
              <a:rPr lang="sv-SE" dirty="0" err="1" smtClean="0"/>
              <a:t>svarge</a:t>
            </a:r>
            <a:r>
              <a:rPr lang="sv-SE" dirty="0" smtClean="0"/>
              <a:t>: &gt;Sverige, svage, svärja</a:t>
            </a:r>
          </a:p>
          <a:p>
            <a:pPr>
              <a:buNone/>
            </a:pPr>
            <a:r>
              <a:rPr lang="sv-SE" dirty="0" smtClean="0"/>
              <a:t>	           </a:t>
            </a:r>
            <a:r>
              <a:rPr lang="sv-SE" dirty="0" err="1" smtClean="0"/>
              <a:t>sveger</a:t>
            </a:r>
            <a:r>
              <a:rPr lang="sv-SE" dirty="0" smtClean="0"/>
              <a:t>: &gt;Sverige, svänger, svedjor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5706497" y="5377702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Index: */</a:t>
            </a:r>
            <a:r>
              <a:rPr lang="sv-SE" dirty="0" err="1" smtClean="0"/>
              <a:t>number</a:t>
            </a:r>
            <a:r>
              <a:rPr lang="sv-SE" dirty="0" smtClean="0"/>
              <a:t> of test </a:t>
            </a:r>
            <a:r>
              <a:rPr lang="sv-SE" dirty="0" err="1" smtClean="0"/>
              <a:t>items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Finding </a:t>
            </a:r>
            <a:r>
              <a:rPr lang="sv-SE" dirty="0" err="1" smtClean="0"/>
              <a:t>false</a:t>
            </a:r>
            <a:r>
              <a:rPr lang="sv-SE" dirty="0" smtClean="0"/>
              <a:t> negatives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User</a:t>
            </a:r>
            <a:r>
              <a:rPr lang="sv-SE" dirty="0" smtClean="0"/>
              <a:t> feedback</a:t>
            </a:r>
          </a:p>
          <a:p>
            <a:r>
              <a:rPr lang="sv-SE" dirty="0" err="1" smtClean="0"/>
              <a:t>Corpora</a:t>
            </a:r>
            <a:endParaRPr lang="sv-SE" dirty="0" smtClean="0"/>
          </a:p>
          <a:p>
            <a:pPr lvl="1"/>
            <a:r>
              <a:rPr lang="sv-SE" dirty="0" smtClean="0"/>
              <a:t>Web material</a:t>
            </a:r>
          </a:p>
          <a:p>
            <a:pPr lvl="1"/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320374"/>
            <a:ext cx="3981802" cy="580578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v-SE" sz="5538" dirty="0" smtClean="0"/>
              <a:t>36397 </a:t>
            </a:r>
            <a:r>
              <a:rPr lang="sv-SE" sz="5538" dirty="0" err="1" smtClean="0"/>
              <a:t>NotInWordlist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3450 </a:t>
            </a:r>
            <a:r>
              <a:rPr lang="sv-SE" sz="5538" dirty="0" err="1" smtClean="0"/>
              <a:t>Confusable:de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985 </a:t>
            </a:r>
            <a:r>
              <a:rPr lang="sv-SE" sz="5538" dirty="0" err="1" smtClean="0"/>
              <a:t>JoinCompound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933 </a:t>
            </a:r>
            <a:r>
              <a:rPr lang="sv-SE" sz="5538" dirty="0" err="1" smtClean="0"/>
              <a:t>Confusable:men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684 </a:t>
            </a:r>
            <a:r>
              <a:rPr lang="sv-SE" sz="5538" dirty="0" err="1" smtClean="0"/>
              <a:t>Confusable:annat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663 </a:t>
            </a:r>
            <a:r>
              <a:rPr lang="sv-SE" sz="5538" dirty="0" err="1" smtClean="0"/>
              <a:t>Confusable:sätt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660 </a:t>
            </a:r>
            <a:r>
              <a:rPr lang="sv-SE" sz="5538" dirty="0" err="1" smtClean="0"/>
              <a:t>Confusable:stor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626 </a:t>
            </a:r>
            <a:r>
              <a:rPr lang="sv-SE" sz="5538" dirty="0" err="1" smtClean="0"/>
              <a:t>Confusable:han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612 </a:t>
            </a:r>
            <a:r>
              <a:rPr lang="sv-SE" sz="5538" dirty="0" err="1" smtClean="0"/>
              <a:t>Confusable:tre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563 </a:t>
            </a:r>
            <a:r>
              <a:rPr lang="sv-SE" sz="5538" dirty="0" err="1" smtClean="0"/>
              <a:t>Confusable:fanns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503 </a:t>
            </a:r>
            <a:r>
              <a:rPr lang="sv-SE" sz="5538" dirty="0" err="1" smtClean="0"/>
              <a:t>Confusable:just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492 </a:t>
            </a:r>
            <a:r>
              <a:rPr lang="sv-SE" sz="5538" dirty="0" err="1" smtClean="0"/>
              <a:t>Confusable:tog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486 </a:t>
            </a:r>
            <a:r>
              <a:rPr lang="sv-SE" sz="5538" dirty="0" err="1" smtClean="0"/>
              <a:t>Confusable:De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482 </a:t>
            </a:r>
            <a:r>
              <a:rPr lang="sv-SE" sz="5538" dirty="0" err="1" smtClean="0"/>
              <a:t>Confusable:än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476 </a:t>
            </a:r>
            <a:r>
              <a:rPr lang="sv-SE" sz="5538" dirty="0" err="1" smtClean="0"/>
              <a:t>Confusable:vissa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473 </a:t>
            </a:r>
            <a:r>
              <a:rPr lang="sv-SE" sz="5538" dirty="0" err="1" smtClean="0"/>
              <a:t>Confusable:dag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470 </a:t>
            </a:r>
            <a:r>
              <a:rPr lang="sv-SE" sz="5538" dirty="0" err="1" smtClean="0"/>
              <a:t>Confusable:står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442 </a:t>
            </a:r>
            <a:r>
              <a:rPr lang="sv-SE" sz="5538" dirty="0" err="1" smtClean="0"/>
              <a:t>Confusable:rätt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435 </a:t>
            </a:r>
            <a:r>
              <a:rPr lang="sv-SE" sz="5538" dirty="0" err="1" smtClean="0"/>
              <a:t>Confusable:ville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416 </a:t>
            </a:r>
            <a:r>
              <a:rPr lang="sv-SE" sz="5538" dirty="0" err="1" smtClean="0"/>
              <a:t>Confusable:fören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373 </a:t>
            </a:r>
            <a:r>
              <a:rPr lang="sv-SE" sz="5538" dirty="0" err="1" smtClean="0"/>
              <a:t>Confusable:sådan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372 </a:t>
            </a:r>
            <a:r>
              <a:rPr lang="sv-SE" sz="5538" dirty="0" err="1" smtClean="0"/>
              <a:t>Confusable:låg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362 </a:t>
            </a:r>
            <a:r>
              <a:rPr lang="sv-SE" sz="5538" dirty="0" err="1" smtClean="0"/>
              <a:t>Confusable:egen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360 </a:t>
            </a:r>
            <a:r>
              <a:rPr lang="sv-SE" sz="5538" dirty="0" err="1" smtClean="0"/>
              <a:t>Confusable:egna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356 </a:t>
            </a:r>
            <a:r>
              <a:rPr lang="sv-SE" sz="5538" dirty="0" err="1" smtClean="0"/>
              <a:t>Confusable:enda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302 </a:t>
            </a:r>
            <a:r>
              <a:rPr lang="sv-SE" sz="5538" dirty="0" err="1" smtClean="0"/>
              <a:t>Confusable:viss</a:t>
            </a:r>
            <a:endParaRPr lang="sv-SE" sz="5538" dirty="0" smtClean="0"/>
          </a:p>
          <a:p>
            <a:pPr>
              <a:buNone/>
            </a:pPr>
            <a:r>
              <a:rPr lang="sv-SE" sz="5538" dirty="0" smtClean="0"/>
              <a:t> 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5331377" y="675073"/>
            <a:ext cx="316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4250249" y="529272"/>
            <a:ext cx="3352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New </a:t>
            </a:r>
            <a:r>
              <a:rPr lang="sv-SE" dirty="0" err="1" smtClean="0"/>
              <a:t>words</a:t>
            </a:r>
            <a:r>
              <a:rPr lang="sv-SE" dirty="0" smtClean="0"/>
              <a:t>:</a:t>
            </a:r>
          </a:p>
          <a:p>
            <a:r>
              <a:rPr lang="sv-SE" dirty="0" err="1" smtClean="0"/>
              <a:t>Mostly</a:t>
            </a:r>
            <a:r>
              <a:rPr lang="sv-SE" dirty="0" smtClean="0"/>
              <a:t> </a:t>
            </a:r>
            <a:r>
              <a:rPr lang="sv-SE" dirty="0" err="1" smtClean="0"/>
              <a:t>names</a:t>
            </a:r>
            <a:r>
              <a:rPr lang="sv-SE" dirty="0" smtClean="0"/>
              <a:t> and new trends like</a:t>
            </a:r>
          </a:p>
          <a:p>
            <a:endParaRPr lang="sv-SE" dirty="0" smtClean="0"/>
          </a:p>
          <a:p>
            <a:r>
              <a:rPr lang="sv-SE" dirty="0" smtClean="0"/>
              <a:t>   </a:t>
            </a:r>
            <a:r>
              <a:rPr lang="sv-SE" dirty="0" err="1" smtClean="0"/>
              <a:t>Löfv</a:t>
            </a:r>
            <a:r>
              <a:rPr lang="sv-SE" dirty="0" err="1" smtClean="0"/>
              <a:t>é</a:t>
            </a:r>
            <a:r>
              <a:rPr lang="sv-SE" dirty="0" err="1" smtClean="0"/>
              <a:t>n</a:t>
            </a:r>
            <a:endParaRPr lang="sv-SE" dirty="0" smtClean="0"/>
          </a:p>
          <a:p>
            <a:r>
              <a:rPr lang="sv-SE" dirty="0" smtClean="0"/>
              <a:t>   </a:t>
            </a:r>
            <a:r>
              <a:rPr lang="sv-SE" dirty="0" err="1" smtClean="0"/>
              <a:t>iPad</a:t>
            </a:r>
            <a:endParaRPr lang="sv-SE" dirty="0" smtClean="0"/>
          </a:p>
          <a:p>
            <a:r>
              <a:rPr lang="sv-SE" dirty="0" smtClean="0"/>
              <a:t>   </a:t>
            </a:r>
            <a:r>
              <a:rPr lang="sv-SE" dirty="0" err="1" smtClean="0"/>
              <a:t>Minecraft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6" name="Ellips 5"/>
          <p:cNvSpPr/>
          <p:nvPr/>
        </p:nvSpPr>
        <p:spPr>
          <a:xfrm>
            <a:off x="2974588" y="320374"/>
            <a:ext cx="5525870" cy="2185406"/>
          </a:xfrm>
          <a:prstGeom prst="wedgeEllipseCallout">
            <a:avLst>
              <a:gd name="adj1" fmla="val -66381"/>
              <a:gd name="adj2" fmla="val -4397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Ellips 6"/>
          <p:cNvSpPr/>
          <p:nvPr/>
        </p:nvSpPr>
        <p:spPr>
          <a:xfrm>
            <a:off x="3126988" y="2643552"/>
            <a:ext cx="5525870" cy="2185406"/>
          </a:xfrm>
          <a:prstGeom prst="wedgeEllipseCallout">
            <a:avLst>
              <a:gd name="adj1" fmla="val -67210"/>
              <a:gd name="adj2" fmla="val -9842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ruta 7"/>
          <p:cNvSpPr txBox="1"/>
          <p:nvPr/>
        </p:nvSpPr>
        <p:spPr>
          <a:xfrm>
            <a:off x="4273131" y="3054992"/>
            <a:ext cx="3809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false</a:t>
            </a:r>
            <a:r>
              <a:rPr lang="sv-SE" dirty="0" smtClean="0"/>
              <a:t> stops on </a:t>
            </a:r>
            <a:r>
              <a:rPr lang="sv-SE" dirty="0" err="1" smtClean="0"/>
              <a:t>confusables</a:t>
            </a:r>
            <a:r>
              <a:rPr lang="sv-SE" dirty="0" smtClean="0"/>
              <a:t>:</a:t>
            </a:r>
          </a:p>
          <a:p>
            <a:endParaRPr lang="sv-SE" dirty="0" smtClean="0"/>
          </a:p>
          <a:p>
            <a:r>
              <a:rPr lang="sv-SE" dirty="0" smtClean="0"/>
              <a:t>e</a:t>
            </a:r>
            <a:r>
              <a:rPr lang="sv-SE" dirty="0" smtClean="0"/>
              <a:t>g. de, men, annat, sätt, stor….</a:t>
            </a:r>
          </a:p>
          <a:p>
            <a:endParaRPr lang="sv-SE" dirty="0" smtClean="0"/>
          </a:p>
          <a:p>
            <a:r>
              <a:rPr lang="sv-SE" dirty="0" err="1" smtClean="0"/>
              <a:t>Possible</a:t>
            </a:r>
            <a:r>
              <a:rPr lang="sv-SE" dirty="0" smtClean="0"/>
              <a:t> to </a:t>
            </a:r>
            <a:r>
              <a:rPr lang="sv-SE" dirty="0" err="1" smtClean="0"/>
              <a:t>improve</a:t>
            </a:r>
            <a:r>
              <a:rPr lang="sv-SE" dirty="0" smtClean="0"/>
              <a:t> with </a:t>
            </a:r>
            <a:r>
              <a:rPr lang="sv-SE" dirty="0" err="1" smtClean="0"/>
              <a:t>context</a:t>
            </a:r>
            <a:r>
              <a:rPr lang="sv-SE" dirty="0" smtClean="0"/>
              <a:t> </a:t>
            </a:r>
            <a:r>
              <a:rPr lang="sv-SE" dirty="0" err="1" smtClean="0"/>
              <a:t>rules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35675" y="274637"/>
            <a:ext cx="8251125" cy="2222851"/>
          </a:xfrm>
        </p:spPr>
        <p:txBody>
          <a:bodyPr>
            <a:normAutofit/>
          </a:bodyPr>
          <a:lstStyle/>
          <a:p>
            <a:r>
              <a:rPr lang="sv-SE" dirty="0" err="1" smtClean="0"/>
              <a:t>Usability</a:t>
            </a:r>
            <a:r>
              <a:rPr lang="sv-SE" dirty="0" smtClean="0"/>
              <a:t>:</a:t>
            </a:r>
            <a:br>
              <a:rPr lang="sv-SE" dirty="0" smtClean="0"/>
            </a:br>
            <a:r>
              <a:rPr lang="sv-SE" dirty="0" smtClean="0"/>
              <a:t>Focus on the </a:t>
            </a:r>
            <a:r>
              <a:rPr lang="sv-SE" dirty="0" err="1" smtClean="0"/>
              <a:t>user</a:t>
            </a:r>
            <a:r>
              <a:rPr lang="sv-SE" dirty="0" smtClean="0"/>
              <a:t>! </a:t>
            </a:r>
            <a:br>
              <a:rPr lang="sv-SE" dirty="0" smtClean="0"/>
            </a:b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does</a:t>
            </a:r>
            <a:r>
              <a:rPr lang="sv-SE" dirty="0" smtClean="0"/>
              <a:t> the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? 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597" y="2497489"/>
            <a:ext cx="6398655" cy="3628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the problem?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requirements</a:t>
            </a:r>
            <a:endParaRPr lang="sv-SE" dirty="0" smtClean="0"/>
          </a:p>
          <a:p>
            <a:pPr lvl="2"/>
            <a:r>
              <a:rPr lang="sv-SE" dirty="0" err="1" smtClean="0"/>
              <a:t>Adult</a:t>
            </a:r>
            <a:r>
              <a:rPr lang="sv-SE" dirty="0" smtClean="0"/>
              <a:t> </a:t>
            </a:r>
            <a:r>
              <a:rPr lang="sv-SE" dirty="0" err="1" smtClean="0"/>
              <a:t>user</a:t>
            </a:r>
            <a:endParaRPr lang="sv-SE" dirty="0" smtClean="0"/>
          </a:p>
          <a:p>
            <a:pPr lvl="2"/>
            <a:r>
              <a:rPr lang="sv-SE" dirty="0" smtClean="0"/>
              <a:t>Students at </a:t>
            </a:r>
            <a:r>
              <a:rPr lang="sv-SE" dirty="0" err="1" smtClean="0"/>
              <a:t>various</a:t>
            </a:r>
            <a:r>
              <a:rPr lang="sv-SE" dirty="0" smtClean="0"/>
              <a:t> </a:t>
            </a:r>
            <a:r>
              <a:rPr lang="sv-SE" dirty="0" err="1" smtClean="0"/>
              <a:t>levels</a:t>
            </a:r>
            <a:endParaRPr lang="sv-SE" dirty="0" smtClean="0"/>
          </a:p>
          <a:p>
            <a:r>
              <a:rPr lang="sv-SE" dirty="0" err="1" smtClean="0"/>
              <a:t>Teacher</a:t>
            </a:r>
            <a:r>
              <a:rPr lang="sv-SE" dirty="0" smtClean="0"/>
              <a:t> </a:t>
            </a:r>
            <a:r>
              <a:rPr lang="sv-SE" dirty="0" err="1" smtClean="0"/>
              <a:t>requirements</a:t>
            </a:r>
            <a:endParaRPr lang="sv-SE" dirty="0" smtClean="0"/>
          </a:p>
          <a:p>
            <a:r>
              <a:rPr lang="sv-SE" dirty="0" err="1" smtClean="0"/>
              <a:t>Speech</a:t>
            </a:r>
            <a:r>
              <a:rPr lang="sv-SE" dirty="0" smtClean="0"/>
              <a:t> </a:t>
            </a:r>
            <a:r>
              <a:rPr lang="sv-SE" dirty="0" err="1" smtClean="0"/>
              <a:t>therapist’s</a:t>
            </a:r>
            <a:r>
              <a:rPr lang="sv-SE" dirty="0" smtClean="0"/>
              <a:t> </a:t>
            </a:r>
            <a:r>
              <a:rPr lang="sv-SE" dirty="0" err="1" smtClean="0"/>
              <a:t>requirements</a:t>
            </a:r>
            <a:endParaRPr lang="sv-SE" dirty="0" smtClean="0"/>
          </a:p>
          <a:p>
            <a:endParaRPr lang="sv-SE" dirty="0" smtClean="0"/>
          </a:p>
          <a:p>
            <a:pPr>
              <a:buNone/>
            </a:pPr>
            <a:r>
              <a:rPr lang="sv-SE" dirty="0" smtClean="0"/>
              <a:t>A </a:t>
            </a:r>
            <a:r>
              <a:rPr lang="sv-SE" dirty="0" err="1" smtClean="0"/>
              <a:t>speech</a:t>
            </a:r>
            <a:r>
              <a:rPr lang="sv-SE" dirty="0" smtClean="0"/>
              <a:t> </a:t>
            </a:r>
            <a:r>
              <a:rPr lang="sv-SE" dirty="0" err="1" smtClean="0"/>
              <a:t>therapist</a:t>
            </a:r>
            <a:r>
              <a:rPr lang="sv-SE" dirty="0" smtClean="0"/>
              <a:t> </a:t>
            </a:r>
            <a:r>
              <a:rPr lang="sv-SE" dirty="0" err="1" smtClean="0"/>
              <a:t>working</a:t>
            </a:r>
            <a:r>
              <a:rPr lang="sv-SE" dirty="0" smtClean="0"/>
              <a:t> with a group of </a:t>
            </a:r>
            <a:r>
              <a:rPr lang="sv-SE" dirty="0" err="1" smtClean="0"/>
              <a:t>dyslectic</a:t>
            </a:r>
            <a:r>
              <a:rPr lang="sv-SE" dirty="0" smtClean="0"/>
              <a:t> </a:t>
            </a:r>
            <a:r>
              <a:rPr lang="sv-SE" dirty="0" err="1" smtClean="0"/>
              <a:t>adults</a:t>
            </a:r>
            <a:r>
              <a:rPr lang="sv-SE" dirty="0" smtClean="0"/>
              <a:t> </a:t>
            </a:r>
            <a:r>
              <a:rPr lang="sv-SE" dirty="0" err="1" smtClean="0"/>
              <a:t>interviewed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r>
              <a:rPr lang="sv-SE" dirty="0" smtClean="0"/>
              <a:t> and </a:t>
            </a:r>
            <a:r>
              <a:rPr lang="sv-SE" dirty="0" err="1" smtClean="0"/>
              <a:t>teachers</a:t>
            </a:r>
            <a:r>
              <a:rPr lang="sv-SE" dirty="0" smtClean="0"/>
              <a:t> (in the 90’s). 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of the ’soft’ </a:t>
            </a:r>
            <a:r>
              <a:rPr lang="sv-SE" dirty="0" err="1" smtClean="0"/>
              <a:t>requirements</a:t>
            </a:r>
            <a:r>
              <a:rPr lang="sv-SE" dirty="0" smtClean="0"/>
              <a:t>: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Simple interface</a:t>
            </a:r>
          </a:p>
          <a:p>
            <a:r>
              <a:rPr lang="sv-SE" dirty="0" smtClean="0"/>
              <a:t>Always </a:t>
            </a:r>
            <a:r>
              <a:rPr lang="sv-SE" dirty="0" err="1" smtClean="0"/>
              <a:t>give</a:t>
            </a:r>
            <a:r>
              <a:rPr lang="sv-SE" dirty="0" smtClean="0"/>
              <a:t> a </a:t>
            </a:r>
            <a:r>
              <a:rPr lang="sv-SE" dirty="0" smtClean="0"/>
              <a:t>suggestion</a:t>
            </a:r>
          </a:p>
          <a:p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reading</a:t>
            </a:r>
            <a:r>
              <a:rPr lang="sv-SE" dirty="0" smtClean="0"/>
              <a:t> </a:t>
            </a:r>
            <a:r>
              <a:rPr lang="sv-SE" dirty="0" err="1" smtClean="0"/>
              <a:t>load</a:t>
            </a:r>
            <a:r>
              <a:rPr lang="sv-SE" dirty="0" smtClean="0"/>
              <a:t> (-&gt; </a:t>
            </a:r>
            <a:r>
              <a:rPr lang="sv-SE" dirty="0" err="1" smtClean="0"/>
              <a:t>few</a:t>
            </a:r>
            <a:r>
              <a:rPr lang="sv-SE" dirty="0" smtClean="0"/>
              <a:t> suggestions)</a:t>
            </a:r>
          </a:p>
          <a:p>
            <a:r>
              <a:rPr lang="sv-SE" dirty="0" err="1" smtClean="0"/>
              <a:t>Help</a:t>
            </a:r>
            <a:r>
              <a:rPr lang="sv-SE" dirty="0" smtClean="0"/>
              <a:t> with real </a:t>
            </a:r>
            <a:r>
              <a:rPr lang="sv-SE" dirty="0" err="1" smtClean="0"/>
              <a:t>word</a:t>
            </a:r>
            <a:r>
              <a:rPr lang="sv-SE" dirty="0" smtClean="0"/>
              <a:t> </a:t>
            </a:r>
            <a:r>
              <a:rPr lang="sv-SE" dirty="0" err="1" smtClean="0"/>
              <a:t>errors</a:t>
            </a:r>
            <a:endParaRPr lang="sv-SE" dirty="0" smtClean="0"/>
          </a:p>
          <a:p>
            <a:r>
              <a:rPr lang="sv-SE" dirty="0" err="1" smtClean="0"/>
              <a:t>Help</a:t>
            </a:r>
            <a:r>
              <a:rPr lang="sv-SE" dirty="0" smtClean="0"/>
              <a:t> with </a:t>
            </a:r>
            <a:r>
              <a:rPr lang="sv-SE" dirty="0" err="1" smtClean="0"/>
              <a:t>grammar</a:t>
            </a:r>
            <a:r>
              <a:rPr lang="sv-SE" dirty="0" smtClean="0"/>
              <a:t> </a:t>
            </a:r>
            <a:r>
              <a:rPr lang="sv-SE" dirty="0" err="1" smtClean="0"/>
              <a:t>mistakes</a:t>
            </a:r>
            <a:endParaRPr lang="sv-SE" dirty="0" smtClean="0"/>
          </a:p>
          <a:p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disturb</a:t>
            </a:r>
            <a:r>
              <a:rPr lang="sv-SE" dirty="0" smtClean="0"/>
              <a:t> the </a:t>
            </a:r>
            <a:r>
              <a:rPr lang="sv-SE" dirty="0" err="1" smtClean="0"/>
              <a:t>writing</a:t>
            </a:r>
            <a:r>
              <a:rPr lang="sv-SE" dirty="0" smtClean="0"/>
              <a:t> </a:t>
            </a:r>
            <a:r>
              <a:rPr lang="sv-SE" dirty="0" smtClean="0"/>
              <a:t>process</a:t>
            </a:r>
          </a:p>
          <a:p>
            <a:r>
              <a:rPr lang="sv-SE" dirty="0" err="1" smtClean="0"/>
              <a:t>Only</a:t>
            </a:r>
            <a:r>
              <a:rPr lang="sv-SE" dirty="0" smtClean="0"/>
              <a:t> suggest </a:t>
            </a:r>
            <a:r>
              <a:rPr lang="sv-SE" dirty="0" err="1" smtClean="0"/>
              <a:t>words</a:t>
            </a:r>
            <a:r>
              <a:rPr lang="sv-SE" dirty="0" smtClean="0"/>
              <a:t> the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knows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User</a:t>
            </a:r>
            <a:r>
              <a:rPr lang="sv-SE" dirty="0" smtClean="0"/>
              <a:t> testing	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92457" cy="4525963"/>
          </a:xfrm>
        </p:spPr>
        <p:txBody>
          <a:bodyPr>
            <a:normAutofit fontScale="92500" lnSpcReduction="10000"/>
          </a:bodyPr>
          <a:lstStyle/>
          <a:p>
            <a:r>
              <a:rPr lang="sv-SE" dirty="0" err="1" smtClean="0"/>
              <a:t>Names</a:t>
            </a:r>
            <a:r>
              <a:rPr lang="sv-SE" dirty="0" smtClean="0"/>
              <a:t> of </a:t>
            </a:r>
            <a:r>
              <a:rPr lang="sv-SE" dirty="0" err="1" smtClean="0"/>
              <a:t>funtions</a:t>
            </a:r>
            <a:endParaRPr lang="sv-SE" dirty="0" smtClean="0"/>
          </a:p>
          <a:p>
            <a:r>
              <a:rPr lang="sv-SE" dirty="0" err="1" smtClean="0"/>
              <a:t>Placing</a:t>
            </a:r>
            <a:r>
              <a:rPr lang="sv-SE" dirty="0" smtClean="0"/>
              <a:t> of </a:t>
            </a:r>
            <a:r>
              <a:rPr lang="sv-SE" dirty="0" err="1" smtClean="0"/>
              <a:t>buttons</a:t>
            </a:r>
            <a:endParaRPr lang="sv-SE" dirty="0" smtClean="0"/>
          </a:p>
          <a:p>
            <a:r>
              <a:rPr lang="sv-SE" dirty="0" err="1" smtClean="0"/>
              <a:t>Icons</a:t>
            </a:r>
            <a:endParaRPr lang="sv-SE" dirty="0" smtClean="0"/>
          </a:p>
          <a:p>
            <a:r>
              <a:rPr lang="sv-SE" dirty="0" err="1" smtClean="0"/>
              <a:t>Procedure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pPr>
              <a:buNone/>
            </a:pPr>
            <a:endParaRPr lang="sv-SE" dirty="0" smtClean="0"/>
          </a:p>
          <a:p>
            <a:pPr algn="ctr">
              <a:buNone/>
            </a:pPr>
            <a:r>
              <a:rPr lang="sv-SE" dirty="0" smtClean="0"/>
              <a:t>FEEDBACK!!!</a:t>
            </a:r>
          </a:p>
          <a:p>
            <a:pPr>
              <a:buNone/>
            </a:pP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rcRect l="15692" r="13350"/>
          <a:stretch>
            <a:fillRect/>
          </a:stretch>
        </p:blipFill>
        <p:spPr>
          <a:xfrm>
            <a:off x="3749657" y="2505784"/>
            <a:ext cx="4956757" cy="3649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Continuous</a:t>
            </a:r>
            <a:r>
              <a:rPr lang="sv-SE" dirty="0" smtClean="0"/>
              <a:t> </a:t>
            </a:r>
            <a:r>
              <a:rPr lang="sv-SE" dirty="0" err="1" smtClean="0"/>
              <a:t>contact</a:t>
            </a:r>
            <a:r>
              <a:rPr lang="sv-SE" dirty="0" smtClean="0"/>
              <a:t> with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endParaRPr lang="sv-SE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06" y="1840990"/>
            <a:ext cx="6689535" cy="415350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Implement</a:t>
            </a:r>
            <a:r>
              <a:rPr lang="sv-SE" dirty="0" smtClean="0"/>
              <a:t> and start over </a:t>
            </a:r>
            <a:r>
              <a:rPr lang="sv-SE" dirty="0" err="1" smtClean="0"/>
              <a:t>again</a:t>
            </a:r>
            <a:endParaRPr lang="sv-SE" dirty="0"/>
          </a:p>
        </p:txBody>
      </p:sp>
      <p:sp>
        <p:nvSpPr>
          <p:cNvPr id="7" name="U-svängd  6"/>
          <p:cNvSpPr/>
          <p:nvPr/>
        </p:nvSpPr>
        <p:spPr>
          <a:xfrm rot="10800000">
            <a:off x="2230942" y="4004672"/>
            <a:ext cx="4309856" cy="2275316"/>
          </a:xfrm>
          <a:prstGeom prst="uturnArrow">
            <a:avLst>
              <a:gd name="adj1" fmla="val 25000"/>
              <a:gd name="adj2" fmla="val 20438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" name="U-svängd  7"/>
          <p:cNvSpPr/>
          <p:nvPr/>
        </p:nvSpPr>
        <p:spPr>
          <a:xfrm>
            <a:off x="2383342" y="1708484"/>
            <a:ext cx="4309856" cy="2275316"/>
          </a:xfrm>
          <a:prstGeom prst="uturnArrow">
            <a:avLst>
              <a:gd name="adj1" fmla="val 25000"/>
              <a:gd name="adj2" fmla="val 20438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3455099" y="3823612"/>
            <a:ext cx="207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Thanks</a:t>
            </a:r>
            <a:r>
              <a:rPr lang="sv-SE" dirty="0" smtClean="0"/>
              <a:t> for </a:t>
            </a:r>
            <a:r>
              <a:rPr lang="sv-SE" dirty="0" err="1" smtClean="0"/>
              <a:t>listening</a:t>
            </a:r>
            <a:r>
              <a:rPr lang="sv-SE" dirty="0" smtClean="0"/>
              <a:t>!</a:t>
            </a:r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845" y="6218784"/>
            <a:ext cx="1244411" cy="432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Oribi </a:t>
            </a:r>
            <a:r>
              <a:rPr lang="sv-SE" dirty="0" err="1" smtClean="0"/>
              <a:t>Spellcheckers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Stava Rex</a:t>
            </a:r>
          </a:p>
          <a:p>
            <a:r>
              <a:rPr lang="sv-SE" dirty="0" err="1" smtClean="0"/>
              <a:t>SpellRight</a:t>
            </a:r>
            <a:endParaRPr lang="sv-SE" dirty="0" smtClean="0"/>
          </a:p>
          <a:p>
            <a:r>
              <a:rPr lang="sv-SE" dirty="0" err="1" smtClean="0"/>
              <a:t>StavLet</a:t>
            </a:r>
            <a:endParaRPr lang="sv-SE" dirty="0" smtClean="0"/>
          </a:p>
          <a:p>
            <a:r>
              <a:rPr lang="sv-SE" dirty="0" err="1" smtClean="0"/>
              <a:t>VeritySpell</a:t>
            </a:r>
            <a:endParaRPr lang="sv-SE" dirty="0" smtClean="0"/>
          </a:p>
          <a:p>
            <a:endParaRPr lang="sv-SE" dirty="0" smtClean="0"/>
          </a:p>
          <a:p>
            <a:pPr>
              <a:buNone/>
            </a:pPr>
            <a:endParaRPr lang="sv-SE" dirty="0" smtClean="0"/>
          </a:p>
          <a:p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word</a:t>
            </a:r>
            <a:r>
              <a:rPr lang="sv-SE" dirty="0" smtClean="0"/>
              <a:t> </a:t>
            </a:r>
            <a:r>
              <a:rPr lang="sv-SE" dirty="0" err="1" smtClean="0"/>
              <a:t>prediction</a:t>
            </a:r>
            <a:r>
              <a:rPr lang="sv-SE" dirty="0" smtClean="0"/>
              <a:t> and </a:t>
            </a:r>
            <a:r>
              <a:rPr lang="sv-SE" dirty="0" err="1" smtClean="0"/>
              <a:t>speech</a:t>
            </a:r>
            <a:r>
              <a:rPr lang="sv-SE" dirty="0" smtClean="0"/>
              <a:t> </a:t>
            </a:r>
            <a:r>
              <a:rPr lang="sv-SE" dirty="0" err="1" smtClean="0"/>
              <a:t>synthesis</a:t>
            </a:r>
            <a:r>
              <a:rPr lang="sv-SE" dirty="0" smtClean="0"/>
              <a:t>:</a:t>
            </a:r>
            <a:endParaRPr lang="sv-SE" dirty="0" smtClean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308" y="1417638"/>
            <a:ext cx="1536700" cy="1638300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3"/>
          <a:srcRect t="-1524" r="54495"/>
          <a:stretch>
            <a:fillRect/>
          </a:stretch>
        </p:blipFill>
        <p:spPr>
          <a:xfrm>
            <a:off x="3670754" y="3003752"/>
            <a:ext cx="1580325" cy="1567007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308" y="3055938"/>
            <a:ext cx="1473200" cy="180340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2202" y="5725060"/>
            <a:ext cx="851413" cy="851413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589" y="5725060"/>
            <a:ext cx="810526" cy="864114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754" y="1439259"/>
            <a:ext cx="1639249" cy="1421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journeys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Swedish: </a:t>
            </a:r>
            <a:r>
              <a:rPr lang="sv-SE" dirty="0" err="1" smtClean="0"/>
              <a:t>djöni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Finnish: </a:t>
            </a:r>
            <a:r>
              <a:rPr lang="sv-SE" dirty="0" err="1" smtClean="0"/>
              <a:t>tsuarni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French: </a:t>
            </a:r>
            <a:r>
              <a:rPr lang="sv-SE" dirty="0" err="1" smtClean="0"/>
              <a:t>djeurnet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German: </a:t>
            </a:r>
            <a:r>
              <a:rPr lang="sv-SE" dirty="0" err="1" smtClean="0"/>
              <a:t>dschörni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About</a:t>
            </a:r>
            <a:r>
              <a:rPr lang="sv-SE" baseline="0" dirty="0" smtClean="0"/>
              <a:t> Stava Rex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Swedish </a:t>
            </a:r>
            <a:r>
              <a:rPr lang="sv-S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spellchecker</a:t>
            </a:r>
            <a:r>
              <a:rPr lang="sv-S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sv-S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Swedes</a:t>
            </a:r>
            <a:endParaRPr lang="sv-S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adults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nearly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special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education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Sweden.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sv-SE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dirty="0" smtClean="0"/>
              <a:t>80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all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pupils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(&lt; 16 y)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municipality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licenses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Platforms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Windows, Mac,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Chromebook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tablets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Google </a:t>
            </a:r>
            <a:r>
              <a:rPr lang="sv-SE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Docs</a:t>
            </a:r>
            <a:r>
              <a:rPr lang="sv-SE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sv-SE" dirty="0" smtClean="0"/>
              <a:t>                                                           </a:t>
            </a:r>
            <a:r>
              <a:rPr lang="sv-SE" dirty="0" smtClean="0"/>
              <a:t>                </a:t>
            </a:r>
            <a:r>
              <a:rPr lang="sv-SE" dirty="0" smtClean="0">
                <a:hlinkClick r:id="rId2"/>
              </a:rPr>
              <a:t>Demo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300" y="423383"/>
            <a:ext cx="1804500" cy="1564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Evaluation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Performance</a:t>
            </a:r>
          </a:p>
          <a:p>
            <a:r>
              <a:rPr lang="sv-SE" dirty="0" err="1" smtClean="0"/>
              <a:t>Usability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487" y="1412069"/>
            <a:ext cx="5437279" cy="4714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Error</a:t>
            </a:r>
            <a:r>
              <a:rPr lang="sv-SE" dirty="0" smtClean="0"/>
              <a:t> </a:t>
            </a:r>
            <a:r>
              <a:rPr lang="sv-SE" dirty="0" err="1" smtClean="0"/>
              <a:t>matrix</a:t>
            </a:r>
            <a:r>
              <a:rPr lang="sv-SE" dirty="0" smtClean="0"/>
              <a:t> (for performance)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457200" y="1125436"/>
          <a:ext cx="8229600" cy="535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213"/>
                <a:gridCol w="4038617"/>
                <a:gridCol w="3183770"/>
              </a:tblGrid>
              <a:tr h="405974">
                <a:tc>
                  <a:txBody>
                    <a:bodyPr/>
                    <a:lstStyle/>
                    <a:p>
                      <a:r>
                        <a:rPr lang="sv-SE" dirty="0" smtClean="0"/>
                        <a:t>Stava Rex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Correct</a:t>
                      </a:r>
                      <a:r>
                        <a:rPr lang="sv-SE" dirty="0" smtClean="0"/>
                        <a:t> input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Incorrect</a:t>
                      </a:r>
                      <a:r>
                        <a:rPr lang="sv-SE" dirty="0" smtClean="0"/>
                        <a:t> input (</a:t>
                      </a:r>
                      <a:r>
                        <a:rPr lang="sv-SE" dirty="0" err="1" smtClean="0"/>
                        <a:t>misspelling</a:t>
                      </a:r>
                      <a:r>
                        <a:rPr lang="sv-SE" dirty="0" smtClean="0"/>
                        <a:t>) </a:t>
                      </a:r>
                      <a:endParaRPr lang="sv-SE" dirty="0"/>
                    </a:p>
                  </a:txBody>
                  <a:tcPr/>
                </a:tc>
              </a:tr>
              <a:tr h="2802889">
                <a:tc>
                  <a:txBody>
                    <a:bodyPr/>
                    <a:lstStyle/>
                    <a:p>
                      <a:r>
                        <a:rPr lang="sv-SE" dirty="0" smtClean="0"/>
                        <a:t>stops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 err="1" smtClean="0"/>
                        <a:t>False</a:t>
                      </a:r>
                      <a:r>
                        <a:rPr lang="sv-SE" b="1" baseline="0" dirty="0" smtClean="0"/>
                        <a:t> negatives</a:t>
                      </a:r>
                    </a:p>
                    <a:p>
                      <a:r>
                        <a:rPr lang="sv-SE" baseline="0" dirty="0" smtClean="0"/>
                        <a:t>Ex. </a:t>
                      </a:r>
                      <a:r>
                        <a:rPr lang="sv-SE" baseline="0" dirty="0" err="1" smtClean="0"/>
                        <a:t>Misspelling</a:t>
                      </a:r>
                      <a:r>
                        <a:rPr lang="sv-SE" baseline="0" dirty="0" smtClean="0"/>
                        <a:t>:</a:t>
                      </a:r>
                    </a:p>
                    <a:p>
                      <a:r>
                        <a:rPr lang="sv-SE" baseline="0" dirty="0" smtClean="0"/>
                        <a:t>       </a:t>
                      </a:r>
                      <a:r>
                        <a:rPr lang="sv-SE" i="1" baseline="0" dirty="0" err="1" smtClean="0"/>
                        <a:t>Löfvén</a:t>
                      </a:r>
                      <a:endParaRPr lang="sv-SE" i="1" baseline="0" dirty="0" smtClean="0"/>
                    </a:p>
                    <a:p>
                      <a:r>
                        <a:rPr lang="sv-SE" baseline="0" dirty="0" smtClean="0"/>
                        <a:t>      -&gt; Ordet finns inte i din ordlista: </a:t>
                      </a:r>
                    </a:p>
                    <a:p>
                      <a:r>
                        <a:rPr lang="sv-SE" baseline="0" dirty="0" smtClean="0"/>
                        <a:t>           löven, löväng, leven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sv-SE" sz="800" baseline="0" dirty="0" smtClean="0"/>
                    </a:p>
                    <a:p>
                      <a:r>
                        <a:rPr lang="sv-SE" baseline="0" dirty="0" smtClean="0"/>
                        <a:t>      </a:t>
                      </a:r>
                      <a:r>
                        <a:rPr lang="sv-SE" u="none" baseline="0" dirty="0" smtClean="0"/>
                        <a:t>Real </a:t>
                      </a:r>
                      <a:r>
                        <a:rPr lang="sv-SE" u="none" baseline="0" dirty="0" err="1" smtClean="0"/>
                        <a:t>word</a:t>
                      </a:r>
                      <a:r>
                        <a:rPr lang="sv-SE" u="none" baseline="0" dirty="0" smtClean="0"/>
                        <a:t> </a:t>
                      </a:r>
                      <a:r>
                        <a:rPr lang="sv-SE" u="none" baseline="0" dirty="0" err="1" smtClean="0"/>
                        <a:t>error</a:t>
                      </a:r>
                      <a:r>
                        <a:rPr lang="sv-SE" u="none" baseline="0" dirty="0" smtClean="0"/>
                        <a:t>:</a:t>
                      </a:r>
                    </a:p>
                    <a:p>
                      <a:r>
                        <a:rPr lang="sv-SE" u="none" baseline="0" dirty="0" smtClean="0"/>
                        <a:t>      </a:t>
                      </a:r>
                      <a:r>
                        <a:rPr lang="sv-SE" i="1" baseline="0" dirty="0" smtClean="0"/>
                        <a:t>Det ska bli </a:t>
                      </a:r>
                      <a:r>
                        <a:rPr lang="sv-SE" i="1" u="sng" baseline="0" dirty="0" smtClean="0"/>
                        <a:t>gott </a:t>
                      </a:r>
                      <a:r>
                        <a:rPr lang="sv-SE" i="1" baseline="0" dirty="0" smtClean="0"/>
                        <a:t>med mat.</a:t>
                      </a:r>
                      <a:endParaRPr lang="sv-SE" i="1" u="none" baseline="0" dirty="0" smtClean="0"/>
                    </a:p>
                    <a:p>
                      <a:r>
                        <a:rPr lang="sv-SE" baseline="0" dirty="0" smtClean="0"/>
                        <a:t>      -&gt; Lättförväxlat ord</a:t>
                      </a:r>
                      <a:endParaRPr lang="sv-SE" u="sng" baseline="0" dirty="0" smtClean="0"/>
                    </a:p>
                    <a:p>
                      <a:r>
                        <a:rPr lang="sv-SE" u="none" baseline="0" dirty="0" smtClean="0"/>
                        <a:t>          </a:t>
                      </a:r>
                      <a:r>
                        <a:rPr lang="sv-SE" baseline="0" dirty="0" smtClean="0"/>
                        <a:t>Maten smakar </a:t>
                      </a:r>
                      <a:r>
                        <a:rPr lang="sv-SE" u="sng" baseline="0" dirty="0" smtClean="0"/>
                        <a:t>gott</a:t>
                      </a:r>
                    </a:p>
                    <a:p>
                      <a:r>
                        <a:rPr lang="sv-SE" u="none" baseline="0" dirty="0" smtClean="0"/>
                        <a:t>          Jag har </a:t>
                      </a:r>
                      <a:r>
                        <a:rPr lang="sv-SE" u="sng" baseline="0" dirty="0" smtClean="0"/>
                        <a:t>gått </a:t>
                      </a:r>
                      <a:r>
                        <a:rPr lang="sv-SE" u="none" baseline="0" dirty="0" smtClean="0"/>
                        <a:t>en mil.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b="1" dirty="0" err="1" smtClean="0"/>
                        <a:t>True</a:t>
                      </a:r>
                      <a:r>
                        <a:rPr lang="sv-SE" b="1" dirty="0" smtClean="0"/>
                        <a:t> negatives</a:t>
                      </a:r>
                    </a:p>
                    <a:p>
                      <a:r>
                        <a:rPr lang="sv-SE" dirty="0" smtClean="0"/>
                        <a:t>Ex. </a:t>
                      </a:r>
                      <a:r>
                        <a:rPr lang="sv-SE" baseline="0" dirty="0" err="1" smtClean="0"/>
                        <a:t>Misspelling</a:t>
                      </a:r>
                      <a:r>
                        <a:rPr lang="sv-SE" baseline="0" dirty="0" smtClean="0"/>
                        <a:t>:</a:t>
                      </a:r>
                    </a:p>
                    <a:p>
                      <a:r>
                        <a:rPr lang="sv-SE" baseline="0" dirty="0" smtClean="0"/>
                        <a:t>      </a:t>
                      </a:r>
                      <a:r>
                        <a:rPr lang="sv-SE" i="1" dirty="0" err="1" smtClean="0"/>
                        <a:t>kusku</a:t>
                      </a:r>
                      <a:endParaRPr lang="sv-SE" i="1" dirty="0" smtClean="0"/>
                    </a:p>
                    <a:p>
                      <a:r>
                        <a:rPr lang="sv-SE" baseline="0" dirty="0" smtClean="0"/>
                        <a:t>   </a:t>
                      </a:r>
                      <a:r>
                        <a:rPr lang="sv-SE" dirty="0" smtClean="0"/>
                        <a:t> -&gt; </a:t>
                      </a:r>
                      <a:r>
                        <a:rPr lang="sv-SE" baseline="0" dirty="0" smtClean="0"/>
                        <a:t>Ordet finns inte i din ordlista: </a:t>
                      </a:r>
                    </a:p>
                    <a:p>
                      <a:r>
                        <a:rPr lang="sv-SE" baseline="0" dirty="0" smtClean="0"/>
                        <a:t>         </a:t>
                      </a:r>
                      <a:r>
                        <a:rPr lang="sv-SE" i="0" dirty="0" smtClean="0"/>
                        <a:t>tjugosju</a:t>
                      </a:r>
                    </a:p>
                    <a:p>
                      <a:r>
                        <a:rPr lang="sv-SE" u="none" baseline="0" dirty="0" smtClean="0"/>
                        <a:t>      Real </a:t>
                      </a:r>
                      <a:r>
                        <a:rPr lang="sv-SE" u="none" baseline="0" dirty="0" err="1" smtClean="0"/>
                        <a:t>word</a:t>
                      </a:r>
                      <a:r>
                        <a:rPr lang="sv-SE" u="none" baseline="0" dirty="0" smtClean="0"/>
                        <a:t> </a:t>
                      </a:r>
                      <a:r>
                        <a:rPr lang="sv-SE" u="none" baseline="0" dirty="0" err="1" smtClean="0"/>
                        <a:t>error</a:t>
                      </a:r>
                      <a:r>
                        <a:rPr lang="sv-SE" u="none" baseline="0" dirty="0" smtClean="0"/>
                        <a:t>:</a:t>
                      </a:r>
                      <a:endParaRPr lang="sv-SE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aseline="0" dirty="0" smtClean="0"/>
                        <a:t>      </a:t>
                      </a:r>
                      <a:r>
                        <a:rPr lang="sv-SE" i="1" baseline="0" dirty="0" smtClean="0"/>
                        <a:t>Det ska bli </a:t>
                      </a:r>
                      <a:r>
                        <a:rPr lang="sv-SE" i="1" u="sng" baseline="0" dirty="0" smtClean="0"/>
                        <a:t>gått </a:t>
                      </a:r>
                      <a:r>
                        <a:rPr lang="sv-SE" i="1" baseline="0" dirty="0" smtClean="0"/>
                        <a:t>med mat.</a:t>
                      </a:r>
                      <a:endParaRPr lang="sv-SE" i="1" dirty="0" smtClean="0"/>
                    </a:p>
                    <a:p>
                      <a:r>
                        <a:rPr lang="sv-SE" baseline="0" dirty="0" smtClean="0"/>
                        <a:t>    -&gt; Lättförväxlat ord</a:t>
                      </a:r>
                    </a:p>
                    <a:p>
                      <a:r>
                        <a:rPr lang="sv-SE" baseline="0" dirty="0" smtClean="0"/>
                        <a:t>         Maten smakar </a:t>
                      </a:r>
                      <a:r>
                        <a:rPr lang="sv-SE" u="sng" baseline="0" dirty="0" smtClean="0"/>
                        <a:t>gott</a:t>
                      </a:r>
                    </a:p>
                    <a:p>
                      <a:r>
                        <a:rPr lang="sv-SE" u="none" baseline="0" dirty="0" smtClean="0"/>
                        <a:t>         Jag har </a:t>
                      </a:r>
                      <a:r>
                        <a:rPr lang="sv-SE" u="sng" baseline="0" dirty="0" smtClean="0"/>
                        <a:t>gått </a:t>
                      </a:r>
                      <a:r>
                        <a:rPr lang="sv-SE" u="none" baseline="0" dirty="0" smtClean="0"/>
                        <a:t>en mil. 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160165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does</a:t>
                      </a:r>
                      <a:r>
                        <a:rPr lang="sv-SE" dirty="0" smtClean="0"/>
                        <a:t> not stop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 err="1" smtClean="0"/>
                        <a:t>True</a:t>
                      </a:r>
                      <a:r>
                        <a:rPr lang="sv-SE" b="1" dirty="0" smtClean="0"/>
                        <a:t> positives</a:t>
                      </a:r>
                    </a:p>
                    <a:p>
                      <a:r>
                        <a:rPr lang="sv-SE" dirty="0" smtClean="0"/>
                        <a:t>Ex. </a:t>
                      </a:r>
                      <a:r>
                        <a:rPr lang="sv-SE" i="1" dirty="0" smtClean="0"/>
                        <a:t>tjugosju</a:t>
                      </a:r>
                    </a:p>
                    <a:p>
                      <a:r>
                        <a:rPr lang="sv-SE" dirty="0" smtClean="0"/>
                        <a:t>      </a:t>
                      </a:r>
                      <a:r>
                        <a:rPr lang="sv-SE" i="1" dirty="0" smtClean="0"/>
                        <a:t>Vinet</a:t>
                      </a:r>
                      <a:r>
                        <a:rPr lang="sv-SE" i="1" baseline="0" dirty="0" smtClean="0"/>
                        <a:t> smakar </a:t>
                      </a:r>
                      <a:r>
                        <a:rPr lang="sv-SE" i="1" u="sng" baseline="0" dirty="0" smtClean="0"/>
                        <a:t>gott</a:t>
                      </a:r>
                      <a:r>
                        <a:rPr lang="sv-SE" i="1" baseline="0" dirty="0" smtClean="0"/>
                        <a:t>. </a:t>
                      </a:r>
                      <a:endParaRPr lang="sv-SE" i="1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b="1" dirty="0" err="1" smtClean="0"/>
                        <a:t>False</a:t>
                      </a:r>
                      <a:r>
                        <a:rPr lang="sv-SE" b="1" dirty="0" smtClean="0"/>
                        <a:t> positives</a:t>
                      </a:r>
                    </a:p>
                    <a:p>
                      <a:r>
                        <a:rPr lang="sv-SE" dirty="0" smtClean="0"/>
                        <a:t>Ex. </a:t>
                      </a:r>
                      <a:r>
                        <a:rPr lang="sv-SE" dirty="0" err="1" smtClean="0"/>
                        <a:t>Missing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confusable</a:t>
                      </a:r>
                      <a:endParaRPr lang="sv-SE" dirty="0" smtClean="0"/>
                    </a:p>
                    <a:p>
                      <a:r>
                        <a:rPr lang="sv-SE" baseline="0" dirty="0" smtClean="0"/>
                        <a:t>      </a:t>
                      </a:r>
                      <a:r>
                        <a:rPr lang="sv-SE" i="1" baseline="0" dirty="0" smtClean="0"/>
                        <a:t>På Grönland är det </a:t>
                      </a:r>
                      <a:r>
                        <a:rPr lang="sv-SE" i="1" u="sng" baseline="0" dirty="0" smtClean="0"/>
                        <a:t>mört</a:t>
                      </a:r>
                      <a:r>
                        <a:rPr lang="sv-SE" i="1" u="none" baseline="0" dirty="0" smtClean="0"/>
                        <a:t> </a:t>
                      </a:r>
                      <a:r>
                        <a:rPr lang="sv-SE" i="1" baseline="0" dirty="0" smtClean="0"/>
                        <a:t>och </a:t>
                      </a:r>
                    </a:p>
                    <a:p>
                      <a:r>
                        <a:rPr lang="sv-SE" i="1" baseline="0" dirty="0" smtClean="0"/>
                        <a:t>       kallt</a:t>
                      </a:r>
                      <a:r>
                        <a:rPr lang="sv-SE" baseline="0" dirty="0" smtClean="0"/>
                        <a:t>.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True</a:t>
            </a:r>
            <a:r>
              <a:rPr lang="sv-SE" dirty="0" smtClean="0"/>
              <a:t> </a:t>
            </a:r>
            <a:r>
              <a:rPr lang="sv-SE" dirty="0" smtClean="0"/>
              <a:t>positives</a:t>
            </a:r>
            <a:br>
              <a:rPr lang="sv-SE" dirty="0" smtClean="0"/>
            </a:br>
            <a:r>
              <a:rPr lang="sv-SE" sz="3556" dirty="0" err="1" smtClean="0"/>
              <a:t>Correct</a:t>
            </a:r>
            <a:r>
              <a:rPr lang="sv-SE" sz="3556" dirty="0" smtClean="0"/>
              <a:t> input, no </a:t>
            </a:r>
            <a:r>
              <a:rPr lang="sv-SE" sz="3556" dirty="0" err="1" smtClean="0"/>
              <a:t>reaction</a:t>
            </a:r>
            <a:endParaRPr lang="sv-SE" sz="3556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v-SE" i="1" dirty="0" smtClean="0"/>
          </a:p>
          <a:p>
            <a:r>
              <a:rPr lang="sv-SE" i="1" dirty="0" smtClean="0"/>
              <a:t>Tjugosju</a:t>
            </a:r>
          </a:p>
          <a:p>
            <a:r>
              <a:rPr lang="sv-SE" i="1" dirty="0" smtClean="0"/>
              <a:t>Vinet </a:t>
            </a:r>
            <a:r>
              <a:rPr lang="sv-SE" i="1" dirty="0" smtClean="0"/>
              <a:t>smakar </a:t>
            </a:r>
            <a:r>
              <a:rPr lang="sv-SE" i="1" u="sng" dirty="0" smtClean="0"/>
              <a:t>gott</a:t>
            </a:r>
            <a:r>
              <a:rPr lang="sv-SE" i="1" dirty="0" smtClean="0"/>
              <a:t>. </a:t>
            </a:r>
          </a:p>
          <a:p>
            <a:pPr>
              <a:buNone/>
            </a:pPr>
            <a:endParaRPr lang="sv-SE" dirty="0"/>
          </a:p>
        </p:txBody>
      </p:sp>
      <p:pic>
        <p:nvPicPr>
          <p:cNvPr id="6" name="Platshållare för innehåll 5" descr="Skärmavbild 2014-11-07 kl. 15.46.33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4826" b="-44826"/>
          <a:stretch>
            <a:fillRect/>
          </a:stretch>
        </p:blipFill>
        <p:spPr>
          <a:xfrm>
            <a:off x="1111341" y="2650039"/>
            <a:ext cx="4038600" cy="4525963"/>
          </a:xfrm>
        </p:spPr>
      </p:pic>
      <p:sp>
        <p:nvSpPr>
          <p:cNvPr id="4" name="textruta 3"/>
          <p:cNvSpPr txBox="1"/>
          <p:nvPr/>
        </p:nvSpPr>
        <p:spPr>
          <a:xfrm>
            <a:off x="4965275" y="19565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300" y="4561670"/>
            <a:ext cx="1804500" cy="1564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True</a:t>
            </a:r>
            <a:r>
              <a:rPr lang="sv-SE" dirty="0" smtClean="0"/>
              <a:t> </a:t>
            </a:r>
            <a:r>
              <a:rPr lang="sv-SE" dirty="0" smtClean="0"/>
              <a:t>negatives</a:t>
            </a:r>
            <a:br>
              <a:rPr lang="sv-SE" dirty="0" smtClean="0"/>
            </a:br>
            <a:r>
              <a:rPr lang="sv-SE" sz="3556" dirty="0" err="1" smtClean="0"/>
              <a:t>Mistakes</a:t>
            </a:r>
            <a:r>
              <a:rPr lang="sv-SE" sz="3556" dirty="0" smtClean="0"/>
              <a:t> </a:t>
            </a:r>
            <a:r>
              <a:rPr lang="sv-SE" sz="3556" dirty="0" smtClean="0"/>
              <a:t>with </a:t>
            </a:r>
            <a:r>
              <a:rPr lang="sv-SE" sz="3556" dirty="0" err="1" smtClean="0"/>
              <a:t>correct</a:t>
            </a:r>
            <a:r>
              <a:rPr lang="sv-SE" sz="3556" dirty="0" smtClean="0"/>
              <a:t> </a:t>
            </a:r>
            <a:r>
              <a:rPr lang="sv-SE" sz="3556" dirty="0" err="1" smtClean="0"/>
              <a:t>reaction</a:t>
            </a:r>
            <a:endParaRPr lang="sv-SE" sz="3556" dirty="0"/>
          </a:p>
        </p:txBody>
      </p:sp>
      <p:pic>
        <p:nvPicPr>
          <p:cNvPr id="4" name="Bildobjekt 3" descr="Skärmavbild 2014-11-07 kl. 15.59.16.png"/>
          <p:cNvPicPr>
            <a:picLocks noChangeAspect="1"/>
          </p:cNvPicPr>
          <p:nvPr/>
        </p:nvPicPr>
        <p:blipFill>
          <a:blip r:embed="rId2"/>
          <a:srcRect l="9195" r="22436"/>
          <a:stretch>
            <a:fillRect/>
          </a:stretch>
        </p:blipFill>
        <p:spPr>
          <a:xfrm>
            <a:off x="5392446" y="1537444"/>
            <a:ext cx="3147173" cy="2470647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457200" y="1745110"/>
            <a:ext cx="3644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Misspelling</a:t>
            </a:r>
            <a:r>
              <a:rPr lang="sv-SE" dirty="0" smtClean="0"/>
              <a:t>:</a:t>
            </a:r>
          </a:p>
          <a:p>
            <a:r>
              <a:rPr lang="sv-SE" i="1" dirty="0" err="1" smtClean="0"/>
              <a:t>kusku</a:t>
            </a:r>
            <a:endParaRPr lang="sv-SE" i="1" dirty="0" smtClean="0"/>
          </a:p>
          <a:p>
            <a:r>
              <a:rPr lang="sv-SE" dirty="0" smtClean="0"/>
              <a:t>   </a:t>
            </a:r>
            <a:r>
              <a:rPr lang="sv-SE" dirty="0" smtClean="0"/>
              <a:t> </a:t>
            </a:r>
          </a:p>
          <a:p>
            <a:r>
              <a:rPr lang="sv-SE" dirty="0" smtClean="0"/>
              <a:t>Real </a:t>
            </a:r>
            <a:r>
              <a:rPr lang="sv-SE" dirty="0" err="1" smtClean="0"/>
              <a:t>word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r>
              <a:rPr lang="sv-SE" dirty="0" smtClean="0"/>
              <a:t>: </a:t>
            </a:r>
          </a:p>
          <a:p>
            <a:r>
              <a:rPr lang="sv-SE" i="1" dirty="0" smtClean="0"/>
              <a:t>Det </a:t>
            </a:r>
            <a:r>
              <a:rPr lang="sv-SE" i="1" dirty="0" smtClean="0"/>
              <a:t>ska bli </a:t>
            </a:r>
            <a:r>
              <a:rPr lang="sv-SE" i="1" u="sng" dirty="0" smtClean="0"/>
              <a:t>gått </a:t>
            </a:r>
            <a:r>
              <a:rPr lang="sv-SE" i="1" dirty="0" smtClean="0"/>
              <a:t>med mat.</a:t>
            </a:r>
            <a:endParaRPr lang="sv-SE" i="1" dirty="0" smtClean="0"/>
          </a:p>
        </p:txBody>
      </p:sp>
      <p:pic>
        <p:nvPicPr>
          <p:cNvPr id="6" name="Bildobjekt 5" descr="Skärmavbild 2014-11-11 kl. 08.54.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32" y="3455453"/>
            <a:ext cx="4344253" cy="2552808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052" y="4443768"/>
            <a:ext cx="1804500" cy="1564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False</a:t>
            </a:r>
            <a:r>
              <a:rPr lang="sv-SE" dirty="0" smtClean="0"/>
              <a:t> negatives</a:t>
            </a:r>
            <a:br>
              <a:rPr lang="sv-SE" dirty="0" smtClean="0"/>
            </a:br>
            <a:r>
              <a:rPr lang="sv-SE" sz="3556" dirty="0" err="1" smtClean="0"/>
              <a:t>Correct</a:t>
            </a:r>
            <a:r>
              <a:rPr lang="sv-SE" sz="3556" dirty="0" smtClean="0"/>
              <a:t> input, </a:t>
            </a:r>
            <a:r>
              <a:rPr lang="sv-SE" sz="3556" dirty="0" err="1" smtClean="0"/>
              <a:t>but</a:t>
            </a:r>
            <a:r>
              <a:rPr lang="sv-SE" sz="3556" dirty="0" smtClean="0"/>
              <a:t> Stava Rex </a:t>
            </a:r>
            <a:r>
              <a:rPr lang="sv-SE" sz="3556" dirty="0" err="1" smtClean="0"/>
              <a:t>reacts</a:t>
            </a:r>
            <a:endParaRPr lang="sv-SE" sz="3556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Missing</a:t>
            </a:r>
            <a:r>
              <a:rPr lang="sv-SE" dirty="0" smtClean="0"/>
              <a:t> </a:t>
            </a:r>
            <a:r>
              <a:rPr lang="sv-SE" dirty="0" err="1" smtClean="0"/>
              <a:t>words</a:t>
            </a:r>
            <a:r>
              <a:rPr lang="sv-SE" dirty="0" smtClean="0"/>
              <a:t>:</a:t>
            </a:r>
          </a:p>
          <a:p>
            <a:pPr>
              <a:buNone/>
            </a:pPr>
            <a:r>
              <a:rPr lang="sv-SE" dirty="0" smtClean="0"/>
              <a:t> </a:t>
            </a:r>
            <a:r>
              <a:rPr lang="sv-SE" i="1" dirty="0" err="1" smtClean="0"/>
              <a:t>Löfvén</a:t>
            </a:r>
            <a:endParaRPr lang="sv-SE" i="1" dirty="0" smtClean="0"/>
          </a:p>
        </p:txBody>
      </p:sp>
      <p:sp>
        <p:nvSpPr>
          <p:cNvPr id="6" name="Platshållare för innehåll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Real </a:t>
            </a:r>
            <a:r>
              <a:rPr lang="sv-SE" dirty="0" err="1" smtClean="0"/>
              <a:t>word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r>
              <a:rPr lang="sv-SE" dirty="0" smtClean="0"/>
              <a:t>:</a:t>
            </a:r>
          </a:p>
          <a:p>
            <a:pPr>
              <a:buNone/>
            </a:pPr>
            <a:r>
              <a:rPr lang="sv-SE" i="1" dirty="0" smtClean="0"/>
              <a:t>Det ska bli </a:t>
            </a:r>
            <a:r>
              <a:rPr lang="sv-SE" i="1" u="sng" dirty="0" smtClean="0"/>
              <a:t>gott</a:t>
            </a:r>
            <a:r>
              <a:rPr lang="sv-SE" i="1" dirty="0" smtClean="0"/>
              <a:t> med mat.</a:t>
            </a:r>
          </a:p>
          <a:p>
            <a:endParaRPr lang="sv-SE" dirty="0" smtClean="0"/>
          </a:p>
          <a:p>
            <a:endParaRPr lang="sv-SE" dirty="0"/>
          </a:p>
        </p:txBody>
      </p:sp>
      <p:pic>
        <p:nvPicPr>
          <p:cNvPr id="7" name="Bildobjekt 6" descr="Skärmavbild 2014-11-10 kl. 11.07.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8" y="3054992"/>
            <a:ext cx="4262119" cy="2536137"/>
          </a:xfrm>
          <a:prstGeom prst="rect">
            <a:avLst/>
          </a:prstGeom>
        </p:spPr>
      </p:pic>
      <p:pic>
        <p:nvPicPr>
          <p:cNvPr id="8" name="Bildobjekt 7" descr="Skärmavbild 2014-11-11 kl. 09.05.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38483"/>
            <a:ext cx="4287023" cy="2552646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02" y="274638"/>
            <a:ext cx="1122822" cy="973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510301"/>
          </a:xfrm>
        </p:spPr>
        <p:txBody>
          <a:bodyPr>
            <a:normAutofit/>
          </a:bodyPr>
          <a:lstStyle/>
          <a:p>
            <a:r>
              <a:rPr lang="sv-SE" dirty="0" err="1" smtClean="0"/>
              <a:t>False</a:t>
            </a:r>
            <a:r>
              <a:rPr lang="sv-SE" dirty="0" smtClean="0"/>
              <a:t> positives</a:t>
            </a:r>
            <a:br>
              <a:rPr lang="sv-SE" dirty="0" smtClean="0"/>
            </a:br>
            <a:r>
              <a:rPr lang="sv-SE" sz="3556" dirty="0" err="1" smtClean="0"/>
              <a:t>Mistakes</a:t>
            </a:r>
            <a:r>
              <a:rPr lang="sv-SE" sz="3556" dirty="0" smtClean="0"/>
              <a:t>, </a:t>
            </a:r>
            <a:r>
              <a:rPr lang="sv-SE" sz="3556" dirty="0" err="1" smtClean="0"/>
              <a:t>but</a:t>
            </a:r>
            <a:r>
              <a:rPr lang="sv-SE" sz="3556" dirty="0" smtClean="0"/>
              <a:t> no </a:t>
            </a:r>
            <a:r>
              <a:rPr lang="sv-SE" sz="3556" dirty="0" err="1" smtClean="0"/>
              <a:t>reaction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pPr>
              <a:buNone/>
            </a:pPr>
            <a:r>
              <a:rPr lang="sv-SE" dirty="0" err="1" smtClean="0"/>
              <a:t>Missing</a:t>
            </a:r>
            <a:r>
              <a:rPr lang="sv-SE" dirty="0" smtClean="0"/>
              <a:t> </a:t>
            </a:r>
            <a:r>
              <a:rPr lang="sv-SE" dirty="0" err="1" smtClean="0"/>
              <a:t>confusables</a:t>
            </a:r>
            <a:r>
              <a:rPr lang="sv-SE" dirty="0" smtClean="0"/>
              <a:t>: </a:t>
            </a:r>
          </a:p>
          <a:p>
            <a:pPr>
              <a:buNone/>
            </a:pPr>
            <a:r>
              <a:rPr lang="sv-SE" i="1" dirty="0" smtClean="0"/>
              <a:t>På Grönland är det mört och kallt. </a:t>
            </a:r>
          </a:p>
          <a:p>
            <a:endParaRPr lang="sv-SE" dirty="0"/>
          </a:p>
        </p:txBody>
      </p:sp>
      <p:pic>
        <p:nvPicPr>
          <p:cNvPr id="5" name="Platshållare för innehåll 5" descr="Skärmavbild 2014-11-07 kl. 15.46.33.png"/>
          <p:cNvPicPr>
            <a:picLocks noChangeAspect="1"/>
          </p:cNvPicPr>
          <p:nvPr/>
        </p:nvPicPr>
        <p:blipFill>
          <a:blip r:embed="rId2"/>
          <a:srcRect t="-44826" b="-44826"/>
          <a:stretch>
            <a:fillRect/>
          </a:stretch>
        </p:blipFill>
        <p:spPr>
          <a:xfrm>
            <a:off x="1111341" y="2650039"/>
            <a:ext cx="4038600" cy="4525963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980" y="4725511"/>
            <a:ext cx="1804500" cy="1564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Burspråk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5507</TotalTime>
  <Words>930</Words>
  <Application>Microsoft Macintosh PowerPoint</Application>
  <PresentationFormat>Bildspel på skärmen (4:3)</PresentationFormat>
  <Paragraphs>195</Paragraphs>
  <Slides>21</Slides>
  <Notes>2</Notes>
  <HiddenSlides>0</HiddenSlides>
  <MMClips>0</MMClips>
  <ScaleCrop>false</ScaleCrop>
  <HeadingPairs>
    <vt:vector size="4" baseType="variant">
      <vt:variant>
        <vt:lpstr>Formgivningsmall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2" baseType="lpstr">
      <vt:lpstr>Office-tema</vt:lpstr>
      <vt:lpstr>A never ending story Evaluation and development  of  writing aids for people with reading and writing disabilities</vt:lpstr>
      <vt:lpstr>Oribi Spellcheckers</vt:lpstr>
      <vt:lpstr>About Stava Rex</vt:lpstr>
      <vt:lpstr>Evaluation</vt:lpstr>
      <vt:lpstr>Error matrix (for performance)</vt:lpstr>
      <vt:lpstr>True positives Correct input, no reaction</vt:lpstr>
      <vt:lpstr>True negatives Mistakes with correct reaction</vt:lpstr>
      <vt:lpstr>False negatives Correct input, but Stava Rex reacts</vt:lpstr>
      <vt:lpstr>False positives Mistakes, but no reaction</vt:lpstr>
      <vt:lpstr>Test material</vt:lpstr>
      <vt:lpstr>Test results Improving true negatives</vt:lpstr>
      <vt:lpstr>Finding false negatives</vt:lpstr>
      <vt:lpstr>Bild 13</vt:lpstr>
      <vt:lpstr>Usability: Focus on the user!  What does the user need? </vt:lpstr>
      <vt:lpstr>What is the problem? </vt:lpstr>
      <vt:lpstr>Some of the ’soft’ requirements: </vt:lpstr>
      <vt:lpstr>User testing </vt:lpstr>
      <vt:lpstr>Continuous contact with our users</vt:lpstr>
      <vt:lpstr>Implement and start over again</vt:lpstr>
      <vt:lpstr>Bild 20</vt:lpstr>
      <vt:lpstr>Some journeys</vt:lpstr>
    </vt:vector>
  </TitlesOfParts>
  <Company>Oribi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spellcheckers</dc:title>
  <dc:creator>Caroline Willners</dc:creator>
  <cp:lastModifiedBy>Caroline Willners</cp:lastModifiedBy>
  <cp:revision>20</cp:revision>
  <cp:lastPrinted>2014-11-12T08:38:34Z</cp:lastPrinted>
  <dcterms:created xsi:type="dcterms:W3CDTF">2014-11-10T07:35:07Z</dcterms:created>
  <dcterms:modified xsi:type="dcterms:W3CDTF">2014-11-12T16:03:03Z</dcterms:modified>
</cp:coreProperties>
</file>