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29"/>
  </p:notesMasterIdLst>
  <p:sldIdLst>
    <p:sldId id="367" r:id="rId2"/>
    <p:sldId id="256" r:id="rId3"/>
    <p:sldId id="350" r:id="rId4"/>
    <p:sldId id="315" r:id="rId5"/>
    <p:sldId id="317" r:id="rId6"/>
    <p:sldId id="324" r:id="rId7"/>
    <p:sldId id="364" r:id="rId8"/>
    <p:sldId id="355" r:id="rId9"/>
    <p:sldId id="319" r:id="rId10"/>
    <p:sldId id="363" r:id="rId11"/>
    <p:sldId id="365" r:id="rId12"/>
    <p:sldId id="325" r:id="rId13"/>
    <p:sldId id="356" r:id="rId14"/>
    <p:sldId id="337" r:id="rId15"/>
    <p:sldId id="354" r:id="rId16"/>
    <p:sldId id="360" r:id="rId17"/>
    <p:sldId id="335" r:id="rId18"/>
    <p:sldId id="332" r:id="rId19"/>
    <p:sldId id="351" r:id="rId20"/>
    <p:sldId id="333" r:id="rId21"/>
    <p:sldId id="336" r:id="rId22"/>
    <p:sldId id="340" r:id="rId23"/>
    <p:sldId id="341" r:id="rId24"/>
    <p:sldId id="342" r:id="rId25"/>
    <p:sldId id="343" r:id="rId26"/>
    <p:sldId id="359" r:id="rId27"/>
    <p:sldId id="361" r:id="rId2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/>
  <p:cmAuthor id="2" name="Mikael Vinka" initials="MV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 autoAdjust="0"/>
    <p:restoredTop sz="81887"/>
  </p:normalViewPr>
  <p:slideViewPr>
    <p:cSldViewPr snapToGrid="0" snapToObjects="1">
      <p:cViewPr varScale="1">
        <p:scale>
          <a:sx n="52" d="100"/>
          <a:sy n="52" d="100"/>
        </p:scale>
        <p:origin x="102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ronder-my.sharepoint.com/personal/livjo_trondelagfylke_no/Documents/masterstudie/resultat/tabell%20liv%20karin%20sosiolingvisti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tronder-my.sharepoint.com/personal/livjo_trondelagfylke_no/Documents/masterstudie/resultat/Gihtjedimmie%20med%20kontrollgruppe%20og%20hovedgruppe%201105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Gie gåetesne saemieste/saemiesti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'Ark13'!$C$5:$C$13</c:f>
              <c:strCache>
                <c:ptCount val="9"/>
                <c:pt idx="0">
                  <c:v>Tjidtjie </c:v>
                </c:pt>
                <c:pt idx="1">
                  <c:v>Aehtjie</c:v>
                </c:pt>
                <c:pt idx="2">
                  <c:v>Gaajhkh åerpenh</c:v>
                </c:pt>
                <c:pt idx="3">
                  <c:v>Båarasåbpoe åerpenh</c:v>
                </c:pt>
                <c:pt idx="4">
                  <c:v>Aahka</c:v>
                </c:pt>
                <c:pt idx="5">
                  <c:v>Aajja</c:v>
                </c:pt>
                <c:pt idx="6">
                  <c:v>Jeatjah laahkoeh</c:v>
                </c:pt>
                <c:pt idx="7">
                  <c:v>Ij guhte</c:v>
                </c:pt>
                <c:pt idx="8">
                  <c:v>Jeatjebh</c:v>
                </c:pt>
              </c:strCache>
            </c:strRef>
          </c:cat>
          <c:val>
            <c:numRef>
              <c:f>'Ark13'!$D$5:$D$13</c:f>
              <c:numCache>
                <c:formatCode>0.0\ %</c:formatCode>
                <c:ptCount val="9"/>
                <c:pt idx="0">
                  <c:v>0.5</c:v>
                </c:pt>
                <c:pt idx="1">
                  <c:v>0.22222222222222221</c:v>
                </c:pt>
                <c:pt idx="2">
                  <c:v>0.16666666666666666</c:v>
                </c:pt>
                <c:pt idx="3">
                  <c:v>0</c:v>
                </c:pt>
                <c:pt idx="4">
                  <c:v>0.66666666666666663</c:v>
                </c:pt>
                <c:pt idx="5">
                  <c:v>0.3888888888888889</c:v>
                </c:pt>
                <c:pt idx="6">
                  <c:v>0.61111111111111116</c:v>
                </c:pt>
                <c:pt idx="7">
                  <c:v>5.5555555555555552E-2</c:v>
                </c:pt>
                <c:pt idx="8">
                  <c:v>5.5555555555555552E-2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6-4915-9A12-FF3CF6E43168}"/>
            </c:ext>
          </c:extLst>
        </c:ser>
        <c:ser>
          <c:idx val="1"/>
          <c:order val="1"/>
          <c:tx>
            <c:v>Gie gåetesne daaroste/daaroesti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'Ark13'!$C$5:$C$13</c:f>
              <c:strCache>
                <c:ptCount val="9"/>
                <c:pt idx="0">
                  <c:v>Tjidtjie </c:v>
                </c:pt>
                <c:pt idx="1">
                  <c:v>Aehtjie</c:v>
                </c:pt>
                <c:pt idx="2">
                  <c:v>Gaajhkh åerpenh</c:v>
                </c:pt>
                <c:pt idx="3">
                  <c:v>Båarasåbpoe åerpenh</c:v>
                </c:pt>
                <c:pt idx="4">
                  <c:v>Aahka</c:v>
                </c:pt>
                <c:pt idx="5">
                  <c:v>Aajja</c:v>
                </c:pt>
                <c:pt idx="6">
                  <c:v>Jeatjah laahkoeh</c:v>
                </c:pt>
                <c:pt idx="7">
                  <c:v>Ij guhte</c:v>
                </c:pt>
                <c:pt idx="8">
                  <c:v>Jeatjebh</c:v>
                </c:pt>
              </c:strCache>
            </c:strRef>
          </c:cat>
          <c:val>
            <c:numRef>
              <c:f>'Ark13'!$E$5:$E$13</c:f>
              <c:numCache>
                <c:formatCode>0.0\ %</c:formatCode>
                <c:ptCount val="9"/>
                <c:pt idx="0">
                  <c:v>0.88888888888888884</c:v>
                </c:pt>
                <c:pt idx="1">
                  <c:v>0.83333333333333337</c:v>
                </c:pt>
                <c:pt idx="2">
                  <c:v>0.77777777777777779</c:v>
                </c:pt>
                <c:pt idx="3">
                  <c:v>5.5555555555555552E-2</c:v>
                </c:pt>
                <c:pt idx="4">
                  <c:v>0.16666666666666666</c:v>
                </c:pt>
                <c:pt idx="5">
                  <c:v>0.61111111111111116</c:v>
                </c:pt>
                <c:pt idx="6">
                  <c:v>0.72222222222222221</c:v>
                </c:pt>
                <c:pt idx="7">
                  <c:v>5.5555555555555552E-2</c:v>
                </c:pt>
                <c:pt idx="8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6-4915-9A12-FF3CF6E43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57336"/>
        <c:axId val="628259632"/>
      </c:barChart>
      <c:catAx>
        <c:axId val="62825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28259632"/>
        <c:crosses val="autoZero"/>
        <c:auto val="1"/>
        <c:lblAlgn val="ctr"/>
        <c:lblOffset val="100"/>
        <c:noMultiLvlLbl val="0"/>
      </c:catAx>
      <c:valAx>
        <c:axId val="6282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 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2825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2058263386214567"/>
          <c:w val="0.98497725284339455"/>
          <c:h val="7.7586749932120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ma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ma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'Ark3'!$AK$2</c:f>
              <c:strCache>
                <c:ptCount val="1"/>
                <c:pt idx="0">
                  <c:v>GD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'Ark3'!$AJ$3:$AJ$6</c:f>
              <c:strCache>
                <c:ptCount val="4"/>
                <c:pt idx="0">
                  <c:v>O, OVO</c:v>
                </c:pt>
                <c:pt idx="1">
                  <c:v>NO, OVO</c:v>
                </c:pt>
                <c:pt idx="2">
                  <c:v>PO, -OVO</c:v>
                </c:pt>
                <c:pt idx="3">
                  <c:v>NO, - OVO</c:v>
                </c:pt>
              </c:strCache>
            </c:strRef>
          </c:cat>
          <c:val>
            <c:numRef>
              <c:f>'Ark3'!$AK$3:$AK$6</c:f>
              <c:numCache>
                <c:formatCode>0.0\ %</c:formatCode>
                <c:ptCount val="4"/>
                <c:pt idx="0">
                  <c:v>0.94444444444444398</c:v>
                </c:pt>
                <c:pt idx="1">
                  <c:v>0.66666666666666696</c:v>
                </c:pt>
                <c:pt idx="2">
                  <c:v>1</c:v>
                </c:pt>
                <c:pt idx="3">
                  <c:v>0.44444444444444398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F-304C-A76F-1E58E8102EBB}"/>
            </c:ext>
          </c:extLst>
        </c:ser>
        <c:ser>
          <c:idx val="1"/>
          <c:order val="1"/>
          <c:tx>
            <c:strRef>
              <c:f>'Ark3'!$AL$2</c:f>
              <c:strCache>
                <c:ptCount val="1"/>
                <c:pt idx="0">
                  <c:v>RD %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'Ark3'!$AJ$3:$AJ$6</c:f>
              <c:strCache>
                <c:ptCount val="4"/>
                <c:pt idx="0">
                  <c:v>O, OVO</c:v>
                </c:pt>
                <c:pt idx="1">
                  <c:v>NO, OVO</c:v>
                </c:pt>
                <c:pt idx="2">
                  <c:v>PO, -OVO</c:v>
                </c:pt>
                <c:pt idx="3">
                  <c:v>NO, - OVO</c:v>
                </c:pt>
              </c:strCache>
            </c:strRef>
          </c:cat>
          <c:val>
            <c:numRef>
              <c:f>'Ark3'!$AL$3:$AL$6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F-304C-A76F-1E58E8102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1565880"/>
        <c:axId val="-2091562552"/>
      </c:barChart>
      <c:catAx>
        <c:axId val="-209156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-2091562552"/>
        <c:crosses val="autoZero"/>
        <c:auto val="1"/>
        <c:lblAlgn val="ctr"/>
        <c:lblOffset val="100"/>
        <c:noMultiLvlLbl val="0"/>
      </c:catAx>
      <c:valAx>
        <c:axId val="-209156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 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-209156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ma-NO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ma-NO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C0482-DB47-49E4-8ED3-81C453DC8210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B1BD089-5C24-4AF3-AE1F-07722CCFCF66}">
      <dgm:prSet custT="1"/>
      <dgm:spPr/>
      <dgm:t>
        <a:bodyPr/>
        <a:lstStyle/>
        <a:p>
          <a:r>
            <a:rPr lang="sma-NO" sz="2400" dirty="0"/>
            <a:t>Akte ovneebneme objeekte</a:t>
          </a:r>
          <a:endParaRPr lang="en-US" sz="2400" dirty="0"/>
        </a:p>
      </dgm:t>
    </dgm:pt>
    <dgm:pt modelId="{EABBE977-655B-45BA-8F17-8CAA6238DB42}" type="parTrans" cxnId="{3856BE8A-54BD-4CC5-B2D0-071E2ED17E71}">
      <dgm:prSet/>
      <dgm:spPr/>
      <dgm:t>
        <a:bodyPr/>
        <a:lstStyle/>
        <a:p>
          <a:endParaRPr lang="en-US"/>
        </a:p>
      </dgm:t>
    </dgm:pt>
    <dgm:pt modelId="{FFD19D0F-7F6C-4793-ADC0-E3D5B8780F68}" type="sibTrans" cxnId="{3856BE8A-54BD-4CC5-B2D0-071E2ED17E71}">
      <dgm:prSet/>
      <dgm:spPr/>
      <dgm:t>
        <a:bodyPr/>
        <a:lstStyle/>
        <a:p>
          <a:endParaRPr lang="en-US"/>
        </a:p>
      </dgm:t>
    </dgm:pt>
    <dgm:pt modelId="{89B85347-E233-4868-961A-19D11630335F}">
      <dgm:prSet/>
      <dgm:spPr/>
      <dgm:t>
        <a:bodyPr/>
        <a:lstStyle/>
        <a:p>
          <a:r>
            <a:rPr lang="sma-NO" dirty="0"/>
            <a:t>Nulle objeekte tjuara mïsse akt vuesiehtidh, maam aerebi neebneme jallh mïsse akt bååstede raajesisnie vuesiehtidh. Dellie </a:t>
          </a:r>
          <a:r>
            <a:rPr lang="sma-NO" dirty="0" err="1"/>
            <a:t>diskurse</a:t>
          </a:r>
          <a:r>
            <a:rPr lang="sma-NO" dirty="0"/>
            <a:t> tseegkeme jïh nulle objeekte realiseradamme, jïh raajese grammatihken mietie (Joma, 2012)</a:t>
          </a:r>
          <a:endParaRPr lang="en-US" dirty="0"/>
        </a:p>
      </dgm:t>
    </dgm:pt>
    <dgm:pt modelId="{C3F6BABA-0340-43AA-B222-D1E7617A009D}" type="parTrans" cxnId="{C17B6FA0-78A9-4701-A69C-300C84F2847B}">
      <dgm:prSet/>
      <dgm:spPr/>
      <dgm:t>
        <a:bodyPr/>
        <a:lstStyle/>
        <a:p>
          <a:endParaRPr lang="en-US"/>
        </a:p>
      </dgm:t>
    </dgm:pt>
    <dgm:pt modelId="{20058322-FB93-4CEB-A9FC-612E51AC6FFE}" type="sibTrans" cxnId="{C17B6FA0-78A9-4701-A69C-300C84F2847B}">
      <dgm:prSet/>
      <dgm:spPr/>
      <dgm:t>
        <a:bodyPr/>
        <a:lstStyle/>
        <a:p>
          <a:endParaRPr lang="en-US"/>
        </a:p>
      </dgm:t>
    </dgm:pt>
    <dgm:pt modelId="{12584C82-F539-4BFC-88B6-B0D04D2C9A59}">
      <dgm:prSet custT="1"/>
      <dgm:spPr/>
      <dgm:t>
        <a:bodyPr/>
        <a:lstStyle/>
        <a:p>
          <a:r>
            <a:rPr lang="sma-NO" sz="2400" noProof="0" dirty="0"/>
            <a:t>Fonetihke gåaroes, men ij semantihke gåaroes</a:t>
          </a:r>
        </a:p>
      </dgm:t>
    </dgm:pt>
    <dgm:pt modelId="{C1B2CD4D-F945-47DF-8370-F7E0A42AE03C}" type="parTrans" cxnId="{A8DC7626-656A-4AB4-88EA-C3899499823F}">
      <dgm:prSet/>
      <dgm:spPr/>
      <dgm:t>
        <a:bodyPr/>
        <a:lstStyle/>
        <a:p>
          <a:endParaRPr lang="en-US"/>
        </a:p>
      </dgm:t>
    </dgm:pt>
    <dgm:pt modelId="{6DE5520B-254F-4E46-A83C-8A10AAB8BEDB}" type="sibTrans" cxnId="{A8DC7626-656A-4AB4-88EA-C3899499823F}">
      <dgm:prSet/>
      <dgm:spPr/>
      <dgm:t>
        <a:bodyPr/>
        <a:lstStyle/>
        <a:p>
          <a:endParaRPr lang="en-US"/>
        </a:p>
      </dgm:t>
    </dgm:pt>
    <dgm:pt modelId="{098E723E-1F32-4149-9C4C-0CA13236E79E}" type="pres">
      <dgm:prSet presAssocID="{841C0482-DB47-49E4-8ED3-81C453DC8210}" presName="linear" presStyleCnt="0">
        <dgm:presLayoutVars>
          <dgm:animLvl val="lvl"/>
          <dgm:resizeHandles val="exact"/>
        </dgm:presLayoutVars>
      </dgm:prSet>
      <dgm:spPr/>
    </dgm:pt>
    <dgm:pt modelId="{5A176111-9688-4E7C-A336-0D4B3290039B}" type="pres">
      <dgm:prSet presAssocID="{1B1BD089-5C24-4AF3-AE1F-07722CCFCF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1FA992-32E3-40FF-9B4C-2A5ECDCA25B2}" type="pres">
      <dgm:prSet presAssocID="{FFD19D0F-7F6C-4793-ADC0-E3D5B8780F68}" presName="spacer" presStyleCnt="0"/>
      <dgm:spPr/>
    </dgm:pt>
    <dgm:pt modelId="{C5EDC86C-DBAE-48CC-B56A-C39F08854F07}" type="pres">
      <dgm:prSet presAssocID="{89B85347-E233-4868-961A-19D1163033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0A0F2B-AEB5-41B8-8A00-9C8D98665F52}" type="pres">
      <dgm:prSet presAssocID="{20058322-FB93-4CEB-A9FC-612E51AC6FFE}" presName="spacer" presStyleCnt="0"/>
      <dgm:spPr/>
    </dgm:pt>
    <dgm:pt modelId="{293DA794-4001-4E6E-948C-369F9C7CE35A}" type="pres">
      <dgm:prSet presAssocID="{12584C82-F539-4BFC-88B6-B0D04D2C9A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DC7626-656A-4AB4-88EA-C3899499823F}" srcId="{841C0482-DB47-49E4-8ED3-81C453DC8210}" destId="{12584C82-F539-4BFC-88B6-B0D04D2C9A59}" srcOrd="2" destOrd="0" parTransId="{C1B2CD4D-F945-47DF-8370-F7E0A42AE03C}" sibTransId="{6DE5520B-254F-4E46-A83C-8A10AAB8BEDB}"/>
    <dgm:cxn modelId="{F63D7765-5DB9-4DC5-B70F-1FD7B30951C9}" type="presOf" srcId="{89B85347-E233-4868-961A-19D11630335F}" destId="{C5EDC86C-DBAE-48CC-B56A-C39F08854F07}" srcOrd="0" destOrd="0" presId="urn:microsoft.com/office/officeart/2005/8/layout/vList2"/>
    <dgm:cxn modelId="{65313C50-F706-4A11-BFE0-A060F423F0B8}" type="presOf" srcId="{841C0482-DB47-49E4-8ED3-81C453DC8210}" destId="{098E723E-1F32-4149-9C4C-0CA13236E79E}" srcOrd="0" destOrd="0" presId="urn:microsoft.com/office/officeart/2005/8/layout/vList2"/>
    <dgm:cxn modelId="{3856BE8A-54BD-4CC5-B2D0-071E2ED17E71}" srcId="{841C0482-DB47-49E4-8ED3-81C453DC8210}" destId="{1B1BD089-5C24-4AF3-AE1F-07722CCFCF66}" srcOrd="0" destOrd="0" parTransId="{EABBE977-655B-45BA-8F17-8CAA6238DB42}" sibTransId="{FFD19D0F-7F6C-4793-ADC0-E3D5B8780F68}"/>
    <dgm:cxn modelId="{C17B6FA0-78A9-4701-A69C-300C84F2847B}" srcId="{841C0482-DB47-49E4-8ED3-81C453DC8210}" destId="{89B85347-E233-4868-961A-19D11630335F}" srcOrd="1" destOrd="0" parTransId="{C3F6BABA-0340-43AA-B222-D1E7617A009D}" sibTransId="{20058322-FB93-4CEB-A9FC-612E51AC6FFE}"/>
    <dgm:cxn modelId="{EA587BB6-12CB-40E3-BCC2-6C1BA17111B4}" type="presOf" srcId="{1B1BD089-5C24-4AF3-AE1F-07722CCFCF66}" destId="{5A176111-9688-4E7C-A336-0D4B3290039B}" srcOrd="0" destOrd="0" presId="urn:microsoft.com/office/officeart/2005/8/layout/vList2"/>
    <dgm:cxn modelId="{AFE3E5C0-A48B-4043-8673-C622A583D7A4}" type="presOf" srcId="{12584C82-F539-4BFC-88B6-B0D04D2C9A59}" destId="{293DA794-4001-4E6E-948C-369F9C7CE35A}" srcOrd="0" destOrd="0" presId="urn:microsoft.com/office/officeart/2005/8/layout/vList2"/>
    <dgm:cxn modelId="{FD87A311-FA9B-4292-BE19-33C2A7C67368}" type="presParOf" srcId="{098E723E-1F32-4149-9C4C-0CA13236E79E}" destId="{5A176111-9688-4E7C-A336-0D4B3290039B}" srcOrd="0" destOrd="0" presId="urn:microsoft.com/office/officeart/2005/8/layout/vList2"/>
    <dgm:cxn modelId="{2F77B477-5F25-41A9-B3B1-E580715A5DF9}" type="presParOf" srcId="{098E723E-1F32-4149-9C4C-0CA13236E79E}" destId="{791FA992-32E3-40FF-9B4C-2A5ECDCA25B2}" srcOrd="1" destOrd="0" presId="urn:microsoft.com/office/officeart/2005/8/layout/vList2"/>
    <dgm:cxn modelId="{EFCE7949-D3EE-40A0-9C3A-99CF39442068}" type="presParOf" srcId="{098E723E-1F32-4149-9C4C-0CA13236E79E}" destId="{C5EDC86C-DBAE-48CC-B56A-C39F08854F07}" srcOrd="2" destOrd="0" presId="urn:microsoft.com/office/officeart/2005/8/layout/vList2"/>
    <dgm:cxn modelId="{40BC48ED-A2DF-4320-A389-C2D908C17873}" type="presParOf" srcId="{098E723E-1F32-4149-9C4C-0CA13236E79E}" destId="{6B0A0F2B-AEB5-41B8-8A00-9C8D98665F52}" srcOrd="3" destOrd="0" presId="urn:microsoft.com/office/officeart/2005/8/layout/vList2"/>
    <dgm:cxn modelId="{C0D3F40C-F330-416A-AD4D-3A3A0BB1A20D}" type="presParOf" srcId="{098E723E-1F32-4149-9C4C-0CA13236E79E}" destId="{293DA794-4001-4E6E-948C-369F9C7CE3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3F8B95-CACB-459C-945D-04CDBA9FE33A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DB84943-A2C5-4A93-B0EA-3CC53AA06DD0}">
      <dgm:prSet/>
      <dgm:spPr/>
      <dgm:t>
        <a:bodyPr/>
        <a:lstStyle/>
        <a:p>
          <a:r>
            <a:rPr lang="nb-NO" b="1" dirty="0" err="1"/>
            <a:t>Referaansedåehkie</a:t>
          </a:r>
          <a:r>
            <a:rPr lang="nb-NO" b="1" dirty="0"/>
            <a:t> </a:t>
          </a:r>
          <a:endParaRPr lang="en-US" dirty="0"/>
        </a:p>
      </dgm:t>
    </dgm:pt>
    <dgm:pt modelId="{7219C435-A257-41E1-8D13-F8531F0C2A3B}" type="parTrans" cxnId="{7946452A-22CE-422C-806A-851D0DA63E2B}">
      <dgm:prSet/>
      <dgm:spPr/>
      <dgm:t>
        <a:bodyPr/>
        <a:lstStyle/>
        <a:p>
          <a:endParaRPr lang="en-US"/>
        </a:p>
      </dgm:t>
    </dgm:pt>
    <dgm:pt modelId="{03B8F37F-E3EF-45F5-B379-001761D5DEC1}" type="sibTrans" cxnId="{7946452A-22CE-422C-806A-851D0DA63E2B}">
      <dgm:prSet/>
      <dgm:spPr/>
      <dgm:t>
        <a:bodyPr/>
        <a:lstStyle/>
        <a:p>
          <a:endParaRPr lang="en-US"/>
        </a:p>
      </dgm:t>
    </dgm:pt>
    <dgm:pt modelId="{EF5BC849-2F3F-4BBB-B351-CFA586F85A04}">
      <dgm:prSet custT="1"/>
      <dgm:spPr/>
      <dgm:t>
        <a:bodyPr/>
        <a:lstStyle/>
        <a:p>
          <a:r>
            <a:rPr lang="nb-NO" sz="2400" dirty="0" err="1"/>
            <a:t>ij</a:t>
          </a:r>
          <a:r>
            <a:rPr lang="nb-NO" sz="2400" dirty="0"/>
            <a:t> </a:t>
          </a:r>
          <a:r>
            <a:rPr lang="nb-NO" sz="2400" dirty="0" err="1"/>
            <a:t>moenedh</a:t>
          </a:r>
          <a:endParaRPr lang="en-US" sz="2400" dirty="0"/>
        </a:p>
      </dgm:t>
    </dgm:pt>
    <dgm:pt modelId="{1BC75BAE-3340-430E-849D-2E9E030C6F25}" type="parTrans" cxnId="{B87485C0-86B8-405A-844A-B4601847AAFE}">
      <dgm:prSet/>
      <dgm:spPr/>
      <dgm:t>
        <a:bodyPr/>
        <a:lstStyle/>
        <a:p>
          <a:endParaRPr lang="en-US"/>
        </a:p>
      </dgm:t>
    </dgm:pt>
    <dgm:pt modelId="{F3284C98-0455-4024-B224-427944FA662F}" type="sibTrans" cxnId="{B87485C0-86B8-405A-844A-B4601847AAFE}">
      <dgm:prSet/>
      <dgm:spPr/>
      <dgm:t>
        <a:bodyPr/>
        <a:lstStyle/>
        <a:p>
          <a:endParaRPr lang="en-US"/>
        </a:p>
      </dgm:t>
    </dgm:pt>
    <dgm:pt modelId="{A63681EC-6CFB-44F7-95E3-F9B41910F38B}">
      <dgm:prSet/>
      <dgm:spPr/>
      <dgm:t>
        <a:bodyPr/>
        <a:lstStyle/>
        <a:p>
          <a:r>
            <a:rPr lang="nb-NO" b="1"/>
            <a:t>Goerehtimmiedåehkie </a:t>
          </a:r>
          <a:endParaRPr lang="en-US"/>
        </a:p>
      </dgm:t>
    </dgm:pt>
    <dgm:pt modelId="{24C11A63-DBC1-4293-AA03-0CEA5ED831F7}" type="parTrans" cxnId="{DF8B5C82-2DAE-4BAC-A125-7520CD158A30}">
      <dgm:prSet/>
      <dgm:spPr/>
      <dgm:t>
        <a:bodyPr/>
        <a:lstStyle/>
        <a:p>
          <a:endParaRPr lang="en-US"/>
        </a:p>
      </dgm:t>
    </dgm:pt>
    <dgm:pt modelId="{E0BB7A31-2765-4050-B6B3-14EDD4CE80F1}" type="sibTrans" cxnId="{DF8B5C82-2DAE-4BAC-A125-7520CD158A30}">
      <dgm:prSet/>
      <dgm:spPr/>
      <dgm:t>
        <a:bodyPr/>
        <a:lstStyle/>
        <a:p>
          <a:endParaRPr lang="en-US"/>
        </a:p>
      </dgm:t>
    </dgm:pt>
    <dgm:pt modelId="{830FCDD0-28D9-4F50-8B00-08A5DA39F572}">
      <dgm:prSet custT="1"/>
      <dgm:spPr/>
      <dgm:t>
        <a:bodyPr/>
        <a:lstStyle/>
        <a:p>
          <a:r>
            <a:rPr lang="nb-NO" sz="2400" dirty="0" err="1"/>
            <a:t>ovseekere“The</a:t>
          </a:r>
          <a:r>
            <a:rPr lang="nb-NO" sz="2400" dirty="0"/>
            <a:t> </a:t>
          </a:r>
          <a:r>
            <a:rPr lang="nb-NO" sz="2400" dirty="0" err="1"/>
            <a:t>yes</a:t>
          </a:r>
          <a:r>
            <a:rPr lang="nb-NO" sz="2400" dirty="0"/>
            <a:t>-bias” (Montrul, 2016;</a:t>
          </a:r>
          <a:r>
            <a:rPr lang="sma-NO" sz="2400" dirty="0"/>
            <a:t> </a:t>
          </a:r>
          <a:r>
            <a:rPr lang="sma-NO" sz="2400" dirty="0" err="1"/>
            <a:t>Okanda</a:t>
          </a:r>
          <a:r>
            <a:rPr lang="sma-NO" sz="2400" dirty="0"/>
            <a:t> &amp; </a:t>
          </a:r>
          <a:r>
            <a:rPr lang="sma-NO" sz="2400" dirty="0" err="1"/>
            <a:t>Itakura</a:t>
          </a:r>
          <a:r>
            <a:rPr lang="sma-NO" sz="2400" dirty="0"/>
            <a:t>, 2010; Polinsky, 2011)</a:t>
          </a:r>
          <a:r>
            <a:rPr lang="nb-NO" sz="2400" dirty="0"/>
            <a:t> </a:t>
          </a:r>
          <a:endParaRPr lang="en-US" sz="2400" dirty="0"/>
        </a:p>
      </dgm:t>
    </dgm:pt>
    <dgm:pt modelId="{2B7DCAEB-548E-4B24-9AC2-F9D25AA88627}" type="parTrans" cxnId="{F4202F9F-7749-4074-9648-C757056A4547}">
      <dgm:prSet/>
      <dgm:spPr/>
      <dgm:t>
        <a:bodyPr/>
        <a:lstStyle/>
        <a:p>
          <a:endParaRPr lang="en-US"/>
        </a:p>
      </dgm:t>
    </dgm:pt>
    <dgm:pt modelId="{1001A335-7AF0-414C-96C3-8A9D294FD766}" type="sibTrans" cxnId="{F4202F9F-7749-4074-9648-C757056A4547}">
      <dgm:prSet/>
      <dgm:spPr/>
      <dgm:t>
        <a:bodyPr/>
        <a:lstStyle/>
        <a:p>
          <a:endParaRPr lang="en-US"/>
        </a:p>
      </dgm:t>
    </dgm:pt>
    <dgm:pt modelId="{EE98F459-3F45-4590-84EB-A6360F476EF3}">
      <dgm:prSet custT="1"/>
      <dgm:spPr/>
      <dgm:t>
        <a:bodyPr/>
        <a:lstStyle/>
        <a:p>
          <a:r>
            <a:rPr lang="nb-NO" sz="2400" dirty="0"/>
            <a:t>“The </a:t>
          </a:r>
          <a:r>
            <a:rPr lang="nb-NO" sz="2400" dirty="0" err="1"/>
            <a:t>yes</a:t>
          </a:r>
          <a:r>
            <a:rPr lang="nb-NO" sz="2400" dirty="0"/>
            <a:t>-bias” (Montrul, 2016;</a:t>
          </a:r>
          <a:r>
            <a:rPr lang="sma-NO" sz="2400" dirty="0"/>
            <a:t> </a:t>
          </a:r>
          <a:r>
            <a:rPr lang="sma-NO" sz="2400" dirty="0" err="1"/>
            <a:t>Okanda</a:t>
          </a:r>
          <a:r>
            <a:rPr lang="sma-NO" sz="2400" dirty="0"/>
            <a:t> &amp; </a:t>
          </a:r>
          <a:r>
            <a:rPr lang="sma-NO" sz="2400" dirty="0" err="1"/>
            <a:t>Itakura</a:t>
          </a:r>
          <a:r>
            <a:rPr lang="sma-NO" sz="2400" dirty="0"/>
            <a:t>, 2010; Polinsky, 2011)</a:t>
          </a:r>
          <a:r>
            <a:rPr lang="nb-NO" sz="2400" dirty="0"/>
            <a:t> </a:t>
          </a:r>
          <a:endParaRPr lang="en-US" sz="2400" dirty="0"/>
        </a:p>
      </dgm:t>
    </dgm:pt>
    <dgm:pt modelId="{18359AB2-5E00-40B3-AA05-EBE569A15A33}" type="parTrans" cxnId="{BC57578D-F599-45C0-B2C7-647598E208F3}">
      <dgm:prSet/>
      <dgm:spPr/>
    </dgm:pt>
    <dgm:pt modelId="{729A72A3-EF84-4412-9728-11F9FCA89303}" type="sibTrans" cxnId="{BC57578D-F599-45C0-B2C7-647598E208F3}">
      <dgm:prSet/>
      <dgm:spPr/>
    </dgm:pt>
    <dgm:pt modelId="{08D9A1E4-84C1-4385-991A-E2D46625AC61}" type="pres">
      <dgm:prSet presAssocID="{DE3F8B95-CACB-459C-945D-04CDBA9FE33A}" presName="linear" presStyleCnt="0">
        <dgm:presLayoutVars>
          <dgm:dir/>
          <dgm:animLvl val="lvl"/>
          <dgm:resizeHandles val="exact"/>
        </dgm:presLayoutVars>
      </dgm:prSet>
      <dgm:spPr/>
    </dgm:pt>
    <dgm:pt modelId="{31F20C6B-632D-46FF-8A14-7B8E5C4691E5}" type="pres">
      <dgm:prSet presAssocID="{5DB84943-A2C5-4A93-B0EA-3CC53AA06DD0}" presName="parentLin" presStyleCnt="0"/>
      <dgm:spPr/>
    </dgm:pt>
    <dgm:pt modelId="{272B2EE2-6CA6-44AF-8473-F5CAEA78AF89}" type="pres">
      <dgm:prSet presAssocID="{5DB84943-A2C5-4A93-B0EA-3CC53AA06DD0}" presName="parentLeftMargin" presStyleLbl="node1" presStyleIdx="0" presStyleCnt="2"/>
      <dgm:spPr/>
    </dgm:pt>
    <dgm:pt modelId="{57488162-ADA0-41E3-81F9-CC29C04459D5}" type="pres">
      <dgm:prSet presAssocID="{5DB84943-A2C5-4A93-B0EA-3CC53AA06D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D61E37-060A-4D13-82EA-F8B147863001}" type="pres">
      <dgm:prSet presAssocID="{5DB84943-A2C5-4A93-B0EA-3CC53AA06DD0}" presName="negativeSpace" presStyleCnt="0"/>
      <dgm:spPr/>
    </dgm:pt>
    <dgm:pt modelId="{70BFC876-A852-4674-8445-222208CCCED2}" type="pres">
      <dgm:prSet presAssocID="{5DB84943-A2C5-4A93-B0EA-3CC53AA06DD0}" presName="childText" presStyleLbl="conFgAcc1" presStyleIdx="0" presStyleCnt="2">
        <dgm:presLayoutVars>
          <dgm:bulletEnabled val="1"/>
        </dgm:presLayoutVars>
      </dgm:prSet>
      <dgm:spPr/>
    </dgm:pt>
    <dgm:pt modelId="{811E6873-CBE5-4504-BD17-F75C2A1842A4}" type="pres">
      <dgm:prSet presAssocID="{03B8F37F-E3EF-45F5-B379-001761D5DEC1}" presName="spaceBetweenRectangles" presStyleCnt="0"/>
      <dgm:spPr/>
    </dgm:pt>
    <dgm:pt modelId="{4275397E-C245-4F8B-B2E7-1499F1A5AF1F}" type="pres">
      <dgm:prSet presAssocID="{A63681EC-6CFB-44F7-95E3-F9B41910F38B}" presName="parentLin" presStyleCnt="0"/>
      <dgm:spPr/>
    </dgm:pt>
    <dgm:pt modelId="{041C385A-7EAC-4948-9079-0F0ACB710063}" type="pres">
      <dgm:prSet presAssocID="{A63681EC-6CFB-44F7-95E3-F9B41910F38B}" presName="parentLeftMargin" presStyleLbl="node1" presStyleIdx="0" presStyleCnt="2"/>
      <dgm:spPr/>
    </dgm:pt>
    <dgm:pt modelId="{9C68799E-CA80-43C2-918A-9F1FEE8AD66B}" type="pres">
      <dgm:prSet presAssocID="{A63681EC-6CFB-44F7-95E3-F9B41910F3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50D4A8-675F-4148-B72E-1780BAFA1BC0}" type="pres">
      <dgm:prSet presAssocID="{A63681EC-6CFB-44F7-95E3-F9B41910F38B}" presName="negativeSpace" presStyleCnt="0"/>
      <dgm:spPr/>
    </dgm:pt>
    <dgm:pt modelId="{49BA0B67-57D3-4CE9-BB78-BCB8B3D9180A}" type="pres">
      <dgm:prSet presAssocID="{A63681EC-6CFB-44F7-95E3-F9B41910F38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46452A-22CE-422C-806A-851D0DA63E2B}" srcId="{DE3F8B95-CACB-459C-945D-04CDBA9FE33A}" destId="{5DB84943-A2C5-4A93-B0EA-3CC53AA06DD0}" srcOrd="0" destOrd="0" parTransId="{7219C435-A257-41E1-8D13-F8531F0C2A3B}" sibTransId="{03B8F37F-E3EF-45F5-B379-001761D5DEC1}"/>
    <dgm:cxn modelId="{B5FA3D5D-4626-4090-9C89-2B5576AEBFDD}" type="presOf" srcId="{5DB84943-A2C5-4A93-B0EA-3CC53AA06DD0}" destId="{272B2EE2-6CA6-44AF-8473-F5CAEA78AF89}" srcOrd="0" destOrd="0" presId="urn:microsoft.com/office/officeart/2005/8/layout/list1"/>
    <dgm:cxn modelId="{436E8B71-EA53-4E05-838A-156D7ACC118A}" type="presOf" srcId="{5DB84943-A2C5-4A93-B0EA-3CC53AA06DD0}" destId="{57488162-ADA0-41E3-81F9-CC29C04459D5}" srcOrd="1" destOrd="0" presId="urn:microsoft.com/office/officeart/2005/8/layout/list1"/>
    <dgm:cxn modelId="{B244F179-3AD2-49DF-B459-8C27CF48EDF6}" type="presOf" srcId="{DE3F8B95-CACB-459C-945D-04CDBA9FE33A}" destId="{08D9A1E4-84C1-4385-991A-E2D46625AC61}" srcOrd="0" destOrd="0" presId="urn:microsoft.com/office/officeart/2005/8/layout/list1"/>
    <dgm:cxn modelId="{4175F880-3B25-42C7-B37E-2EDF61EB2DA3}" type="presOf" srcId="{A63681EC-6CFB-44F7-95E3-F9B41910F38B}" destId="{9C68799E-CA80-43C2-918A-9F1FEE8AD66B}" srcOrd="1" destOrd="0" presId="urn:microsoft.com/office/officeart/2005/8/layout/list1"/>
    <dgm:cxn modelId="{DF8B5C82-2DAE-4BAC-A125-7520CD158A30}" srcId="{DE3F8B95-CACB-459C-945D-04CDBA9FE33A}" destId="{A63681EC-6CFB-44F7-95E3-F9B41910F38B}" srcOrd="1" destOrd="0" parTransId="{24C11A63-DBC1-4293-AA03-0CEA5ED831F7}" sibTransId="{E0BB7A31-2765-4050-B6B3-14EDD4CE80F1}"/>
    <dgm:cxn modelId="{BC57578D-F599-45C0-B2C7-647598E208F3}" srcId="{A63681EC-6CFB-44F7-95E3-F9B41910F38B}" destId="{EE98F459-3F45-4590-84EB-A6360F476EF3}" srcOrd="1" destOrd="0" parTransId="{18359AB2-5E00-40B3-AA05-EBE569A15A33}" sibTransId="{729A72A3-EF84-4412-9728-11F9FCA89303}"/>
    <dgm:cxn modelId="{F1CF4B8E-256E-46DE-B54A-71A729576181}" type="presOf" srcId="{830FCDD0-28D9-4F50-8B00-08A5DA39F572}" destId="{49BA0B67-57D3-4CE9-BB78-BCB8B3D9180A}" srcOrd="0" destOrd="0" presId="urn:microsoft.com/office/officeart/2005/8/layout/list1"/>
    <dgm:cxn modelId="{F4202F9F-7749-4074-9648-C757056A4547}" srcId="{A63681EC-6CFB-44F7-95E3-F9B41910F38B}" destId="{830FCDD0-28D9-4F50-8B00-08A5DA39F572}" srcOrd="0" destOrd="0" parTransId="{2B7DCAEB-548E-4B24-9AC2-F9D25AA88627}" sibTransId="{1001A335-7AF0-414C-96C3-8A9D294FD766}"/>
    <dgm:cxn modelId="{C2716FAB-C6EB-45C7-99BF-0466AA9B5F4E}" type="presOf" srcId="{EE98F459-3F45-4590-84EB-A6360F476EF3}" destId="{49BA0B67-57D3-4CE9-BB78-BCB8B3D9180A}" srcOrd="0" destOrd="1" presId="urn:microsoft.com/office/officeart/2005/8/layout/list1"/>
    <dgm:cxn modelId="{B87485C0-86B8-405A-844A-B4601847AAFE}" srcId="{5DB84943-A2C5-4A93-B0EA-3CC53AA06DD0}" destId="{EF5BC849-2F3F-4BBB-B351-CFA586F85A04}" srcOrd="0" destOrd="0" parTransId="{1BC75BAE-3340-430E-849D-2E9E030C6F25}" sibTransId="{F3284C98-0455-4024-B224-427944FA662F}"/>
    <dgm:cxn modelId="{91D7A7C7-6979-4373-AF89-CBFEF6F6284E}" type="presOf" srcId="{EF5BC849-2F3F-4BBB-B351-CFA586F85A04}" destId="{70BFC876-A852-4674-8445-222208CCCED2}" srcOrd="0" destOrd="0" presId="urn:microsoft.com/office/officeart/2005/8/layout/list1"/>
    <dgm:cxn modelId="{64DD91E3-3AE3-4EBC-ADD5-F57EC0B2C6D8}" type="presOf" srcId="{A63681EC-6CFB-44F7-95E3-F9B41910F38B}" destId="{041C385A-7EAC-4948-9079-0F0ACB710063}" srcOrd="0" destOrd="0" presId="urn:microsoft.com/office/officeart/2005/8/layout/list1"/>
    <dgm:cxn modelId="{EE910D47-B8F4-4AE5-B11F-D2299D42B18A}" type="presParOf" srcId="{08D9A1E4-84C1-4385-991A-E2D46625AC61}" destId="{31F20C6B-632D-46FF-8A14-7B8E5C4691E5}" srcOrd="0" destOrd="0" presId="urn:microsoft.com/office/officeart/2005/8/layout/list1"/>
    <dgm:cxn modelId="{C0461D39-05E8-48E5-B809-C637B4235E08}" type="presParOf" srcId="{31F20C6B-632D-46FF-8A14-7B8E5C4691E5}" destId="{272B2EE2-6CA6-44AF-8473-F5CAEA78AF89}" srcOrd="0" destOrd="0" presId="urn:microsoft.com/office/officeart/2005/8/layout/list1"/>
    <dgm:cxn modelId="{AE5766AC-B0A6-40B7-9743-3F8FBABECD31}" type="presParOf" srcId="{31F20C6B-632D-46FF-8A14-7B8E5C4691E5}" destId="{57488162-ADA0-41E3-81F9-CC29C04459D5}" srcOrd="1" destOrd="0" presId="urn:microsoft.com/office/officeart/2005/8/layout/list1"/>
    <dgm:cxn modelId="{8678DE4C-4FBD-483C-9F9C-43A18E6E656F}" type="presParOf" srcId="{08D9A1E4-84C1-4385-991A-E2D46625AC61}" destId="{7CD61E37-060A-4D13-82EA-F8B147863001}" srcOrd="1" destOrd="0" presId="urn:microsoft.com/office/officeart/2005/8/layout/list1"/>
    <dgm:cxn modelId="{BFD6A809-C14E-4B0D-B7BE-56418565FC80}" type="presParOf" srcId="{08D9A1E4-84C1-4385-991A-E2D46625AC61}" destId="{70BFC876-A852-4674-8445-222208CCCED2}" srcOrd="2" destOrd="0" presId="urn:microsoft.com/office/officeart/2005/8/layout/list1"/>
    <dgm:cxn modelId="{53459B95-64A6-44F3-9172-FBFF3F5F1160}" type="presParOf" srcId="{08D9A1E4-84C1-4385-991A-E2D46625AC61}" destId="{811E6873-CBE5-4504-BD17-F75C2A1842A4}" srcOrd="3" destOrd="0" presId="urn:microsoft.com/office/officeart/2005/8/layout/list1"/>
    <dgm:cxn modelId="{7027C3EA-7BA8-40B1-BA8D-4CFE1DDBEFB1}" type="presParOf" srcId="{08D9A1E4-84C1-4385-991A-E2D46625AC61}" destId="{4275397E-C245-4F8B-B2E7-1499F1A5AF1F}" srcOrd="4" destOrd="0" presId="urn:microsoft.com/office/officeart/2005/8/layout/list1"/>
    <dgm:cxn modelId="{CFEA6C14-D6CB-4086-AD2D-16231F23E495}" type="presParOf" srcId="{4275397E-C245-4F8B-B2E7-1499F1A5AF1F}" destId="{041C385A-7EAC-4948-9079-0F0ACB710063}" srcOrd="0" destOrd="0" presId="urn:microsoft.com/office/officeart/2005/8/layout/list1"/>
    <dgm:cxn modelId="{72F46627-E66E-4A4D-B050-5532C202A8CA}" type="presParOf" srcId="{4275397E-C245-4F8B-B2E7-1499F1A5AF1F}" destId="{9C68799E-CA80-43C2-918A-9F1FEE8AD66B}" srcOrd="1" destOrd="0" presId="urn:microsoft.com/office/officeart/2005/8/layout/list1"/>
    <dgm:cxn modelId="{88CC066E-A4F6-4EC9-8E52-301B736A5177}" type="presParOf" srcId="{08D9A1E4-84C1-4385-991A-E2D46625AC61}" destId="{2A50D4A8-675F-4148-B72E-1780BAFA1BC0}" srcOrd="5" destOrd="0" presId="urn:microsoft.com/office/officeart/2005/8/layout/list1"/>
    <dgm:cxn modelId="{BFF268BE-9C18-447C-9BBC-66C84321D53B}" type="presParOf" srcId="{08D9A1E4-84C1-4385-991A-E2D46625AC61}" destId="{49BA0B67-57D3-4CE9-BB78-BCB8B3D918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295F71-8533-4FDA-A242-593F1D45CEAD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A862C0-0F4A-4CA7-8469-FFFFC386B326}">
      <dgm:prSet/>
      <dgm:spPr/>
      <dgm:t>
        <a:bodyPr/>
        <a:lstStyle/>
        <a:p>
          <a:r>
            <a:rPr lang="nb-NO" b="1" dirty="0" err="1"/>
            <a:t>Referaansedåehkie</a:t>
          </a:r>
          <a:r>
            <a:rPr lang="nb-NO" b="1" dirty="0"/>
            <a:t>: </a:t>
          </a:r>
          <a:endParaRPr lang="en-US" dirty="0"/>
        </a:p>
      </dgm:t>
    </dgm:pt>
    <dgm:pt modelId="{AB8D404A-2036-4C98-8B3B-60778B0CDE75}" type="parTrans" cxnId="{FE46700F-539A-47B4-96F1-AB674EC624B0}">
      <dgm:prSet/>
      <dgm:spPr/>
      <dgm:t>
        <a:bodyPr/>
        <a:lstStyle/>
        <a:p>
          <a:endParaRPr lang="en-US"/>
        </a:p>
      </dgm:t>
    </dgm:pt>
    <dgm:pt modelId="{EDAC6EB6-B10C-4CB0-8CBF-FBD4BB789027}" type="sibTrans" cxnId="{FE46700F-539A-47B4-96F1-AB674EC624B0}">
      <dgm:prSet/>
      <dgm:spPr/>
      <dgm:t>
        <a:bodyPr/>
        <a:lstStyle/>
        <a:p>
          <a:endParaRPr lang="en-US"/>
        </a:p>
      </dgm:t>
    </dgm:pt>
    <dgm:pt modelId="{4212B566-E8D8-4375-AF28-BD39D8F2D874}">
      <dgm:prSet custT="1"/>
      <dgm:spPr/>
      <dgm:t>
        <a:bodyPr/>
        <a:lstStyle/>
        <a:p>
          <a:r>
            <a:rPr lang="nb-NO" sz="2400" dirty="0"/>
            <a:t>Nulle </a:t>
          </a:r>
          <a:r>
            <a:rPr lang="nb-NO" sz="2400" dirty="0" err="1"/>
            <a:t>objeekte</a:t>
          </a:r>
          <a:r>
            <a:rPr lang="nb-NO" sz="2400" dirty="0"/>
            <a:t> </a:t>
          </a:r>
          <a:r>
            <a:rPr lang="nb-NO" sz="2400" dirty="0" err="1"/>
            <a:t>maahta</a:t>
          </a:r>
          <a:r>
            <a:rPr lang="nb-NO" sz="2400" dirty="0"/>
            <a:t> </a:t>
          </a:r>
          <a:r>
            <a:rPr lang="nb-NO" sz="2400" dirty="0" err="1"/>
            <a:t>ovryöktesth</a:t>
          </a:r>
          <a:r>
            <a:rPr lang="nb-NO" sz="2400" dirty="0"/>
            <a:t> </a:t>
          </a:r>
          <a:r>
            <a:rPr lang="nb-NO" sz="2400" dirty="0" err="1"/>
            <a:t>jallh</a:t>
          </a:r>
          <a:r>
            <a:rPr lang="nb-NO" sz="2400" dirty="0"/>
            <a:t> </a:t>
          </a:r>
          <a:r>
            <a:rPr lang="nb-NO" sz="2400" dirty="0" err="1"/>
            <a:t>ovryöktesth</a:t>
          </a:r>
          <a:r>
            <a:rPr lang="nb-NO" sz="2400" dirty="0"/>
            <a:t> </a:t>
          </a:r>
          <a:r>
            <a:rPr lang="nb-NO" sz="2400" dirty="0" err="1"/>
            <a:t>objeektem</a:t>
          </a:r>
          <a:r>
            <a:rPr lang="nb-NO" sz="2400" dirty="0"/>
            <a:t> </a:t>
          </a:r>
          <a:r>
            <a:rPr lang="nb-NO" sz="2400" dirty="0" err="1"/>
            <a:t>årrodh</a:t>
          </a:r>
          <a:r>
            <a:rPr lang="nb-NO" sz="2400" dirty="0"/>
            <a:t>, men </a:t>
          </a:r>
          <a:r>
            <a:rPr lang="nb-NO" sz="2400" dirty="0" err="1"/>
            <a:t>ij</a:t>
          </a:r>
          <a:r>
            <a:rPr lang="nb-NO" sz="2400" dirty="0"/>
            <a:t> </a:t>
          </a:r>
          <a:r>
            <a:rPr lang="nb-NO" sz="2400" dirty="0" err="1"/>
            <a:t>gåaredh</a:t>
          </a:r>
          <a:r>
            <a:rPr lang="nb-NO" sz="2400" dirty="0"/>
            <a:t> </a:t>
          </a:r>
          <a:r>
            <a:rPr lang="nb-NO" sz="2400" dirty="0" err="1"/>
            <a:t>gåabpatjahkide</a:t>
          </a:r>
          <a:r>
            <a:rPr lang="nb-NO" sz="2400" dirty="0"/>
            <a:t> </a:t>
          </a:r>
          <a:r>
            <a:rPr lang="nb-NO" sz="2400" dirty="0" err="1"/>
            <a:t>raajesinie</a:t>
          </a:r>
          <a:r>
            <a:rPr lang="nb-NO" sz="2400" dirty="0"/>
            <a:t> </a:t>
          </a:r>
          <a:r>
            <a:rPr lang="nb-NO" sz="2400" dirty="0" err="1"/>
            <a:t>sliejhtedh</a:t>
          </a:r>
          <a:r>
            <a:rPr lang="nb-NO" sz="2400" dirty="0"/>
            <a:t> (Joma 2012)</a:t>
          </a:r>
          <a:br>
            <a:rPr lang="nb-NO" sz="2500" dirty="0"/>
          </a:br>
          <a:endParaRPr lang="en-US" sz="2500" dirty="0"/>
        </a:p>
      </dgm:t>
    </dgm:pt>
    <dgm:pt modelId="{F6C7E0A2-3224-46AF-8C28-F4F3B1B6570A}" type="parTrans" cxnId="{987C4038-AFA9-49F9-8E6D-3F364A0F1830}">
      <dgm:prSet/>
      <dgm:spPr/>
      <dgm:t>
        <a:bodyPr/>
        <a:lstStyle/>
        <a:p>
          <a:endParaRPr lang="en-US"/>
        </a:p>
      </dgm:t>
    </dgm:pt>
    <dgm:pt modelId="{EF1EA1D5-5F76-4CE9-9894-1D988FEB7CAF}" type="sibTrans" cxnId="{987C4038-AFA9-49F9-8E6D-3F364A0F1830}">
      <dgm:prSet/>
      <dgm:spPr/>
      <dgm:t>
        <a:bodyPr/>
        <a:lstStyle/>
        <a:p>
          <a:endParaRPr lang="en-US"/>
        </a:p>
      </dgm:t>
    </dgm:pt>
    <dgm:pt modelId="{4F866ABB-447B-4303-91EF-B1FB217689B4}">
      <dgm:prSet/>
      <dgm:spPr/>
      <dgm:t>
        <a:bodyPr/>
        <a:lstStyle/>
        <a:p>
          <a:r>
            <a:rPr lang="nb-NO" b="1"/>
            <a:t>Goerehtimmiedåehkie:</a:t>
          </a:r>
          <a:endParaRPr lang="en-US"/>
        </a:p>
      </dgm:t>
    </dgm:pt>
    <dgm:pt modelId="{3D9A4A1F-6B63-4BEC-9EC0-A07D1499CC8A}" type="parTrans" cxnId="{34B77D83-DEE4-44F0-A6D1-8ABD71C259B0}">
      <dgm:prSet/>
      <dgm:spPr/>
      <dgm:t>
        <a:bodyPr/>
        <a:lstStyle/>
        <a:p>
          <a:endParaRPr lang="en-US"/>
        </a:p>
      </dgm:t>
    </dgm:pt>
    <dgm:pt modelId="{A7C4ED24-3E7B-410C-A95B-5C2EA8C4749D}" type="sibTrans" cxnId="{34B77D83-DEE4-44F0-A6D1-8ABD71C259B0}">
      <dgm:prSet/>
      <dgm:spPr/>
      <dgm:t>
        <a:bodyPr/>
        <a:lstStyle/>
        <a:p>
          <a:endParaRPr lang="en-US"/>
        </a:p>
      </dgm:t>
    </dgm:pt>
    <dgm:pt modelId="{7F8612BB-86A9-4622-802E-8FEE6A7545FA}">
      <dgm:prSet custT="1"/>
      <dgm:spPr/>
      <dgm:t>
        <a:bodyPr/>
        <a:lstStyle/>
        <a:p>
          <a:r>
            <a:rPr lang="nb-NO" sz="2400" dirty="0" err="1"/>
            <a:t>Moenedimmiedaltese</a:t>
          </a:r>
          <a:endParaRPr lang="en-US" sz="3000" dirty="0"/>
        </a:p>
      </dgm:t>
    </dgm:pt>
    <dgm:pt modelId="{EC7ED64E-57B6-4984-A359-32BB207916DB}" type="parTrans" cxnId="{7C94FFCB-3EFB-46E6-AF91-B2D0F68EB583}">
      <dgm:prSet/>
      <dgm:spPr/>
      <dgm:t>
        <a:bodyPr/>
        <a:lstStyle/>
        <a:p>
          <a:endParaRPr lang="en-US"/>
        </a:p>
      </dgm:t>
    </dgm:pt>
    <dgm:pt modelId="{BBEA4B27-378F-4828-BECC-532A504EAA4D}" type="sibTrans" cxnId="{7C94FFCB-3EFB-46E6-AF91-B2D0F68EB583}">
      <dgm:prSet/>
      <dgm:spPr/>
      <dgm:t>
        <a:bodyPr/>
        <a:lstStyle/>
        <a:p>
          <a:endParaRPr lang="en-US"/>
        </a:p>
      </dgm:t>
    </dgm:pt>
    <dgm:pt modelId="{42BFFED0-33F9-4235-9DA5-638C75CE54C1}" type="pres">
      <dgm:prSet presAssocID="{C5295F71-8533-4FDA-A242-593F1D45CEAD}" presName="linear" presStyleCnt="0">
        <dgm:presLayoutVars>
          <dgm:dir/>
          <dgm:animLvl val="lvl"/>
          <dgm:resizeHandles val="exact"/>
        </dgm:presLayoutVars>
      </dgm:prSet>
      <dgm:spPr/>
    </dgm:pt>
    <dgm:pt modelId="{868C662B-ADB8-4165-8A94-672E8D2FC7DF}" type="pres">
      <dgm:prSet presAssocID="{23A862C0-0F4A-4CA7-8469-FFFFC386B326}" presName="parentLin" presStyleCnt="0"/>
      <dgm:spPr/>
    </dgm:pt>
    <dgm:pt modelId="{8143BF51-937A-448E-A180-06F1B710C34B}" type="pres">
      <dgm:prSet presAssocID="{23A862C0-0F4A-4CA7-8469-FFFFC386B326}" presName="parentLeftMargin" presStyleLbl="node1" presStyleIdx="0" presStyleCnt="2"/>
      <dgm:spPr/>
    </dgm:pt>
    <dgm:pt modelId="{8800578A-E233-4014-B0C0-B2149C0E9CFB}" type="pres">
      <dgm:prSet presAssocID="{23A862C0-0F4A-4CA7-8469-FFFFC386B3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A8D45D-A2B0-4B5E-9243-4183031BD451}" type="pres">
      <dgm:prSet presAssocID="{23A862C0-0F4A-4CA7-8469-FFFFC386B326}" presName="negativeSpace" presStyleCnt="0"/>
      <dgm:spPr/>
    </dgm:pt>
    <dgm:pt modelId="{1289ADD3-9091-43B1-8850-90233F558381}" type="pres">
      <dgm:prSet presAssocID="{23A862C0-0F4A-4CA7-8469-FFFFC386B326}" presName="childText" presStyleLbl="conFgAcc1" presStyleIdx="0" presStyleCnt="2">
        <dgm:presLayoutVars>
          <dgm:bulletEnabled val="1"/>
        </dgm:presLayoutVars>
      </dgm:prSet>
      <dgm:spPr/>
    </dgm:pt>
    <dgm:pt modelId="{D65F2BE0-75FF-4553-BFE7-DFD11B85A983}" type="pres">
      <dgm:prSet presAssocID="{EDAC6EB6-B10C-4CB0-8CBF-FBD4BB789027}" presName="spaceBetweenRectangles" presStyleCnt="0"/>
      <dgm:spPr/>
    </dgm:pt>
    <dgm:pt modelId="{534DDBDA-2B5B-458F-A63E-3EBF3C081D8D}" type="pres">
      <dgm:prSet presAssocID="{4F866ABB-447B-4303-91EF-B1FB217689B4}" presName="parentLin" presStyleCnt="0"/>
      <dgm:spPr/>
    </dgm:pt>
    <dgm:pt modelId="{B505AFBE-D847-4161-90E5-72E317B53CB2}" type="pres">
      <dgm:prSet presAssocID="{4F866ABB-447B-4303-91EF-B1FB217689B4}" presName="parentLeftMargin" presStyleLbl="node1" presStyleIdx="0" presStyleCnt="2"/>
      <dgm:spPr/>
    </dgm:pt>
    <dgm:pt modelId="{EE501E71-3255-4519-AE47-273E33E77FCD}" type="pres">
      <dgm:prSet presAssocID="{4F866ABB-447B-4303-91EF-B1FB217689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F55EB9-C238-4501-BDF8-94588FCA1E74}" type="pres">
      <dgm:prSet presAssocID="{4F866ABB-447B-4303-91EF-B1FB217689B4}" presName="negativeSpace" presStyleCnt="0"/>
      <dgm:spPr/>
    </dgm:pt>
    <dgm:pt modelId="{49CD1BDC-785B-45A2-8B17-8440D05ECEDE}" type="pres">
      <dgm:prSet presAssocID="{4F866ABB-447B-4303-91EF-B1FB217689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990E06-2CF7-4AB5-8587-A7EB228B6613}" type="presOf" srcId="{23A862C0-0F4A-4CA7-8469-FFFFC386B326}" destId="{8800578A-E233-4014-B0C0-B2149C0E9CFB}" srcOrd="1" destOrd="0" presId="urn:microsoft.com/office/officeart/2005/8/layout/list1"/>
    <dgm:cxn modelId="{FE46700F-539A-47B4-96F1-AB674EC624B0}" srcId="{C5295F71-8533-4FDA-A242-593F1D45CEAD}" destId="{23A862C0-0F4A-4CA7-8469-FFFFC386B326}" srcOrd="0" destOrd="0" parTransId="{AB8D404A-2036-4C98-8B3B-60778B0CDE75}" sibTransId="{EDAC6EB6-B10C-4CB0-8CBF-FBD4BB789027}"/>
    <dgm:cxn modelId="{20144D16-450F-4840-8358-E59115DAE708}" type="presOf" srcId="{4212B566-E8D8-4375-AF28-BD39D8F2D874}" destId="{1289ADD3-9091-43B1-8850-90233F558381}" srcOrd="0" destOrd="0" presId="urn:microsoft.com/office/officeart/2005/8/layout/list1"/>
    <dgm:cxn modelId="{987C4038-AFA9-49F9-8E6D-3F364A0F1830}" srcId="{23A862C0-0F4A-4CA7-8469-FFFFC386B326}" destId="{4212B566-E8D8-4375-AF28-BD39D8F2D874}" srcOrd="0" destOrd="0" parTransId="{F6C7E0A2-3224-46AF-8C28-F4F3B1B6570A}" sibTransId="{EF1EA1D5-5F76-4CE9-9894-1D988FEB7CAF}"/>
    <dgm:cxn modelId="{D34E626F-4A50-4715-88E5-773B84493BF2}" type="presOf" srcId="{4F866ABB-447B-4303-91EF-B1FB217689B4}" destId="{EE501E71-3255-4519-AE47-273E33E77FCD}" srcOrd="1" destOrd="0" presId="urn:microsoft.com/office/officeart/2005/8/layout/list1"/>
    <dgm:cxn modelId="{E423D250-DF41-4AAC-A2F0-F1073193738A}" type="presOf" srcId="{C5295F71-8533-4FDA-A242-593F1D45CEAD}" destId="{42BFFED0-33F9-4235-9DA5-638C75CE54C1}" srcOrd="0" destOrd="0" presId="urn:microsoft.com/office/officeart/2005/8/layout/list1"/>
    <dgm:cxn modelId="{905C8C7E-8472-46D6-8383-C475B0B4AD9D}" type="presOf" srcId="{4F866ABB-447B-4303-91EF-B1FB217689B4}" destId="{B505AFBE-D847-4161-90E5-72E317B53CB2}" srcOrd="0" destOrd="0" presId="urn:microsoft.com/office/officeart/2005/8/layout/list1"/>
    <dgm:cxn modelId="{34B77D83-DEE4-44F0-A6D1-8ABD71C259B0}" srcId="{C5295F71-8533-4FDA-A242-593F1D45CEAD}" destId="{4F866ABB-447B-4303-91EF-B1FB217689B4}" srcOrd="1" destOrd="0" parTransId="{3D9A4A1F-6B63-4BEC-9EC0-A07D1499CC8A}" sibTransId="{A7C4ED24-3E7B-410C-A95B-5C2EA8C4749D}"/>
    <dgm:cxn modelId="{190F9A95-BA49-4D51-8E1C-4AAF237D3BB4}" type="presOf" srcId="{23A862C0-0F4A-4CA7-8469-FFFFC386B326}" destId="{8143BF51-937A-448E-A180-06F1B710C34B}" srcOrd="0" destOrd="0" presId="urn:microsoft.com/office/officeart/2005/8/layout/list1"/>
    <dgm:cxn modelId="{7C94FFCB-3EFB-46E6-AF91-B2D0F68EB583}" srcId="{4F866ABB-447B-4303-91EF-B1FB217689B4}" destId="{7F8612BB-86A9-4622-802E-8FEE6A7545FA}" srcOrd="0" destOrd="0" parTransId="{EC7ED64E-57B6-4984-A359-32BB207916DB}" sibTransId="{BBEA4B27-378F-4828-BECC-532A504EAA4D}"/>
    <dgm:cxn modelId="{5C6031D8-F9DF-42C1-910A-46A842FC019D}" type="presOf" srcId="{7F8612BB-86A9-4622-802E-8FEE6A7545FA}" destId="{49CD1BDC-785B-45A2-8B17-8440D05ECEDE}" srcOrd="0" destOrd="0" presId="urn:microsoft.com/office/officeart/2005/8/layout/list1"/>
    <dgm:cxn modelId="{42CF5634-90DB-4090-8B1F-4C6B6521EB51}" type="presParOf" srcId="{42BFFED0-33F9-4235-9DA5-638C75CE54C1}" destId="{868C662B-ADB8-4165-8A94-672E8D2FC7DF}" srcOrd="0" destOrd="0" presId="urn:microsoft.com/office/officeart/2005/8/layout/list1"/>
    <dgm:cxn modelId="{0628E43F-F02B-4AC6-9F52-FD84E64384DF}" type="presParOf" srcId="{868C662B-ADB8-4165-8A94-672E8D2FC7DF}" destId="{8143BF51-937A-448E-A180-06F1B710C34B}" srcOrd="0" destOrd="0" presId="urn:microsoft.com/office/officeart/2005/8/layout/list1"/>
    <dgm:cxn modelId="{CCC1316E-424F-421E-AD2D-9C0E5D6FFDE0}" type="presParOf" srcId="{868C662B-ADB8-4165-8A94-672E8D2FC7DF}" destId="{8800578A-E233-4014-B0C0-B2149C0E9CFB}" srcOrd="1" destOrd="0" presId="urn:microsoft.com/office/officeart/2005/8/layout/list1"/>
    <dgm:cxn modelId="{1F086B1B-CC83-4A58-8882-F1DEE06C721D}" type="presParOf" srcId="{42BFFED0-33F9-4235-9DA5-638C75CE54C1}" destId="{1CA8D45D-A2B0-4B5E-9243-4183031BD451}" srcOrd="1" destOrd="0" presId="urn:microsoft.com/office/officeart/2005/8/layout/list1"/>
    <dgm:cxn modelId="{38CF9094-56B6-4B5F-B03D-7EF9EC273AAE}" type="presParOf" srcId="{42BFFED0-33F9-4235-9DA5-638C75CE54C1}" destId="{1289ADD3-9091-43B1-8850-90233F558381}" srcOrd="2" destOrd="0" presId="urn:microsoft.com/office/officeart/2005/8/layout/list1"/>
    <dgm:cxn modelId="{D32819CF-7905-4C70-961C-47916F0A1C84}" type="presParOf" srcId="{42BFFED0-33F9-4235-9DA5-638C75CE54C1}" destId="{D65F2BE0-75FF-4553-BFE7-DFD11B85A983}" srcOrd="3" destOrd="0" presId="urn:microsoft.com/office/officeart/2005/8/layout/list1"/>
    <dgm:cxn modelId="{AEE114DA-A8B1-4D67-9D75-5E4655D18402}" type="presParOf" srcId="{42BFFED0-33F9-4235-9DA5-638C75CE54C1}" destId="{534DDBDA-2B5B-458F-A63E-3EBF3C081D8D}" srcOrd="4" destOrd="0" presId="urn:microsoft.com/office/officeart/2005/8/layout/list1"/>
    <dgm:cxn modelId="{12F9B673-C0AD-49D3-B951-0F0C4AEC44D0}" type="presParOf" srcId="{534DDBDA-2B5B-458F-A63E-3EBF3C081D8D}" destId="{B505AFBE-D847-4161-90E5-72E317B53CB2}" srcOrd="0" destOrd="0" presId="urn:microsoft.com/office/officeart/2005/8/layout/list1"/>
    <dgm:cxn modelId="{BD0547F0-DD93-495B-AFD2-B2EC2BCB212E}" type="presParOf" srcId="{534DDBDA-2B5B-458F-A63E-3EBF3C081D8D}" destId="{EE501E71-3255-4519-AE47-273E33E77FCD}" srcOrd="1" destOrd="0" presId="urn:microsoft.com/office/officeart/2005/8/layout/list1"/>
    <dgm:cxn modelId="{36E4B1FC-BCDE-4924-9EF5-59067707B399}" type="presParOf" srcId="{42BFFED0-33F9-4235-9DA5-638C75CE54C1}" destId="{51F55EB9-C238-4501-BDF8-94588FCA1E74}" srcOrd="5" destOrd="0" presId="urn:microsoft.com/office/officeart/2005/8/layout/list1"/>
    <dgm:cxn modelId="{5F08143A-5FC6-45D6-A331-FB4E7097C942}" type="presParOf" srcId="{42BFFED0-33F9-4235-9DA5-638C75CE54C1}" destId="{49CD1BDC-785B-45A2-8B17-8440D05ECE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E0CCD1-3B37-4B35-980B-C2E272A33F4E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C5F5FF1-5F14-469B-AA1E-7E40B7A69605}">
      <dgm:prSet custT="1"/>
      <dgm:spPr/>
      <dgm:t>
        <a:bodyPr/>
        <a:lstStyle/>
        <a:p>
          <a:r>
            <a:rPr lang="nb-NO" sz="3200" b="1" dirty="0" err="1"/>
            <a:t>Referaansedåehkie</a:t>
          </a:r>
          <a:endParaRPr lang="en-US" sz="3200" dirty="0"/>
        </a:p>
      </dgm:t>
    </dgm:pt>
    <dgm:pt modelId="{42867FC2-0AE0-4C31-BADB-1B46786C51BE}" type="parTrans" cxnId="{9571D75D-51EE-493A-A1D1-23FC16103FC8}">
      <dgm:prSet/>
      <dgm:spPr/>
      <dgm:t>
        <a:bodyPr/>
        <a:lstStyle/>
        <a:p>
          <a:endParaRPr lang="en-US"/>
        </a:p>
      </dgm:t>
    </dgm:pt>
    <dgm:pt modelId="{DBEB6935-3AB1-4AAE-9AB4-D86BA8DF5721}" type="sibTrans" cxnId="{9571D75D-51EE-493A-A1D1-23FC16103FC8}">
      <dgm:prSet/>
      <dgm:spPr/>
      <dgm:t>
        <a:bodyPr/>
        <a:lstStyle/>
        <a:p>
          <a:endParaRPr lang="en-US"/>
        </a:p>
      </dgm:t>
    </dgm:pt>
    <dgm:pt modelId="{482A18D6-628A-4812-9551-77D00C4FEA71}">
      <dgm:prSet custT="1"/>
      <dgm:spPr/>
      <dgm:t>
        <a:bodyPr/>
        <a:lstStyle/>
        <a:p>
          <a:r>
            <a:rPr lang="nb-NO" sz="2400" dirty="0" err="1"/>
            <a:t>Ij</a:t>
          </a:r>
          <a:r>
            <a:rPr lang="nb-NO" sz="2400" dirty="0"/>
            <a:t> </a:t>
          </a:r>
          <a:r>
            <a:rPr lang="nb-NO" sz="2400" dirty="0" err="1"/>
            <a:t>jienebelåhkoen</a:t>
          </a:r>
          <a:r>
            <a:rPr lang="nb-NO" sz="2400" dirty="0"/>
            <a:t> </a:t>
          </a:r>
          <a:r>
            <a:rPr lang="nb-NO" sz="2400" dirty="0" err="1"/>
            <a:t>gïeleste</a:t>
          </a:r>
          <a:r>
            <a:rPr lang="nb-NO" sz="2400" dirty="0"/>
            <a:t> </a:t>
          </a:r>
          <a:r>
            <a:rPr lang="nb-NO" sz="2400" dirty="0" err="1"/>
            <a:t>tsavtseme</a:t>
          </a:r>
          <a:endParaRPr lang="en-US" sz="2400" dirty="0"/>
        </a:p>
      </dgm:t>
    </dgm:pt>
    <dgm:pt modelId="{9AC1D997-BCD3-4821-9F77-52725619032F}" type="parTrans" cxnId="{8AA2847E-46AE-494C-BFEA-7F451F8A6F5F}">
      <dgm:prSet/>
      <dgm:spPr/>
      <dgm:t>
        <a:bodyPr/>
        <a:lstStyle/>
        <a:p>
          <a:endParaRPr lang="en-US"/>
        </a:p>
      </dgm:t>
    </dgm:pt>
    <dgm:pt modelId="{10DCCF5F-50E4-4BC1-9111-1C208BA7D8CD}" type="sibTrans" cxnId="{8AA2847E-46AE-494C-BFEA-7F451F8A6F5F}">
      <dgm:prSet/>
      <dgm:spPr/>
      <dgm:t>
        <a:bodyPr/>
        <a:lstStyle/>
        <a:p>
          <a:endParaRPr lang="en-US"/>
        </a:p>
      </dgm:t>
    </dgm:pt>
    <dgm:pt modelId="{3E8F3A82-AF4A-42DD-8418-8E37A9FC5B7B}">
      <dgm:prSet custT="1"/>
      <dgm:spPr/>
      <dgm:t>
        <a:bodyPr/>
        <a:lstStyle/>
        <a:p>
          <a:r>
            <a:rPr lang="nb-NO" sz="3200" b="1" dirty="0" err="1"/>
            <a:t>Goerehtimmiedåehkie</a:t>
          </a:r>
          <a:endParaRPr lang="en-US" sz="3200" dirty="0"/>
        </a:p>
      </dgm:t>
    </dgm:pt>
    <dgm:pt modelId="{56A9AE7C-6C55-4C12-93B9-6B0CC8A4A337}" type="parTrans" cxnId="{E15B3260-9242-40C0-B2F1-851295716447}">
      <dgm:prSet/>
      <dgm:spPr/>
      <dgm:t>
        <a:bodyPr/>
        <a:lstStyle/>
        <a:p>
          <a:endParaRPr lang="en-US"/>
        </a:p>
      </dgm:t>
    </dgm:pt>
    <dgm:pt modelId="{5BBF2101-13B2-47A5-9B3D-C68B5B3BCA3B}" type="sibTrans" cxnId="{E15B3260-9242-40C0-B2F1-851295716447}">
      <dgm:prSet/>
      <dgm:spPr/>
      <dgm:t>
        <a:bodyPr/>
        <a:lstStyle/>
        <a:p>
          <a:endParaRPr lang="en-US"/>
        </a:p>
      </dgm:t>
    </dgm:pt>
    <dgm:pt modelId="{73845EF3-FAAB-4C1A-B284-B0A532953BCE}">
      <dgm:prSet custT="1"/>
      <dgm:spPr/>
      <dgm:t>
        <a:bodyPr/>
        <a:lstStyle/>
        <a:p>
          <a:r>
            <a:rPr lang="nb-NO" sz="2400" dirty="0" err="1"/>
            <a:t>vaestiedæjjah</a:t>
          </a:r>
          <a:r>
            <a:rPr lang="nb-NO" sz="2400" dirty="0"/>
            <a:t> </a:t>
          </a:r>
          <a:r>
            <a:rPr lang="nb-NO" sz="2400" dirty="0" err="1"/>
            <a:t>voestesgïeleste</a:t>
          </a:r>
          <a:r>
            <a:rPr lang="nb-NO" sz="2400" dirty="0"/>
            <a:t> </a:t>
          </a:r>
          <a:r>
            <a:rPr lang="nb-NO" sz="2400" dirty="0" err="1"/>
            <a:t>tsavtseme</a:t>
          </a:r>
          <a:r>
            <a:rPr lang="nb-NO" sz="2400" dirty="0"/>
            <a:t> (</a:t>
          </a:r>
          <a:r>
            <a:rPr lang="nb-NO" sz="2400" i="1" dirty="0"/>
            <a:t>Full Transfer /Full Access </a:t>
          </a:r>
          <a:r>
            <a:rPr lang="nb-NO" sz="2400" i="1" dirty="0" err="1"/>
            <a:t>Hypothesis</a:t>
          </a:r>
          <a:r>
            <a:rPr lang="sma-NO" sz="2400" dirty="0"/>
            <a:t>((Schwartz &amp; </a:t>
          </a:r>
          <a:r>
            <a:rPr lang="sma-NO" sz="2400" dirty="0" err="1"/>
            <a:t>Sprouse</a:t>
          </a:r>
          <a:r>
            <a:rPr lang="sma-NO" sz="2400" dirty="0"/>
            <a:t>, 1996</a:t>
          </a:r>
          <a:r>
            <a:rPr lang="nb-NO" sz="2400" i="1" dirty="0"/>
            <a:t>) </a:t>
          </a:r>
          <a:endParaRPr lang="en-US" sz="2400" dirty="0"/>
        </a:p>
      </dgm:t>
    </dgm:pt>
    <dgm:pt modelId="{0EC52EEC-79CA-4534-A521-99714D36BD5E}" type="parTrans" cxnId="{D403043A-E2AD-4981-9F0A-E05F4F22B963}">
      <dgm:prSet/>
      <dgm:spPr/>
      <dgm:t>
        <a:bodyPr/>
        <a:lstStyle/>
        <a:p>
          <a:endParaRPr lang="en-US"/>
        </a:p>
      </dgm:t>
    </dgm:pt>
    <dgm:pt modelId="{BB008D83-BE59-46A6-8669-5C208F32C56A}" type="sibTrans" cxnId="{D403043A-E2AD-4981-9F0A-E05F4F22B963}">
      <dgm:prSet/>
      <dgm:spPr/>
      <dgm:t>
        <a:bodyPr/>
        <a:lstStyle/>
        <a:p>
          <a:endParaRPr lang="en-US"/>
        </a:p>
      </dgm:t>
    </dgm:pt>
    <dgm:pt modelId="{32D6914D-0637-444E-A110-76973B8E4BF2}" type="pres">
      <dgm:prSet presAssocID="{FCE0CCD1-3B37-4B35-980B-C2E272A33F4E}" presName="linear" presStyleCnt="0">
        <dgm:presLayoutVars>
          <dgm:animLvl val="lvl"/>
          <dgm:resizeHandles val="exact"/>
        </dgm:presLayoutVars>
      </dgm:prSet>
      <dgm:spPr/>
    </dgm:pt>
    <dgm:pt modelId="{FAE473ED-6B59-49C1-9D1F-4B8E598990DC}" type="pres">
      <dgm:prSet presAssocID="{3C5F5FF1-5F14-469B-AA1E-7E40B7A696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5951-EC60-42A0-8249-8D56F999F8F0}" type="pres">
      <dgm:prSet presAssocID="{3C5F5FF1-5F14-469B-AA1E-7E40B7A69605}" presName="childText" presStyleLbl="revTx" presStyleIdx="0" presStyleCnt="2">
        <dgm:presLayoutVars>
          <dgm:bulletEnabled val="1"/>
        </dgm:presLayoutVars>
      </dgm:prSet>
      <dgm:spPr/>
    </dgm:pt>
    <dgm:pt modelId="{7492DE21-9491-48BA-96B0-03CC5675E110}" type="pres">
      <dgm:prSet presAssocID="{3E8F3A82-AF4A-42DD-8418-8E37A9FC5B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F0026B-BB58-4B24-A415-3FEAA03D7F0D}" type="pres">
      <dgm:prSet presAssocID="{3E8F3A82-AF4A-42DD-8418-8E37A9FC5B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03A5424-5226-4A75-AFDE-ED29BBC9FE36}" type="presOf" srcId="{482A18D6-628A-4812-9551-77D00C4FEA71}" destId="{74AB5951-EC60-42A0-8249-8D56F999F8F0}" srcOrd="0" destOrd="0" presId="urn:microsoft.com/office/officeart/2005/8/layout/vList2"/>
    <dgm:cxn modelId="{5574B828-19D9-4871-ADE8-C966685459E0}" type="presOf" srcId="{FCE0CCD1-3B37-4B35-980B-C2E272A33F4E}" destId="{32D6914D-0637-444E-A110-76973B8E4BF2}" srcOrd="0" destOrd="0" presId="urn:microsoft.com/office/officeart/2005/8/layout/vList2"/>
    <dgm:cxn modelId="{D403043A-E2AD-4981-9F0A-E05F4F22B963}" srcId="{3E8F3A82-AF4A-42DD-8418-8E37A9FC5B7B}" destId="{73845EF3-FAAB-4C1A-B284-B0A532953BCE}" srcOrd="0" destOrd="0" parTransId="{0EC52EEC-79CA-4534-A521-99714D36BD5E}" sibTransId="{BB008D83-BE59-46A6-8669-5C208F32C56A}"/>
    <dgm:cxn modelId="{9571D75D-51EE-493A-A1D1-23FC16103FC8}" srcId="{FCE0CCD1-3B37-4B35-980B-C2E272A33F4E}" destId="{3C5F5FF1-5F14-469B-AA1E-7E40B7A69605}" srcOrd="0" destOrd="0" parTransId="{42867FC2-0AE0-4C31-BADB-1B46786C51BE}" sibTransId="{DBEB6935-3AB1-4AAE-9AB4-D86BA8DF5721}"/>
    <dgm:cxn modelId="{E15B3260-9242-40C0-B2F1-851295716447}" srcId="{FCE0CCD1-3B37-4B35-980B-C2E272A33F4E}" destId="{3E8F3A82-AF4A-42DD-8418-8E37A9FC5B7B}" srcOrd="1" destOrd="0" parTransId="{56A9AE7C-6C55-4C12-93B9-6B0CC8A4A337}" sibTransId="{5BBF2101-13B2-47A5-9B3D-C68B5B3BCA3B}"/>
    <dgm:cxn modelId="{3C5C7653-A38C-4B17-8072-0B9152040DBF}" type="presOf" srcId="{3C5F5FF1-5F14-469B-AA1E-7E40B7A69605}" destId="{FAE473ED-6B59-49C1-9D1F-4B8E598990DC}" srcOrd="0" destOrd="0" presId="urn:microsoft.com/office/officeart/2005/8/layout/vList2"/>
    <dgm:cxn modelId="{8AA2847E-46AE-494C-BFEA-7F451F8A6F5F}" srcId="{3C5F5FF1-5F14-469B-AA1E-7E40B7A69605}" destId="{482A18D6-628A-4812-9551-77D00C4FEA71}" srcOrd="0" destOrd="0" parTransId="{9AC1D997-BCD3-4821-9F77-52725619032F}" sibTransId="{10DCCF5F-50E4-4BC1-9111-1C208BA7D8CD}"/>
    <dgm:cxn modelId="{5EF2FFBD-DC6B-4EF7-9E2E-ECBB85E620DC}" type="presOf" srcId="{73845EF3-FAAB-4C1A-B284-B0A532953BCE}" destId="{23F0026B-BB58-4B24-A415-3FEAA03D7F0D}" srcOrd="0" destOrd="0" presId="urn:microsoft.com/office/officeart/2005/8/layout/vList2"/>
    <dgm:cxn modelId="{3EFF9DD1-EBB2-4361-959E-BAC380237258}" type="presOf" srcId="{3E8F3A82-AF4A-42DD-8418-8E37A9FC5B7B}" destId="{7492DE21-9491-48BA-96B0-03CC5675E110}" srcOrd="0" destOrd="0" presId="urn:microsoft.com/office/officeart/2005/8/layout/vList2"/>
    <dgm:cxn modelId="{39884E20-1E7C-40A4-A276-8AA081AA97FC}" type="presParOf" srcId="{32D6914D-0637-444E-A110-76973B8E4BF2}" destId="{FAE473ED-6B59-49C1-9D1F-4B8E598990DC}" srcOrd="0" destOrd="0" presId="urn:microsoft.com/office/officeart/2005/8/layout/vList2"/>
    <dgm:cxn modelId="{1AEAD566-64A3-4391-A529-5307FE1C53EB}" type="presParOf" srcId="{32D6914D-0637-444E-A110-76973B8E4BF2}" destId="{74AB5951-EC60-42A0-8249-8D56F999F8F0}" srcOrd="1" destOrd="0" presId="urn:microsoft.com/office/officeart/2005/8/layout/vList2"/>
    <dgm:cxn modelId="{91BF125E-DAE0-43F3-A1F8-40DBA62859ED}" type="presParOf" srcId="{32D6914D-0637-444E-A110-76973B8E4BF2}" destId="{7492DE21-9491-48BA-96B0-03CC5675E110}" srcOrd="2" destOrd="0" presId="urn:microsoft.com/office/officeart/2005/8/layout/vList2"/>
    <dgm:cxn modelId="{FFF22231-1475-48A0-B7ED-15F3E9E93216}" type="presParOf" srcId="{32D6914D-0637-444E-A110-76973B8E4BF2}" destId="{23F0026B-BB58-4B24-A415-3FEAA03D7F0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8FFD1-CA6B-4B70-8EE8-CE629591622F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4356CB-1D7A-4274-AAE3-939483B46FE6}">
      <dgm:prSet/>
      <dgm:spPr/>
      <dgm:t>
        <a:bodyPr/>
        <a:lstStyle/>
        <a:p>
          <a:r>
            <a:rPr lang="sma-NO" dirty="0" err="1"/>
            <a:t>Konteekste:</a:t>
          </a:r>
          <a:r>
            <a:rPr lang="sma-NO" dirty="0"/>
            <a:t> </a:t>
          </a:r>
          <a:r>
            <a:rPr lang="sma-NO" i="1" dirty="0"/>
            <a:t>Vuehtiehtimmien gaavhtan datne staaresne orreme jïh orre tråajjam åasteme. Mubpien biejjien datne skuvlese båatah jïh dov voelpem råakh. Dïhte vuajna datne orre tråajjam åasteme jïh datnem gihtjie: Datne orre tråajjam åasteme? Dellie datne jeahtah: </a:t>
          </a:r>
          <a:endParaRPr lang="en-US" dirty="0"/>
        </a:p>
      </dgm:t>
    </dgm:pt>
    <dgm:pt modelId="{3619EED6-8611-4D9C-8B5D-C09D30EBD66E}" type="parTrans" cxnId="{6A73A43B-FCED-4508-82ED-1D1251DBBF75}">
      <dgm:prSet/>
      <dgm:spPr/>
      <dgm:t>
        <a:bodyPr/>
        <a:lstStyle/>
        <a:p>
          <a:endParaRPr lang="en-US"/>
        </a:p>
      </dgm:t>
    </dgm:pt>
    <dgm:pt modelId="{A960095D-24D2-473D-BEEC-FE38241129BD}" type="sibTrans" cxnId="{6A73A43B-FCED-4508-82ED-1D1251DBBF75}">
      <dgm:prSet/>
      <dgm:spPr/>
      <dgm:t>
        <a:bodyPr/>
        <a:lstStyle/>
        <a:p>
          <a:endParaRPr lang="en-US"/>
        </a:p>
      </dgm:t>
    </dgm:pt>
    <dgm:pt modelId="{496F5567-F0A5-4222-9D7B-55FD8EF55D9A}">
      <dgm:prSet custT="1"/>
      <dgm:spPr/>
      <dgm:t>
        <a:bodyPr/>
        <a:lstStyle/>
        <a:p>
          <a:r>
            <a:rPr lang="sma-NO" sz="2400" dirty="0"/>
            <a:t>Manne jååktan Ø (= tråajjam)  ööstim gosse staaresne.</a:t>
          </a:r>
          <a:endParaRPr lang="en-US" sz="2400" dirty="0"/>
        </a:p>
      </dgm:t>
    </dgm:pt>
    <dgm:pt modelId="{C0100024-2D79-44B3-B677-2C96B4DE64F9}" type="parTrans" cxnId="{0B470F27-C283-497D-B9CC-BDE6CEEAC3E7}">
      <dgm:prSet/>
      <dgm:spPr/>
      <dgm:t>
        <a:bodyPr/>
        <a:lstStyle/>
        <a:p>
          <a:endParaRPr lang="en-US"/>
        </a:p>
      </dgm:t>
    </dgm:pt>
    <dgm:pt modelId="{9EC635D8-8B1A-4B91-858E-C5547B3E1503}" type="sibTrans" cxnId="{0B470F27-C283-497D-B9CC-BDE6CEEAC3E7}">
      <dgm:prSet/>
      <dgm:spPr/>
      <dgm:t>
        <a:bodyPr/>
        <a:lstStyle/>
        <a:p>
          <a:endParaRPr lang="en-US"/>
        </a:p>
      </dgm:t>
    </dgm:pt>
    <dgm:pt modelId="{E625D240-B13A-4375-A267-BEED6DC65C14}" type="pres">
      <dgm:prSet presAssocID="{F288FFD1-CA6B-4B70-8EE8-CE629591622F}" presName="linear" presStyleCnt="0">
        <dgm:presLayoutVars>
          <dgm:animLvl val="lvl"/>
          <dgm:resizeHandles val="exact"/>
        </dgm:presLayoutVars>
      </dgm:prSet>
      <dgm:spPr/>
    </dgm:pt>
    <dgm:pt modelId="{6B8A4759-2002-4C5E-BDCB-4697CBC485D2}" type="pres">
      <dgm:prSet presAssocID="{CA4356CB-1D7A-4274-AAE3-939483B46F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55AD6E-88BC-42FF-8013-C79409FF8206}" type="pres">
      <dgm:prSet presAssocID="{A960095D-24D2-473D-BEEC-FE38241129BD}" presName="spacer" presStyleCnt="0"/>
      <dgm:spPr/>
    </dgm:pt>
    <dgm:pt modelId="{CE3B1985-82B7-4F3B-AECA-2158D2C77594}" type="pres">
      <dgm:prSet presAssocID="{496F5567-F0A5-4222-9D7B-55FD8EF55D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470F27-C283-497D-B9CC-BDE6CEEAC3E7}" srcId="{F288FFD1-CA6B-4B70-8EE8-CE629591622F}" destId="{496F5567-F0A5-4222-9D7B-55FD8EF55D9A}" srcOrd="1" destOrd="0" parTransId="{C0100024-2D79-44B3-B677-2C96B4DE64F9}" sibTransId="{9EC635D8-8B1A-4B91-858E-C5547B3E1503}"/>
    <dgm:cxn modelId="{6A73A43B-FCED-4508-82ED-1D1251DBBF75}" srcId="{F288FFD1-CA6B-4B70-8EE8-CE629591622F}" destId="{CA4356CB-1D7A-4274-AAE3-939483B46FE6}" srcOrd="0" destOrd="0" parTransId="{3619EED6-8611-4D9C-8B5D-C09D30EBD66E}" sibTransId="{A960095D-24D2-473D-BEEC-FE38241129BD}"/>
    <dgm:cxn modelId="{C8C9814C-A6E5-40AC-92CB-9164EE0A4287}" type="presOf" srcId="{496F5567-F0A5-4222-9D7B-55FD8EF55D9A}" destId="{CE3B1985-82B7-4F3B-AECA-2158D2C77594}" srcOrd="0" destOrd="0" presId="urn:microsoft.com/office/officeart/2005/8/layout/vList2"/>
    <dgm:cxn modelId="{00E13354-2287-48C6-987B-F61911BF3214}" type="presOf" srcId="{F288FFD1-CA6B-4B70-8EE8-CE629591622F}" destId="{E625D240-B13A-4375-A267-BEED6DC65C14}" srcOrd="0" destOrd="0" presId="urn:microsoft.com/office/officeart/2005/8/layout/vList2"/>
    <dgm:cxn modelId="{CE374DB3-A405-4450-93AD-3C1CCBFFF2BF}" type="presOf" srcId="{CA4356CB-1D7A-4274-AAE3-939483B46FE6}" destId="{6B8A4759-2002-4C5E-BDCB-4697CBC485D2}" srcOrd="0" destOrd="0" presId="urn:microsoft.com/office/officeart/2005/8/layout/vList2"/>
    <dgm:cxn modelId="{400BD96C-859A-40BF-95D9-82CA011F6323}" type="presParOf" srcId="{E625D240-B13A-4375-A267-BEED6DC65C14}" destId="{6B8A4759-2002-4C5E-BDCB-4697CBC485D2}" srcOrd="0" destOrd="0" presId="urn:microsoft.com/office/officeart/2005/8/layout/vList2"/>
    <dgm:cxn modelId="{3CEACCEE-C3C6-43BF-A82E-60525117F7EB}" type="presParOf" srcId="{E625D240-B13A-4375-A267-BEED6DC65C14}" destId="{9555AD6E-88BC-42FF-8013-C79409FF8206}" srcOrd="1" destOrd="0" presId="urn:microsoft.com/office/officeart/2005/8/layout/vList2"/>
    <dgm:cxn modelId="{43435666-C282-4E01-879A-32CFE0BD9975}" type="presParOf" srcId="{E625D240-B13A-4375-A267-BEED6DC65C14}" destId="{CE3B1985-82B7-4F3B-AECA-2158D2C775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88FFD1-CA6B-4B70-8EE8-CE629591622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4356CB-1D7A-4274-AAE3-939483B46FE6}">
      <dgm:prSet custT="1"/>
      <dgm:spPr/>
      <dgm:t>
        <a:bodyPr/>
        <a:lstStyle/>
        <a:p>
          <a:r>
            <a:rPr lang="sma-NO" sz="2800" dirty="0"/>
            <a:t>Manne </a:t>
          </a:r>
          <a:r>
            <a:rPr lang="sma-NO" sz="2800" dirty="0" err="1"/>
            <a:t>laejpiem</a:t>
          </a:r>
          <a:r>
            <a:rPr lang="sma-NO" sz="2800" baseline="-25000" dirty="0" err="1"/>
            <a:t>i</a:t>
          </a:r>
          <a:r>
            <a:rPr lang="sma-NO" sz="2800" dirty="0"/>
            <a:t> vuebneste veeltim jïh </a:t>
          </a:r>
          <a:r>
            <a:rPr lang="sma-NO" sz="2800" dirty="0" err="1"/>
            <a:t>Ø</a:t>
          </a:r>
          <a:r>
            <a:rPr lang="sma-NO" sz="2800" baseline="-25000" dirty="0" err="1"/>
            <a:t>i</a:t>
          </a:r>
          <a:r>
            <a:rPr lang="sma-NO" sz="2800" dirty="0"/>
            <a:t> buartan bïejim.</a:t>
          </a:r>
          <a:endParaRPr lang="en-US" sz="2800" dirty="0"/>
        </a:p>
      </dgm:t>
    </dgm:pt>
    <dgm:pt modelId="{3619EED6-8611-4D9C-8B5D-C09D30EBD66E}" type="parTrans" cxnId="{6A73A43B-FCED-4508-82ED-1D1251DBBF75}">
      <dgm:prSet/>
      <dgm:spPr/>
      <dgm:t>
        <a:bodyPr/>
        <a:lstStyle/>
        <a:p>
          <a:endParaRPr lang="en-US"/>
        </a:p>
      </dgm:t>
    </dgm:pt>
    <dgm:pt modelId="{A960095D-24D2-473D-BEEC-FE38241129BD}" type="sibTrans" cxnId="{6A73A43B-FCED-4508-82ED-1D1251DBBF75}">
      <dgm:prSet/>
      <dgm:spPr/>
      <dgm:t>
        <a:bodyPr/>
        <a:lstStyle/>
        <a:p>
          <a:endParaRPr lang="en-US"/>
        </a:p>
      </dgm:t>
    </dgm:pt>
    <dgm:pt modelId="{496F5567-F0A5-4222-9D7B-55FD8EF55D9A}">
      <dgm:prSet custT="1"/>
      <dgm:spPr/>
      <dgm:t>
        <a:bodyPr/>
        <a:lstStyle/>
        <a:p>
          <a:r>
            <a:rPr lang="sma-NO" sz="2800" dirty="0"/>
            <a:t>Manne laejpiem vuebneste veeltim jïh dam buartan bïejim.</a:t>
          </a:r>
          <a:endParaRPr lang="en-US" sz="2800" dirty="0"/>
        </a:p>
      </dgm:t>
    </dgm:pt>
    <dgm:pt modelId="{C0100024-2D79-44B3-B677-2C96B4DE64F9}" type="parTrans" cxnId="{0B470F27-C283-497D-B9CC-BDE6CEEAC3E7}">
      <dgm:prSet/>
      <dgm:spPr/>
      <dgm:t>
        <a:bodyPr/>
        <a:lstStyle/>
        <a:p>
          <a:endParaRPr lang="en-US"/>
        </a:p>
      </dgm:t>
    </dgm:pt>
    <dgm:pt modelId="{9EC635D8-8B1A-4B91-858E-C5547B3E1503}" type="sibTrans" cxnId="{0B470F27-C283-497D-B9CC-BDE6CEEAC3E7}">
      <dgm:prSet/>
      <dgm:spPr/>
      <dgm:t>
        <a:bodyPr/>
        <a:lstStyle/>
        <a:p>
          <a:endParaRPr lang="en-US"/>
        </a:p>
      </dgm:t>
    </dgm:pt>
    <dgm:pt modelId="{E625D240-B13A-4375-A267-BEED6DC65C14}" type="pres">
      <dgm:prSet presAssocID="{F288FFD1-CA6B-4B70-8EE8-CE629591622F}" presName="linear" presStyleCnt="0">
        <dgm:presLayoutVars>
          <dgm:animLvl val="lvl"/>
          <dgm:resizeHandles val="exact"/>
        </dgm:presLayoutVars>
      </dgm:prSet>
      <dgm:spPr/>
    </dgm:pt>
    <dgm:pt modelId="{6B8A4759-2002-4C5E-BDCB-4697CBC485D2}" type="pres">
      <dgm:prSet presAssocID="{CA4356CB-1D7A-4274-AAE3-939483B46FE6}" presName="parentText" presStyleLbl="node1" presStyleIdx="0" presStyleCnt="2" custScaleY="92556" custLinFactNeighborX="-4706" custLinFactNeighborY="-15413">
        <dgm:presLayoutVars>
          <dgm:chMax val="0"/>
          <dgm:bulletEnabled val="1"/>
        </dgm:presLayoutVars>
      </dgm:prSet>
      <dgm:spPr/>
    </dgm:pt>
    <dgm:pt modelId="{9555AD6E-88BC-42FF-8013-C79409FF8206}" type="pres">
      <dgm:prSet presAssocID="{A960095D-24D2-473D-BEEC-FE38241129BD}" presName="spacer" presStyleCnt="0"/>
      <dgm:spPr/>
    </dgm:pt>
    <dgm:pt modelId="{CE3B1985-82B7-4F3B-AECA-2158D2C77594}" type="pres">
      <dgm:prSet presAssocID="{496F5567-F0A5-4222-9D7B-55FD8EF55D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470F27-C283-497D-B9CC-BDE6CEEAC3E7}" srcId="{F288FFD1-CA6B-4B70-8EE8-CE629591622F}" destId="{496F5567-F0A5-4222-9D7B-55FD8EF55D9A}" srcOrd="1" destOrd="0" parTransId="{C0100024-2D79-44B3-B677-2C96B4DE64F9}" sibTransId="{9EC635D8-8B1A-4B91-858E-C5547B3E1503}"/>
    <dgm:cxn modelId="{6A73A43B-FCED-4508-82ED-1D1251DBBF75}" srcId="{F288FFD1-CA6B-4B70-8EE8-CE629591622F}" destId="{CA4356CB-1D7A-4274-AAE3-939483B46FE6}" srcOrd="0" destOrd="0" parTransId="{3619EED6-8611-4D9C-8B5D-C09D30EBD66E}" sibTransId="{A960095D-24D2-473D-BEEC-FE38241129BD}"/>
    <dgm:cxn modelId="{C8C9814C-A6E5-40AC-92CB-9164EE0A4287}" type="presOf" srcId="{496F5567-F0A5-4222-9D7B-55FD8EF55D9A}" destId="{CE3B1985-82B7-4F3B-AECA-2158D2C77594}" srcOrd="0" destOrd="0" presId="urn:microsoft.com/office/officeart/2005/8/layout/vList2"/>
    <dgm:cxn modelId="{00E13354-2287-48C6-987B-F61911BF3214}" type="presOf" srcId="{F288FFD1-CA6B-4B70-8EE8-CE629591622F}" destId="{E625D240-B13A-4375-A267-BEED6DC65C14}" srcOrd="0" destOrd="0" presId="urn:microsoft.com/office/officeart/2005/8/layout/vList2"/>
    <dgm:cxn modelId="{CE374DB3-A405-4450-93AD-3C1CCBFFF2BF}" type="presOf" srcId="{CA4356CB-1D7A-4274-AAE3-939483B46FE6}" destId="{6B8A4759-2002-4C5E-BDCB-4697CBC485D2}" srcOrd="0" destOrd="0" presId="urn:microsoft.com/office/officeart/2005/8/layout/vList2"/>
    <dgm:cxn modelId="{400BD96C-859A-40BF-95D9-82CA011F6323}" type="presParOf" srcId="{E625D240-B13A-4375-A267-BEED6DC65C14}" destId="{6B8A4759-2002-4C5E-BDCB-4697CBC485D2}" srcOrd="0" destOrd="0" presId="urn:microsoft.com/office/officeart/2005/8/layout/vList2"/>
    <dgm:cxn modelId="{3CEACCEE-C3C6-43BF-A82E-60525117F7EB}" type="presParOf" srcId="{E625D240-B13A-4375-A267-BEED6DC65C14}" destId="{9555AD6E-88BC-42FF-8013-C79409FF8206}" srcOrd="1" destOrd="0" presId="urn:microsoft.com/office/officeart/2005/8/layout/vList2"/>
    <dgm:cxn modelId="{43435666-C282-4E01-879A-32CFE0BD9975}" type="presParOf" srcId="{E625D240-B13A-4375-A267-BEED6DC65C14}" destId="{CE3B1985-82B7-4F3B-AECA-2158D2C775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8FFD1-CA6B-4B70-8EE8-CE629591622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4356CB-1D7A-4274-AAE3-939483B46FE6}">
      <dgm:prSet custT="1"/>
      <dgm:spPr/>
      <dgm:t>
        <a:bodyPr/>
        <a:lstStyle/>
        <a:p>
          <a:r>
            <a:rPr lang="sma-NO" sz="2800" dirty="0"/>
            <a:t>Voestes gïele mijjem tsavtsa (Montrul, 2016; Slabakova, 2016)</a:t>
          </a:r>
          <a:endParaRPr lang="en-US" sz="2800" dirty="0"/>
        </a:p>
      </dgm:t>
    </dgm:pt>
    <dgm:pt modelId="{3619EED6-8611-4D9C-8B5D-C09D30EBD66E}" type="parTrans" cxnId="{6A73A43B-FCED-4508-82ED-1D1251DBBF75}">
      <dgm:prSet/>
      <dgm:spPr/>
      <dgm:t>
        <a:bodyPr/>
        <a:lstStyle/>
        <a:p>
          <a:endParaRPr lang="en-US"/>
        </a:p>
      </dgm:t>
    </dgm:pt>
    <dgm:pt modelId="{A960095D-24D2-473D-BEEC-FE38241129BD}" type="sibTrans" cxnId="{6A73A43B-FCED-4508-82ED-1D1251DBBF75}">
      <dgm:prSet/>
      <dgm:spPr/>
      <dgm:t>
        <a:bodyPr/>
        <a:lstStyle/>
        <a:p>
          <a:endParaRPr lang="en-US"/>
        </a:p>
      </dgm:t>
    </dgm:pt>
    <dgm:pt modelId="{496F5567-F0A5-4222-9D7B-55FD8EF55D9A}">
      <dgm:prSet custT="1"/>
      <dgm:spPr/>
      <dgm:t>
        <a:bodyPr/>
        <a:lstStyle/>
        <a:p>
          <a:r>
            <a:rPr lang="sma-NO" sz="2800" dirty="0" err="1"/>
            <a:t>Transfer-effekth</a:t>
          </a:r>
          <a:r>
            <a:rPr lang="sma-NO" sz="2800" dirty="0"/>
            <a:t> (Montrul, 2016; Slabakova, 2016)</a:t>
          </a:r>
          <a:endParaRPr lang="en-US" sz="2800" dirty="0"/>
        </a:p>
      </dgm:t>
    </dgm:pt>
    <dgm:pt modelId="{C0100024-2D79-44B3-B677-2C96B4DE64F9}" type="parTrans" cxnId="{0B470F27-C283-497D-B9CC-BDE6CEEAC3E7}">
      <dgm:prSet/>
      <dgm:spPr/>
      <dgm:t>
        <a:bodyPr/>
        <a:lstStyle/>
        <a:p>
          <a:endParaRPr lang="en-US"/>
        </a:p>
      </dgm:t>
    </dgm:pt>
    <dgm:pt modelId="{9EC635D8-8B1A-4B91-858E-C5547B3E1503}" type="sibTrans" cxnId="{0B470F27-C283-497D-B9CC-BDE6CEEAC3E7}">
      <dgm:prSet/>
      <dgm:spPr/>
      <dgm:t>
        <a:bodyPr/>
        <a:lstStyle/>
        <a:p>
          <a:endParaRPr lang="en-US"/>
        </a:p>
      </dgm:t>
    </dgm:pt>
    <dgm:pt modelId="{E625D240-B13A-4375-A267-BEED6DC65C14}" type="pres">
      <dgm:prSet presAssocID="{F288FFD1-CA6B-4B70-8EE8-CE629591622F}" presName="linear" presStyleCnt="0">
        <dgm:presLayoutVars>
          <dgm:animLvl val="lvl"/>
          <dgm:resizeHandles val="exact"/>
        </dgm:presLayoutVars>
      </dgm:prSet>
      <dgm:spPr/>
    </dgm:pt>
    <dgm:pt modelId="{6B8A4759-2002-4C5E-BDCB-4697CBC485D2}" type="pres">
      <dgm:prSet presAssocID="{CA4356CB-1D7A-4274-AAE3-939483B46FE6}" presName="parentText" presStyleLbl="node1" presStyleIdx="0" presStyleCnt="2" custLinFactNeighborX="-4706" custLinFactNeighborY="-15413">
        <dgm:presLayoutVars>
          <dgm:chMax val="0"/>
          <dgm:bulletEnabled val="1"/>
        </dgm:presLayoutVars>
      </dgm:prSet>
      <dgm:spPr/>
    </dgm:pt>
    <dgm:pt modelId="{9555AD6E-88BC-42FF-8013-C79409FF8206}" type="pres">
      <dgm:prSet presAssocID="{A960095D-24D2-473D-BEEC-FE38241129BD}" presName="spacer" presStyleCnt="0"/>
      <dgm:spPr/>
    </dgm:pt>
    <dgm:pt modelId="{CE3B1985-82B7-4F3B-AECA-2158D2C77594}" type="pres">
      <dgm:prSet presAssocID="{496F5567-F0A5-4222-9D7B-55FD8EF55D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470F27-C283-497D-B9CC-BDE6CEEAC3E7}" srcId="{F288FFD1-CA6B-4B70-8EE8-CE629591622F}" destId="{496F5567-F0A5-4222-9D7B-55FD8EF55D9A}" srcOrd="1" destOrd="0" parTransId="{C0100024-2D79-44B3-B677-2C96B4DE64F9}" sibTransId="{9EC635D8-8B1A-4B91-858E-C5547B3E1503}"/>
    <dgm:cxn modelId="{6A73A43B-FCED-4508-82ED-1D1251DBBF75}" srcId="{F288FFD1-CA6B-4B70-8EE8-CE629591622F}" destId="{CA4356CB-1D7A-4274-AAE3-939483B46FE6}" srcOrd="0" destOrd="0" parTransId="{3619EED6-8611-4D9C-8B5D-C09D30EBD66E}" sibTransId="{A960095D-24D2-473D-BEEC-FE38241129BD}"/>
    <dgm:cxn modelId="{C8C9814C-A6E5-40AC-92CB-9164EE0A4287}" type="presOf" srcId="{496F5567-F0A5-4222-9D7B-55FD8EF55D9A}" destId="{CE3B1985-82B7-4F3B-AECA-2158D2C77594}" srcOrd="0" destOrd="0" presId="urn:microsoft.com/office/officeart/2005/8/layout/vList2"/>
    <dgm:cxn modelId="{00E13354-2287-48C6-987B-F61911BF3214}" type="presOf" srcId="{F288FFD1-CA6B-4B70-8EE8-CE629591622F}" destId="{E625D240-B13A-4375-A267-BEED6DC65C14}" srcOrd="0" destOrd="0" presId="urn:microsoft.com/office/officeart/2005/8/layout/vList2"/>
    <dgm:cxn modelId="{CE374DB3-A405-4450-93AD-3C1CCBFFF2BF}" type="presOf" srcId="{CA4356CB-1D7A-4274-AAE3-939483B46FE6}" destId="{6B8A4759-2002-4C5E-BDCB-4697CBC485D2}" srcOrd="0" destOrd="0" presId="urn:microsoft.com/office/officeart/2005/8/layout/vList2"/>
    <dgm:cxn modelId="{400BD96C-859A-40BF-95D9-82CA011F6323}" type="presParOf" srcId="{E625D240-B13A-4375-A267-BEED6DC65C14}" destId="{6B8A4759-2002-4C5E-BDCB-4697CBC485D2}" srcOrd="0" destOrd="0" presId="urn:microsoft.com/office/officeart/2005/8/layout/vList2"/>
    <dgm:cxn modelId="{3CEACCEE-C3C6-43BF-A82E-60525117F7EB}" type="presParOf" srcId="{E625D240-B13A-4375-A267-BEED6DC65C14}" destId="{9555AD6E-88BC-42FF-8013-C79409FF8206}" srcOrd="1" destOrd="0" presId="urn:microsoft.com/office/officeart/2005/8/layout/vList2"/>
    <dgm:cxn modelId="{43435666-C282-4E01-879A-32CFE0BD9975}" type="presParOf" srcId="{E625D240-B13A-4375-A267-BEED6DC65C14}" destId="{CE3B1985-82B7-4F3B-AECA-2158D2C775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8FFD1-CA6B-4B70-8EE8-CE629591622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A4356CB-1D7A-4274-AAE3-939483B46FE6}">
      <dgm:prSet custT="1"/>
      <dgm:spPr/>
      <dgm:t>
        <a:bodyPr/>
        <a:lstStyle/>
        <a:p>
          <a:r>
            <a:rPr lang="sma-NO" sz="2800" dirty="0"/>
            <a:t>Universelle grammatihke </a:t>
          </a:r>
          <a:endParaRPr lang="en-US" sz="2800" dirty="0"/>
        </a:p>
      </dgm:t>
    </dgm:pt>
    <dgm:pt modelId="{3619EED6-8611-4D9C-8B5D-C09D30EBD66E}" type="parTrans" cxnId="{6A73A43B-FCED-4508-82ED-1D1251DBBF75}">
      <dgm:prSet/>
      <dgm:spPr/>
      <dgm:t>
        <a:bodyPr/>
        <a:lstStyle/>
        <a:p>
          <a:endParaRPr lang="en-US"/>
        </a:p>
      </dgm:t>
    </dgm:pt>
    <dgm:pt modelId="{A960095D-24D2-473D-BEEC-FE38241129BD}" type="sibTrans" cxnId="{6A73A43B-FCED-4508-82ED-1D1251DBBF75}">
      <dgm:prSet/>
      <dgm:spPr/>
      <dgm:t>
        <a:bodyPr/>
        <a:lstStyle/>
        <a:p>
          <a:endParaRPr lang="en-US"/>
        </a:p>
      </dgm:t>
    </dgm:pt>
    <dgm:pt modelId="{496F5567-F0A5-4222-9D7B-55FD8EF55D9A}">
      <dgm:prSet custT="1"/>
      <dgm:spPr/>
      <dgm:t>
        <a:bodyPr/>
        <a:lstStyle/>
        <a:p>
          <a:r>
            <a:rPr lang="sma-NO" sz="2800" dirty="0"/>
            <a:t>Aerpiegïele jïh aerpiegïelen soptsestæjja (</a:t>
          </a:r>
          <a:r>
            <a:rPr lang="nb-NO" sz="2800" dirty="0"/>
            <a:t>Montrul, 2016; </a:t>
          </a:r>
          <a:r>
            <a:rPr lang="nb-NO" sz="2800" dirty="0" err="1"/>
            <a:t>Valdés</a:t>
          </a:r>
          <a:r>
            <a:rPr lang="nb-NO" sz="2800" dirty="0"/>
            <a:t>, 2000)</a:t>
          </a:r>
          <a:endParaRPr lang="en-US" sz="2800" dirty="0"/>
        </a:p>
      </dgm:t>
    </dgm:pt>
    <dgm:pt modelId="{C0100024-2D79-44B3-B677-2C96B4DE64F9}" type="parTrans" cxnId="{0B470F27-C283-497D-B9CC-BDE6CEEAC3E7}">
      <dgm:prSet/>
      <dgm:spPr/>
      <dgm:t>
        <a:bodyPr/>
        <a:lstStyle/>
        <a:p>
          <a:endParaRPr lang="en-US"/>
        </a:p>
      </dgm:t>
    </dgm:pt>
    <dgm:pt modelId="{9EC635D8-8B1A-4B91-858E-C5547B3E1503}" type="sibTrans" cxnId="{0B470F27-C283-497D-B9CC-BDE6CEEAC3E7}">
      <dgm:prSet/>
      <dgm:spPr/>
      <dgm:t>
        <a:bodyPr/>
        <a:lstStyle/>
        <a:p>
          <a:endParaRPr lang="en-US"/>
        </a:p>
      </dgm:t>
    </dgm:pt>
    <dgm:pt modelId="{E625D240-B13A-4375-A267-BEED6DC65C14}" type="pres">
      <dgm:prSet presAssocID="{F288FFD1-CA6B-4B70-8EE8-CE629591622F}" presName="linear" presStyleCnt="0">
        <dgm:presLayoutVars>
          <dgm:animLvl val="lvl"/>
          <dgm:resizeHandles val="exact"/>
        </dgm:presLayoutVars>
      </dgm:prSet>
      <dgm:spPr/>
    </dgm:pt>
    <dgm:pt modelId="{6B8A4759-2002-4C5E-BDCB-4697CBC485D2}" type="pres">
      <dgm:prSet presAssocID="{CA4356CB-1D7A-4274-AAE3-939483B46FE6}" presName="parentText" presStyleLbl="node1" presStyleIdx="0" presStyleCnt="2" custLinFactNeighborX="-4706" custLinFactNeighborY="-15413">
        <dgm:presLayoutVars>
          <dgm:chMax val="0"/>
          <dgm:bulletEnabled val="1"/>
        </dgm:presLayoutVars>
      </dgm:prSet>
      <dgm:spPr/>
    </dgm:pt>
    <dgm:pt modelId="{9555AD6E-88BC-42FF-8013-C79409FF8206}" type="pres">
      <dgm:prSet presAssocID="{A960095D-24D2-473D-BEEC-FE38241129BD}" presName="spacer" presStyleCnt="0"/>
      <dgm:spPr/>
    </dgm:pt>
    <dgm:pt modelId="{CE3B1985-82B7-4F3B-AECA-2158D2C77594}" type="pres">
      <dgm:prSet presAssocID="{496F5567-F0A5-4222-9D7B-55FD8EF55D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B470F27-C283-497D-B9CC-BDE6CEEAC3E7}" srcId="{F288FFD1-CA6B-4B70-8EE8-CE629591622F}" destId="{496F5567-F0A5-4222-9D7B-55FD8EF55D9A}" srcOrd="1" destOrd="0" parTransId="{C0100024-2D79-44B3-B677-2C96B4DE64F9}" sibTransId="{9EC635D8-8B1A-4B91-858E-C5547B3E1503}"/>
    <dgm:cxn modelId="{6A73A43B-FCED-4508-82ED-1D1251DBBF75}" srcId="{F288FFD1-CA6B-4B70-8EE8-CE629591622F}" destId="{CA4356CB-1D7A-4274-AAE3-939483B46FE6}" srcOrd="0" destOrd="0" parTransId="{3619EED6-8611-4D9C-8B5D-C09D30EBD66E}" sibTransId="{A960095D-24D2-473D-BEEC-FE38241129BD}"/>
    <dgm:cxn modelId="{C8C9814C-A6E5-40AC-92CB-9164EE0A4287}" type="presOf" srcId="{496F5567-F0A5-4222-9D7B-55FD8EF55D9A}" destId="{CE3B1985-82B7-4F3B-AECA-2158D2C77594}" srcOrd="0" destOrd="0" presId="urn:microsoft.com/office/officeart/2005/8/layout/vList2"/>
    <dgm:cxn modelId="{00E13354-2287-48C6-987B-F61911BF3214}" type="presOf" srcId="{F288FFD1-CA6B-4B70-8EE8-CE629591622F}" destId="{E625D240-B13A-4375-A267-BEED6DC65C14}" srcOrd="0" destOrd="0" presId="urn:microsoft.com/office/officeart/2005/8/layout/vList2"/>
    <dgm:cxn modelId="{CE374DB3-A405-4450-93AD-3C1CCBFFF2BF}" type="presOf" srcId="{CA4356CB-1D7A-4274-AAE3-939483B46FE6}" destId="{6B8A4759-2002-4C5E-BDCB-4697CBC485D2}" srcOrd="0" destOrd="0" presId="urn:microsoft.com/office/officeart/2005/8/layout/vList2"/>
    <dgm:cxn modelId="{400BD96C-859A-40BF-95D9-82CA011F6323}" type="presParOf" srcId="{E625D240-B13A-4375-A267-BEED6DC65C14}" destId="{6B8A4759-2002-4C5E-BDCB-4697CBC485D2}" srcOrd="0" destOrd="0" presId="urn:microsoft.com/office/officeart/2005/8/layout/vList2"/>
    <dgm:cxn modelId="{3CEACCEE-C3C6-43BF-A82E-60525117F7EB}" type="presParOf" srcId="{E625D240-B13A-4375-A267-BEED6DC65C14}" destId="{9555AD6E-88BC-42FF-8013-C79409FF8206}" srcOrd="1" destOrd="0" presId="urn:microsoft.com/office/officeart/2005/8/layout/vList2"/>
    <dgm:cxn modelId="{43435666-C282-4E01-879A-32CFE0BD9975}" type="presParOf" srcId="{E625D240-B13A-4375-A267-BEED6DC65C14}" destId="{CE3B1985-82B7-4F3B-AECA-2158D2C775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422D0E-1B89-4ADC-A8A3-136CB6E8BAB3}" type="doc">
      <dgm:prSet loTypeId="urn:microsoft.com/office/officeart/2005/8/layout/defaul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0E41F24-E679-4889-900A-D12599E80CD3}">
      <dgm:prSet/>
      <dgm:spPr/>
      <dgm:t>
        <a:bodyPr/>
        <a:lstStyle/>
        <a:p>
          <a:r>
            <a:rPr lang="nb-NO"/>
            <a:t>Referansedåehkie</a:t>
          </a:r>
          <a:endParaRPr lang="en-US"/>
        </a:p>
      </dgm:t>
    </dgm:pt>
    <dgm:pt modelId="{4552EC9A-F30C-4F2A-9B2B-6EE0D525D18F}" type="parTrans" cxnId="{B5DEA94B-A732-4F52-B15A-60292B609195}">
      <dgm:prSet/>
      <dgm:spPr/>
      <dgm:t>
        <a:bodyPr/>
        <a:lstStyle/>
        <a:p>
          <a:endParaRPr lang="en-US"/>
        </a:p>
      </dgm:t>
    </dgm:pt>
    <dgm:pt modelId="{98C93EFB-B57C-450C-8623-D303D2164013}" type="sibTrans" cxnId="{B5DEA94B-A732-4F52-B15A-60292B609195}">
      <dgm:prSet/>
      <dgm:spPr/>
      <dgm:t>
        <a:bodyPr/>
        <a:lstStyle/>
        <a:p>
          <a:endParaRPr lang="en-US"/>
        </a:p>
      </dgm:t>
    </dgm:pt>
    <dgm:pt modelId="{91BA934A-ABE7-4D4E-80B2-8EB433A5BFA0}">
      <dgm:prSet/>
      <dgm:spPr/>
      <dgm:t>
        <a:bodyPr/>
        <a:lstStyle/>
        <a:p>
          <a:r>
            <a:rPr lang="nb-NO" dirty="0"/>
            <a:t>4</a:t>
          </a:r>
          <a:endParaRPr lang="en-US" dirty="0"/>
        </a:p>
      </dgm:t>
    </dgm:pt>
    <dgm:pt modelId="{58DBA2C0-9385-48D2-914F-44F6897DC3A1}" type="parTrans" cxnId="{6FB8C122-D846-423C-A95D-F69B1A2B35D0}">
      <dgm:prSet/>
      <dgm:spPr/>
      <dgm:t>
        <a:bodyPr/>
        <a:lstStyle/>
        <a:p>
          <a:endParaRPr lang="en-US"/>
        </a:p>
      </dgm:t>
    </dgm:pt>
    <dgm:pt modelId="{AD794EEF-7F77-44AC-B67C-3B1AFAE9F7B2}" type="sibTrans" cxnId="{6FB8C122-D846-423C-A95D-F69B1A2B35D0}">
      <dgm:prSet/>
      <dgm:spPr/>
      <dgm:t>
        <a:bodyPr/>
        <a:lstStyle/>
        <a:p>
          <a:endParaRPr lang="en-US"/>
        </a:p>
      </dgm:t>
    </dgm:pt>
    <dgm:pt modelId="{9D50687F-6981-4049-A9B6-76AAE1D93E7C}">
      <dgm:prSet/>
      <dgm:spPr/>
      <dgm:t>
        <a:bodyPr/>
        <a:lstStyle/>
        <a:p>
          <a:r>
            <a:rPr lang="nb-NO"/>
            <a:t>3 nyjsenæjjah, 1 kaarre</a:t>
          </a:r>
          <a:endParaRPr lang="en-US"/>
        </a:p>
      </dgm:t>
    </dgm:pt>
    <dgm:pt modelId="{A8B287D5-899D-46B2-A7DA-584E6021DFAA}" type="parTrans" cxnId="{5896C792-8990-4668-B3F0-43E081574D25}">
      <dgm:prSet/>
      <dgm:spPr/>
      <dgm:t>
        <a:bodyPr/>
        <a:lstStyle/>
        <a:p>
          <a:endParaRPr lang="en-US"/>
        </a:p>
      </dgm:t>
    </dgm:pt>
    <dgm:pt modelId="{EEBACDB7-BD50-4069-9404-5F4F7C071CA2}" type="sibTrans" cxnId="{5896C792-8990-4668-B3F0-43E081574D25}">
      <dgm:prSet/>
      <dgm:spPr/>
      <dgm:t>
        <a:bodyPr/>
        <a:lstStyle/>
        <a:p>
          <a:endParaRPr lang="en-US"/>
        </a:p>
      </dgm:t>
    </dgm:pt>
    <dgm:pt modelId="{89F720F7-E418-448D-97DF-B23654071BB0}">
      <dgm:prSet/>
      <dgm:spPr/>
      <dgm:t>
        <a:bodyPr/>
        <a:lstStyle/>
        <a:p>
          <a:r>
            <a:rPr lang="nb-NO"/>
            <a:t>44 – 76</a:t>
          </a:r>
          <a:endParaRPr lang="en-US"/>
        </a:p>
      </dgm:t>
    </dgm:pt>
    <dgm:pt modelId="{71ACC609-C684-47D8-8FD0-488DFDFAD77F}" type="parTrans" cxnId="{6E3468D9-956B-4788-BBBC-97A7901B3E07}">
      <dgm:prSet/>
      <dgm:spPr/>
      <dgm:t>
        <a:bodyPr/>
        <a:lstStyle/>
        <a:p>
          <a:endParaRPr lang="en-US"/>
        </a:p>
      </dgm:t>
    </dgm:pt>
    <dgm:pt modelId="{6B7592A2-A9B1-4786-A514-CEED0B1EA757}" type="sibTrans" cxnId="{6E3468D9-956B-4788-BBBC-97A7901B3E07}">
      <dgm:prSet/>
      <dgm:spPr/>
      <dgm:t>
        <a:bodyPr/>
        <a:lstStyle/>
        <a:p>
          <a:endParaRPr lang="en-US"/>
        </a:p>
      </dgm:t>
    </dgm:pt>
    <dgm:pt modelId="{B8931768-255F-486F-A6FD-F57BFE2F1C55}">
      <dgm:prSet/>
      <dgm:spPr/>
      <dgm:t>
        <a:bodyPr/>
        <a:lstStyle/>
        <a:p>
          <a:r>
            <a:rPr lang="nb-NO"/>
            <a:t>Goerehtimmie-dåehkie</a:t>
          </a:r>
          <a:endParaRPr lang="en-US"/>
        </a:p>
      </dgm:t>
    </dgm:pt>
    <dgm:pt modelId="{03222B9D-D950-48E4-BCEB-79CD85993BB4}" type="parTrans" cxnId="{06D6978F-D7E0-408D-87F7-5F84E31A958F}">
      <dgm:prSet/>
      <dgm:spPr/>
      <dgm:t>
        <a:bodyPr/>
        <a:lstStyle/>
        <a:p>
          <a:endParaRPr lang="en-US"/>
        </a:p>
      </dgm:t>
    </dgm:pt>
    <dgm:pt modelId="{825FBB50-43BA-463F-BB23-26E30221F221}" type="sibTrans" cxnId="{06D6978F-D7E0-408D-87F7-5F84E31A958F}">
      <dgm:prSet/>
      <dgm:spPr/>
      <dgm:t>
        <a:bodyPr/>
        <a:lstStyle/>
        <a:p>
          <a:endParaRPr lang="en-US"/>
        </a:p>
      </dgm:t>
    </dgm:pt>
    <dgm:pt modelId="{88F75B8F-F945-4691-8C14-C717473E3DFC}">
      <dgm:prSet/>
      <dgm:spPr/>
      <dgm:t>
        <a:bodyPr/>
        <a:lstStyle/>
        <a:p>
          <a:r>
            <a:rPr lang="nb-NO" dirty="0"/>
            <a:t>18</a:t>
          </a:r>
          <a:endParaRPr lang="en-US" dirty="0"/>
        </a:p>
      </dgm:t>
    </dgm:pt>
    <dgm:pt modelId="{713547BF-2F3C-45DF-8A98-8A433F1BDB7E}" type="parTrans" cxnId="{27DFDFF1-DB9A-4404-92C2-471D5C18B5FB}">
      <dgm:prSet/>
      <dgm:spPr/>
      <dgm:t>
        <a:bodyPr/>
        <a:lstStyle/>
        <a:p>
          <a:endParaRPr lang="en-US"/>
        </a:p>
      </dgm:t>
    </dgm:pt>
    <dgm:pt modelId="{256D1570-E186-4F47-9B46-6D54BCE6A924}" type="sibTrans" cxnId="{27DFDFF1-DB9A-4404-92C2-471D5C18B5FB}">
      <dgm:prSet/>
      <dgm:spPr/>
      <dgm:t>
        <a:bodyPr/>
        <a:lstStyle/>
        <a:p>
          <a:endParaRPr lang="en-US"/>
        </a:p>
      </dgm:t>
    </dgm:pt>
    <dgm:pt modelId="{15EB4668-B281-41B3-B1BD-5E555B7594D3}">
      <dgm:prSet/>
      <dgm:spPr/>
      <dgm:t>
        <a:bodyPr/>
        <a:lstStyle/>
        <a:p>
          <a:r>
            <a:rPr lang="nb-NO" dirty="0"/>
            <a:t>16 </a:t>
          </a:r>
          <a:r>
            <a:rPr lang="nb-NO" dirty="0" err="1"/>
            <a:t>nyjsenæjjah</a:t>
          </a:r>
          <a:r>
            <a:rPr lang="nb-NO" dirty="0"/>
            <a:t>, 2 </a:t>
          </a:r>
          <a:r>
            <a:rPr lang="nb-NO" dirty="0" err="1"/>
            <a:t>kaarrh</a:t>
          </a:r>
          <a:endParaRPr lang="en-US" dirty="0"/>
        </a:p>
      </dgm:t>
    </dgm:pt>
    <dgm:pt modelId="{C99908B6-B76D-4D93-867C-96B3F4FA32A4}" type="parTrans" cxnId="{049D2DFD-C8FE-4CFF-84B1-377994DCD5E5}">
      <dgm:prSet/>
      <dgm:spPr/>
      <dgm:t>
        <a:bodyPr/>
        <a:lstStyle/>
        <a:p>
          <a:endParaRPr lang="en-US"/>
        </a:p>
      </dgm:t>
    </dgm:pt>
    <dgm:pt modelId="{1EE3E6AC-C604-49C3-A2A9-EC03A805CA06}" type="sibTrans" cxnId="{049D2DFD-C8FE-4CFF-84B1-377994DCD5E5}">
      <dgm:prSet/>
      <dgm:spPr/>
      <dgm:t>
        <a:bodyPr/>
        <a:lstStyle/>
        <a:p>
          <a:endParaRPr lang="en-US"/>
        </a:p>
      </dgm:t>
    </dgm:pt>
    <dgm:pt modelId="{B6711359-FB62-4988-A576-F8AD146F38F6}">
      <dgm:prSet/>
      <dgm:spPr/>
      <dgm:t>
        <a:bodyPr/>
        <a:lstStyle/>
        <a:p>
          <a:r>
            <a:rPr lang="nb-NO" dirty="0"/>
            <a:t>18-56</a:t>
          </a:r>
          <a:endParaRPr lang="en-US" dirty="0"/>
        </a:p>
      </dgm:t>
    </dgm:pt>
    <dgm:pt modelId="{4988760D-DD2C-45B6-844F-A9B375EBAA95}" type="parTrans" cxnId="{BCCB4E8E-D104-4D32-AAF9-CA035A556A9B}">
      <dgm:prSet/>
      <dgm:spPr/>
      <dgm:t>
        <a:bodyPr/>
        <a:lstStyle/>
        <a:p>
          <a:endParaRPr lang="en-US"/>
        </a:p>
      </dgm:t>
    </dgm:pt>
    <dgm:pt modelId="{3683C17E-FA4F-43C3-831E-D143B0F9D998}" type="sibTrans" cxnId="{BCCB4E8E-D104-4D32-AAF9-CA035A556A9B}">
      <dgm:prSet/>
      <dgm:spPr/>
      <dgm:t>
        <a:bodyPr/>
        <a:lstStyle/>
        <a:p>
          <a:endParaRPr lang="en-US"/>
        </a:p>
      </dgm:t>
    </dgm:pt>
    <dgm:pt modelId="{4DCCC390-8586-469B-A902-8BBF57B3AD63}" type="pres">
      <dgm:prSet presAssocID="{EB422D0E-1B89-4ADC-A8A3-136CB6E8BAB3}" presName="diagram" presStyleCnt="0">
        <dgm:presLayoutVars>
          <dgm:dir/>
          <dgm:resizeHandles val="exact"/>
        </dgm:presLayoutVars>
      </dgm:prSet>
      <dgm:spPr/>
    </dgm:pt>
    <dgm:pt modelId="{200BE8F5-B485-44FD-AE87-8C7168E94A21}" type="pres">
      <dgm:prSet presAssocID="{70E41F24-E679-4889-900A-D12599E80CD3}" presName="node" presStyleLbl="node1" presStyleIdx="0" presStyleCnt="2">
        <dgm:presLayoutVars>
          <dgm:bulletEnabled val="1"/>
        </dgm:presLayoutVars>
      </dgm:prSet>
      <dgm:spPr/>
    </dgm:pt>
    <dgm:pt modelId="{C522805E-8B70-48D2-A9BB-D1EBD9A78268}" type="pres">
      <dgm:prSet presAssocID="{98C93EFB-B57C-450C-8623-D303D2164013}" presName="sibTrans" presStyleCnt="0"/>
      <dgm:spPr/>
    </dgm:pt>
    <dgm:pt modelId="{844394A2-8F2F-4384-A6E0-3A48D6322B5D}" type="pres">
      <dgm:prSet presAssocID="{B8931768-255F-486F-A6FD-F57BFE2F1C55}" presName="node" presStyleLbl="node1" presStyleIdx="1" presStyleCnt="2">
        <dgm:presLayoutVars>
          <dgm:bulletEnabled val="1"/>
        </dgm:presLayoutVars>
      </dgm:prSet>
      <dgm:spPr/>
    </dgm:pt>
  </dgm:ptLst>
  <dgm:cxnLst>
    <dgm:cxn modelId="{3E85E00C-0881-4439-94D6-BD7B54A83547}" type="presOf" srcId="{B6711359-FB62-4988-A576-F8AD146F38F6}" destId="{844394A2-8F2F-4384-A6E0-3A48D6322B5D}" srcOrd="0" destOrd="3" presId="urn:microsoft.com/office/officeart/2005/8/layout/default"/>
    <dgm:cxn modelId="{7894F01D-5ADF-434A-BF0B-E49B82C04A4F}" type="presOf" srcId="{9D50687F-6981-4049-A9B6-76AAE1D93E7C}" destId="{200BE8F5-B485-44FD-AE87-8C7168E94A21}" srcOrd="0" destOrd="2" presId="urn:microsoft.com/office/officeart/2005/8/layout/default"/>
    <dgm:cxn modelId="{6FB8C122-D846-423C-A95D-F69B1A2B35D0}" srcId="{70E41F24-E679-4889-900A-D12599E80CD3}" destId="{91BA934A-ABE7-4D4E-80B2-8EB433A5BFA0}" srcOrd="0" destOrd="0" parTransId="{58DBA2C0-9385-48D2-914F-44F6897DC3A1}" sibTransId="{AD794EEF-7F77-44AC-B67C-3B1AFAE9F7B2}"/>
    <dgm:cxn modelId="{B257492C-5594-4215-BD47-EE488E715510}" type="presOf" srcId="{70E41F24-E679-4889-900A-D12599E80CD3}" destId="{200BE8F5-B485-44FD-AE87-8C7168E94A21}" srcOrd="0" destOrd="0" presId="urn:microsoft.com/office/officeart/2005/8/layout/default"/>
    <dgm:cxn modelId="{B5DEA94B-A732-4F52-B15A-60292B609195}" srcId="{EB422D0E-1B89-4ADC-A8A3-136CB6E8BAB3}" destId="{70E41F24-E679-4889-900A-D12599E80CD3}" srcOrd="0" destOrd="0" parTransId="{4552EC9A-F30C-4F2A-9B2B-6EE0D525D18F}" sibTransId="{98C93EFB-B57C-450C-8623-D303D2164013}"/>
    <dgm:cxn modelId="{6453B94C-3910-47D9-B0D7-AE10B57C48E4}" type="presOf" srcId="{88F75B8F-F945-4691-8C14-C717473E3DFC}" destId="{844394A2-8F2F-4384-A6E0-3A48D6322B5D}" srcOrd="0" destOrd="1" presId="urn:microsoft.com/office/officeart/2005/8/layout/default"/>
    <dgm:cxn modelId="{39526E52-CCF3-4808-B734-70A48BA297E2}" type="presOf" srcId="{89F720F7-E418-448D-97DF-B23654071BB0}" destId="{200BE8F5-B485-44FD-AE87-8C7168E94A21}" srcOrd="0" destOrd="3" presId="urn:microsoft.com/office/officeart/2005/8/layout/default"/>
    <dgm:cxn modelId="{55EA817A-6A60-4AC9-90A6-8D26ADB2266A}" type="presOf" srcId="{EB422D0E-1B89-4ADC-A8A3-136CB6E8BAB3}" destId="{4DCCC390-8586-469B-A902-8BBF57B3AD63}" srcOrd="0" destOrd="0" presId="urn:microsoft.com/office/officeart/2005/8/layout/default"/>
    <dgm:cxn modelId="{CA4EA086-C37A-4008-A66D-272414FDDEA4}" type="presOf" srcId="{B8931768-255F-486F-A6FD-F57BFE2F1C55}" destId="{844394A2-8F2F-4384-A6E0-3A48D6322B5D}" srcOrd="0" destOrd="0" presId="urn:microsoft.com/office/officeart/2005/8/layout/default"/>
    <dgm:cxn modelId="{BCCB4E8E-D104-4D32-AAF9-CA035A556A9B}" srcId="{B8931768-255F-486F-A6FD-F57BFE2F1C55}" destId="{B6711359-FB62-4988-A576-F8AD146F38F6}" srcOrd="2" destOrd="0" parTransId="{4988760D-DD2C-45B6-844F-A9B375EBAA95}" sibTransId="{3683C17E-FA4F-43C3-831E-D143B0F9D998}"/>
    <dgm:cxn modelId="{06D6978F-D7E0-408D-87F7-5F84E31A958F}" srcId="{EB422D0E-1B89-4ADC-A8A3-136CB6E8BAB3}" destId="{B8931768-255F-486F-A6FD-F57BFE2F1C55}" srcOrd="1" destOrd="0" parTransId="{03222B9D-D950-48E4-BCEB-79CD85993BB4}" sibTransId="{825FBB50-43BA-463F-BB23-26E30221F221}"/>
    <dgm:cxn modelId="{5896C792-8990-4668-B3F0-43E081574D25}" srcId="{70E41F24-E679-4889-900A-D12599E80CD3}" destId="{9D50687F-6981-4049-A9B6-76AAE1D93E7C}" srcOrd="1" destOrd="0" parTransId="{A8B287D5-899D-46B2-A7DA-584E6021DFAA}" sibTransId="{EEBACDB7-BD50-4069-9404-5F4F7C071CA2}"/>
    <dgm:cxn modelId="{1DDB0E97-E827-404A-86B5-537B8061316B}" type="presOf" srcId="{91BA934A-ABE7-4D4E-80B2-8EB433A5BFA0}" destId="{200BE8F5-B485-44FD-AE87-8C7168E94A21}" srcOrd="0" destOrd="1" presId="urn:microsoft.com/office/officeart/2005/8/layout/default"/>
    <dgm:cxn modelId="{7F0038D8-A239-4D54-9085-D5A68554B559}" type="presOf" srcId="{15EB4668-B281-41B3-B1BD-5E555B7594D3}" destId="{844394A2-8F2F-4384-A6E0-3A48D6322B5D}" srcOrd="0" destOrd="2" presId="urn:microsoft.com/office/officeart/2005/8/layout/default"/>
    <dgm:cxn modelId="{6E3468D9-956B-4788-BBBC-97A7901B3E07}" srcId="{70E41F24-E679-4889-900A-D12599E80CD3}" destId="{89F720F7-E418-448D-97DF-B23654071BB0}" srcOrd="2" destOrd="0" parTransId="{71ACC609-C684-47D8-8FD0-488DFDFAD77F}" sibTransId="{6B7592A2-A9B1-4786-A514-CEED0B1EA757}"/>
    <dgm:cxn modelId="{27DFDFF1-DB9A-4404-92C2-471D5C18B5FB}" srcId="{B8931768-255F-486F-A6FD-F57BFE2F1C55}" destId="{88F75B8F-F945-4691-8C14-C717473E3DFC}" srcOrd="0" destOrd="0" parTransId="{713547BF-2F3C-45DF-8A98-8A433F1BDB7E}" sibTransId="{256D1570-E186-4F47-9B46-6D54BCE6A924}"/>
    <dgm:cxn modelId="{049D2DFD-C8FE-4CFF-84B1-377994DCD5E5}" srcId="{B8931768-255F-486F-A6FD-F57BFE2F1C55}" destId="{15EB4668-B281-41B3-B1BD-5E555B7594D3}" srcOrd="1" destOrd="0" parTransId="{C99908B6-B76D-4D93-867C-96B3F4FA32A4}" sibTransId="{1EE3E6AC-C604-49C3-A2A9-EC03A805CA06}"/>
    <dgm:cxn modelId="{DF4B5B85-B7D6-43D4-8BFA-DFC607B50440}" type="presParOf" srcId="{4DCCC390-8586-469B-A902-8BBF57B3AD63}" destId="{200BE8F5-B485-44FD-AE87-8C7168E94A21}" srcOrd="0" destOrd="0" presId="urn:microsoft.com/office/officeart/2005/8/layout/default"/>
    <dgm:cxn modelId="{6815B576-E36A-4D14-B1EA-535C6EF0CE69}" type="presParOf" srcId="{4DCCC390-8586-469B-A902-8BBF57B3AD63}" destId="{C522805E-8B70-48D2-A9BB-D1EBD9A78268}" srcOrd="1" destOrd="0" presId="urn:microsoft.com/office/officeart/2005/8/layout/default"/>
    <dgm:cxn modelId="{B828A61B-2259-489E-B671-10922D534BB7}" type="presParOf" srcId="{4DCCC390-8586-469B-A902-8BBF57B3AD63}" destId="{844394A2-8F2F-4384-A6E0-3A48D6322B5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4FFCBE-0E47-4F11-831C-8150965319DF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82D3221-F9F6-4036-9DD5-757154402515}">
      <dgm:prSet/>
      <dgm:spPr/>
      <dgm:t>
        <a:bodyPr/>
        <a:lstStyle/>
        <a:p>
          <a:r>
            <a:rPr lang="sma-NO"/>
            <a:t>fuelhkie</a:t>
          </a:r>
          <a:endParaRPr lang="en-US"/>
        </a:p>
      </dgm:t>
    </dgm:pt>
    <dgm:pt modelId="{3C77A7E5-D124-48F8-83CF-17373813D680}" type="parTrans" cxnId="{2079DE94-5380-4471-983B-5C2B7C44E060}">
      <dgm:prSet/>
      <dgm:spPr/>
      <dgm:t>
        <a:bodyPr/>
        <a:lstStyle/>
        <a:p>
          <a:endParaRPr lang="en-US"/>
        </a:p>
      </dgm:t>
    </dgm:pt>
    <dgm:pt modelId="{F45F96C3-495F-42A0-B501-15C7A8BCB622}" type="sibTrans" cxnId="{2079DE94-5380-4471-983B-5C2B7C44E060}">
      <dgm:prSet/>
      <dgm:spPr/>
      <dgm:t>
        <a:bodyPr/>
        <a:lstStyle/>
        <a:p>
          <a:endParaRPr lang="en-US"/>
        </a:p>
      </dgm:t>
    </dgm:pt>
    <dgm:pt modelId="{AE5F5ACF-91D7-47F0-A1D1-672B31AF8F85}">
      <dgm:prSet/>
      <dgm:spPr/>
      <dgm:t>
        <a:bodyPr/>
        <a:lstStyle/>
        <a:p>
          <a:r>
            <a:rPr lang="sma-NO" dirty="0"/>
            <a:t>Skuvlesne: daaroe/svïenske</a:t>
          </a:r>
          <a:endParaRPr lang="en-US" dirty="0"/>
        </a:p>
      </dgm:t>
    </dgm:pt>
    <dgm:pt modelId="{5389BDB8-B749-426A-BAE9-56617973633D}" type="parTrans" cxnId="{9BE9D52F-408F-48B4-89A6-1AF621E82FFD}">
      <dgm:prSet/>
      <dgm:spPr/>
      <dgm:t>
        <a:bodyPr/>
        <a:lstStyle/>
        <a:p>
          <a:endParaRPr lang="en-US"/>
        </a:p>
      </dgm:t>
    </dgm:pt>
    <dgm:pt modelId="{02C07A84-C992-4776-BB3E-77EFF3E8F46A}" type="sibTrans" cxnId="{9BE9D52F-408F-48B4-89A6-1AF621E82FFD}">
      <dgm:prSet/>
      <dgm:spPr/>
      <dgm:t>
        <a:bodyPr/>
        <a:lstStyle/>
        <a:p>
          <a:endParaRPr lang="en-US"/>
        </a:p>
      </dgm:t>
    </dgm:pt>
    <dgm:pt modelId="{B10EBDCB-F512-47AE-9EBA-81818886DA3F}">
      <dgm:prSet/>
      <dgm:spPr/>
      <dgm:t>
        <a:bodyPr/>
        <a:lstStyle/>
        <a:p>
          <a:r>
            <a:rPr lang="sma-NO" dirty="0"/>
            <a:t>saemien gïele veaksahkommes gïele </a:t>
          </a:r>
          <a:endParaRPr lang="en-US" dirty="0"/>
        </a:p>
      </dgm:t>
    </dgm:pt>
    <dgm:pt modelId="{86B60A2F-8FD1-4307-A757-F1B0AE476215}" type="parTrans" cxnId="{5937D727-59DF-479B-A658-C8AD38696B91}">
      <dgm:prSet/>
      <dgm:spPr/>
      <dgm:t>
        <a:bodyPr/>
        <a:lstStyle/>
        <a:p>
          <a:endParaRPr lang="en-US"/>
        </a:p>
      </dgm:t>
    </dgm:pt>
    <dgm:pt modelId="{16F23AA0-6D33-4169-A19A-EF9A4EFF511B}" type="sibTrans" cxnId="{5937D727-59DF-479B-A658-C8AD38696B91}">
      <dgm:prSet/>
      <dgm:spPr/>
      <dgm:t>
        <a:bodyPr/>
        <a:lstStyle/>
        <a:p>
          <a:endParaRPr lang="en-US"/>
        </a:p>
      </dgm:t>
    </dgm:pt>
    <dgm:pt modelId="{39B4250C-FE12-4A0C-BB47-7D19B8BF1D85}">
      <dgm:prSet/>
      <dgm:spPr/>
      <dgm:t>
        <a:bodyPr/>
        <a:lstStyle/>
        <a:p>
          <a:r>
            <a:rPr lang="sma-NO" dirty="0"/>
            <a:t>mahte fïerhten biejjien saemiestieh </a:t>
          </a:r>
          <a:endParaRPr lang="en-US" dirty="0"/>
        </a:p>
      </dgm:t>
    </dgm:pt>
    <dgm:pt modelId="{C5483E1D-71B5-4CE2-A478-D24B595792DA}" type="parTrans" cxnId="{DD0998FA-6976-4C1F-90A3-480CAF2395FD}">
      <dgm:prSet/>
      <dgm:spPr/>
      <dgm:t>
        <a:bodyPr/>
        <a:lstStyle/>
        <a:p>
          <a:endParaRPr lang="en-US"/>
        </a:p>
      </dgm:t>
    </dgm:pt>
    <dgm:pt modelId="{35062E4A-A6CF-45D0-8DDF-1B96113CE45A}" type="sibTrans" cxnId="{DD0998FA-6976-4C1F-90A3-480CAF2395FD}">
      <dgm:prSet/>
      <dgm:spPr/>
      <dgm:t>
        <a:bodyPr/>
        <a:lstStyle/>
        <a:p>
          <a:endParaRPr lang="en-US"/>
        </a:p>
      </dgm:t>
    </dgm:pt>
    <dgm:pt modelId="{AAD305A5-B9B5-4C8D-A990-C5C361878597}">
      <dgm:prSet/>
      <dgm:spPr/>
      <dgm:t>
        <a:bodyPr/>
        <a:lstStyle/>
        <a:p>
          <a:r>
            <a:rPr lang="sma-NO" dirty="0"/>
            <a:t>væjkele sijjen aerpiegïelesne  </a:t>
          </a:r>
          <a:endParaRPr lang="en-US" dirty="0"/>
        </a:p>
      </dgm:t>
    </dgm:pt>
    <dgm:pt modelId="{FEF46C2C-5045-4912-B48A-2A9E197D2640}" type="parTrans" cxnId="{2F2C96DC-A2B5-47D4-BB57-98872A13508D}">
      <dgm:prSet/>
      <dgm:spPr/>
      <dgm:t>
        <a:bodyPr/>
        <a:lstStyle/>
        <a:p>
          <a:endParaRPr lang="en-US"/>
        </a:p>
      </dgm:t>
    </dgm:pt>
    <dgm:pt modelId="{CA4F5A59-0A02-4712-9455-08B1905FB558}" type="sibTrans" cxnId="{2F2C96DC-A2B5-47D4-BB57-98872A13508D}">
      <dgm:prSet/>
      <dgm:spPr/>
      <dgm:t>
        <a:bodyPr/>
        <a:lstStyle/>
        <a:p>
          <a:endParaRPr lang="en-US"/>
        </a:p>
      </dgm:t>
    </dgm:pt>
    <dgm:pt modelId="{E5C2A954-7598-487A-92BB-8765F9A60002}">
      <dgm:prSet/>
      <dgm:spPr/>
      <dgm:t>
        <a:bodyPr/>
        <a:lstStyle/>
        <a:p>
          <a:r>
            <a:rPr lang="sma-NO" dirty="0"/>
            <a:t>seamma gïelemaahtoem goh voestesgïelen soptsestæjjah</a:t>
          </a:r>
          <a:endParaRPr lang="en-US" dirty="0"/>
        </a:p>
      </dgm:t>
    </dgm:pt>
    <dgm:pt modelId="{4B1BE79F-6AFF-4375-9E66-712956C25E35}" type="parTrans" cxnId="{99EAF2DE-CB92-4658-B293-79FC2E11C833}">
      <dgm:prSet/>
      <dgm:spPr/>
      <dgm:t>
        <a:bodyPr/>
        <a:lstStyle/>
        <a:p>
          <a:endParaRPr lang="en-US"/>
        </a:p>
      </dgm:t>
    </dgm:pt>
    <dgm:pt modelId="{578A673F-4C1F-474B-AB7B-5AE045B4CED9}" type="sibTrans" cxnId="{99EAF2DE-CB92-4658-B293-79FC2E11C833}">
      <dgm:prSet/>
      <dgm:spPr/>
      <dgm:t>
        <a:bodyPr/>
        <a:lstStyle/>
        <a:p>
          <a:endParaRPr lang="en-US"/>
        </a:p>
      </dgm:t>
    </dgm:pt>
    <dgm:pt modelId="{324178E9-339D-4F93-9232-97E058753F35}" type="pres">
      <dgm:prSet presAssocID="{D24FFCBE-0E47-4F11-831C-8150965319DF}" presName="Name0" presStyleCnt="0">
        <dgm:presLayoutVars>
          <dgm:dir/>
          <dgm:animLvl val="lvl"/>
          <dgm:resizeHandles val="exact"/>
        </dgm:presLayoutVars>
      </dgm:prSet>
      <dgm:spPr/>
    </dgm:pt>
    <dgm:pt modelId="{47AAAF0E-24EB-446A-BF07-D24FBEC94B12}" type="pres">
      <dgm:prSet presAssocID="{E82D3221-F9F6-4036-9DD5-757154402515}" presName="linNode" presStyleCnt="0"/>
      <dgm:spPr/>
    </dgm:pt>
    <dgm:pt modelId="{307BFD55-BF7F-40C0-A61E-83B6CCF471FC}" type="pres">
      <dgm:prSet presAssocID="{E82D3221-F9F6-4036-9DD5-757154402515}" presName="parentText" presStyleLbl="node1" presStyleIdx="0" presStyleCnt="6" custScaleX="177712" custScaleY="89135">
        <dgm:presLayoutVars>
          <dgm:chMax val="1"/>
          <dgm:bulletEnabled val="1"/>
        </dgm:presLayoutVars>
      </dgm:prSet>
      <dgm:spPr/>
    </dgm:pt>
    <dgm:pt modelId="{754EBD61-9A22-4F99-8C82-00988217B4DF}" type="pres">
      <dgm:prSet presAssocID="{F45F96C3-495F-42A0-B501-15C7A8BCB622}" presName="sp" presStyleCnt="0"/>
      <dgm:spPr/>
    </dgm:pt>
    <dgm:pt modelId="{4F3B8CFB-C9D4-415E-999C-2074F071F754}" type="pres">
      <dgm:prSet presAssocID="{AE5F5ACF-91D7-47F0-A1D1-672B31AF8F85}" presName="linNode" presStyleCnt="0"/>
      <dgm:spPr/>
    </dgm:pt>
    <dgm:pt modelId="{47F3F0CB-BEB8-473C-AAFE-2CB3EA636B65}" type="pres">
      <dgm:prSet presAssocID="{AE5F5ACF-91D7-47F0-A1D1-672B31AF8F85}" presName="parentText" presStyleLbl="node1" presStyleIdx="1" presStyleCnt="6" custScaleX="177712" custScaleY="96239">
        <dgm:presLayoutVars>
          <dgm:chMax val="1"/>
          <dgm:bulletEnabled val="1"/>
        </dgm:presLayoutVars>
      </dgm:prSet>
      <dgm:spPr/>
    </dgm:pt>
    <dgm:pt modelId="{56A89487-31C5-41DB-B191-980A5A7E1AA9}" type="pres">
      <dgm:prSet presAssocID="{02C07A84-C992-4776-BB3E-77EFF3E8F46A}" presName="sp" presStyleCnt="0"/>
      <dgm:spPr/>
    </dgm:pt>
    <dgm:pt modelId="{868B2910-F4A6-4E35-B26D-DAE15BC9FE6C}" type="pres">
      <dgm:prSet presAssocID="{B10EBDCB-F512-47AE-9EBA-81818886DA3F}" presName="linNode" presStyleCnt="0"/>
      <dgm:spPr/>
    </dgm:pt>
    <dgm:pt modelId="{25F93858-EF68-4E2A-AF98-4D91278D6D35}" type="pres">
      <dgm:prSet presAssocID="{B10EBDCB-F512-47AE-9EBA-81818886DA3F}" presName="parentText" presStyleLbl="node1" presStyleIdx="2" presStyleCnt="6" custScaleX="177712" custScaleY="91366">
        <dgm:presLayoutVars>
          <dgm:chMax val="1"/>
          <dgm:bulletEnabled val="1"/>
        </dgm:presLayoutVars>
      </dgm:prSet>
      <dgm:spPr/>
    </dgm:pt>
    <dgm:pt modelId="{4EA8D8CF-168D-4CC7-9365-0CAAAEA9F662}" type="pres">
      <dgm:prSet presAssocID="{16F23AA0-6D33-4169-A19A-EF9A4EFF511B}" presName="sp" presStyleCnt="0"/>
      <dgm:spPr/>
    </dgm:pt>
    <dgm:pt modelId="{11BF8EDE-60AE-4692-80EF-98B51646F5BF}" type="pres">
      <dgm:prSet presAssocID="{39B4250C-FE12-4A0C-BB47-7D19B8BF1D85}" presName="linNode" presStyleCnt="0"/>
      <dgm:spPr/>
    </dgm:pt>
    <dgm:pt modelId="{CF489C6A-AC7D-4812-8F00-09C20663229D}" type="pres">
      <dgm:prSet presAssocID="{39B4250C-FE12-4A0C-BB47-7D19B8BF1D85}" presName="parentText" presStyleLbl="node1" presStyleIdx="3" presStyleCnt="6" custScaleX="177712">
        <dgm:presLayoutVars>
          <dgm:chMax val="1"/>
          <dgm:bulletEnabled val="1"/>
        </dgm:presLayoutVars>
      </dgm:prSet>
      <dgm:spPr/>
    </dgm:pt>
    <dgm:pt modelId="{8EEF0DA7-B09D-41F9-917F-2F7159097190}" type="pres">
      <dgm:prSet presAssocID="{35062E4A-A6CF-45D0-8DDF-1B96113CE45A}" presName="sp" presStyleCnt="0"/>
      <dgm:spPr/>
    </dgm:pt>
    <dgm:pt modelId="{B963E506-3171-43C1-B6C2-45FD1D16F514}" type="pres">
      <dgm:prSet presAssocID="{AAD305A5-B9B5-4C8D-A990-C5C361878597}" presName="linNode" presStyleCnt="0"/>
      <dgm:spPr/>
    </dgm:pt>
    <dgm:pt modelId="{5F6B7A91-5369-4218-9D94-BE41A1ED61B2}" type="pres">
      <dgm:prSet presAssocID="{AAD305A5-B9B5-4C8D-A990-C5C361878597}" presName="parentText" presStyleLbl="node1" presStyleIdx="4" presStyleCnt="6" custScaleX="177712">
        <dgm:presLayoutVars>
          <dgm:chMax val="1"/>
          <dgm:bulletEnabled val="1"/>
        </dgm:presLayoutVars>
      </dgm:prSet>
      <dgm:spPr/>
    </dgm:pt>
    <dgm:pt modelId="{C52AE5DD-0ECC-42CD-A81C-8222A8EE0E14}" type="pres">
      <dgm:prSet presAssocID="{CA4F5A59-0A02-4712-9455-08B1905FB558}" presName="sp" presStyleCnt="0"/>
      <dgm:spPr/>
    </dgm:pt>
    <dgm:pt modelId="{E5E5F0B7-B8FD-4172-B302-3ED1C11BCD9C}" type="pres">
      <dgm:prSet presAssocID="{E5C2A954-7598-487A-92BB-8765F9A60002}" presName="linNode" presStyleCnt="0"/>
      <dgm:spPr/>
    </dgm:pt>
    <dgm:pt modelId="{E9C857E9-38E7-48A8-AEA7-71E10ECE3E15}" type="pres">
      <dgm:prSet presAssocID="{E5C2A954-7598-487A-92BB-8765F9A60002}" presName="parentText" presStyleLbl="node1" presStyleIdx="5" presStyleCnt="6" custScaleX="177712">
        <dgm:presLayoutVars>
          <dgm:chMax val="1"/>
          <dgm:bulletEnabled val="1"/>
        </dgm:presLayoutVars>
      </dgm:prSet>
      <dgm:spPr/>
    </dgm:pt>
  </dgm:ptLst>
  <dgm:cxnLst>
    <dgm:cxn modelId="{F4E2E70C-0C71-44DF-8689-2E06143842EE}" type="presOf" srcId="{AAD305A5-B9B5-4C8D-A990-C5C361878597}" destId="{5F6B7A91-5369-4218-9D94-BE41A1ED61B2}" srcOrd="0" destOrd="0" presId="urn:microsoft.com/office/officeart/2005/8/layout/vList5"/>
    <dgm:cxn modelId="{5937D727-59DF-479B-A658-C8AD38696B91}" srcId="{D24FFCBE-0E47-4F11-831C-8150965319DF}" destId="{B10EBDCB-F512-47AE-9EBA-81818886DA3F}" srcOrd="2" destOrd="0" parTransId="{86B60A2F-8FD1-4307-A757-F1B0AE476215}" sibTransId="{16F23AA0-6D33-4169-A19A-EF9A4EFF511B}"/>
    <dgm:cxn modelId="{9BE9D52F-408F-48B4-89A6-1AF621E82FFD}" srcId="{D24FFCBE-0E47-4F11-831C-8150965319DF}" destId="{AE5F5ACF-91D7-47F0-A1D1-672B31AF8F85}" srcOrd="1" destOrd="0" parTransId="{5389BDB8-B749-426A-BAE9-56617973633D}" sibTransId="{02C07A84-C992-4776-BB3E-77EFF3E8F46A}"/>
    <dgm:cxn modelId="{C4E6CC36-DD3A-4D70-A9CA-F2308C6128F9}" type="presOf" srcId="{AE5F5ACF-91D7-47F0-A1D1-672B31AF8F85}" destId="{47F3F0CB-BEB8-473C-AAFE-2CB3EA636B65}" srcOrd="0" destOrd="0" presId="urn:microsoft.com/office/officeart/2005/8/layout/vList5"/>
    <dgm:cxn modelId="{4DD3916B-1A59-49B6-82CD-9DFF12C83F19}" type="presOf" srcId="{E82D3221-F9F6-4036-9DD5-757154402515}" destId="{307BFD55-BF7F-40C0-A61E-83B6CCF471FC}" srcOrd="0" destOrd="0" presId="urn:microsoft.com/office/officeart/2005/8/layout/vList5"/>
    <dgm:cxn modelId="{584F7950-A063-4904-8800-CE0E1DD56B77}" type="presOf" srcId="{E5C2A954-7598-487A-92BB-8765F9A60002}" destId="{E9C857E9-38E7-48A8-AEA7-71E10ECE3E15}" srcOrd="0" destOrd="0" presId="urn:microsoft.com/office/officeart/2005/8/layout/vList5"/>
    <dgm:cxn modelId="{77853790-5E3C-4D7B-B6BA-39B93AFE3E33}" type="presOf" srcId="{39B4250C-FE12-4A0C-BB47-7D19B8BF1D85}" destId="{CF489C6A-AC7D-4812-8F00-09C20663229D}" srcOrd="0" destOrd="0" presId="urn:microsoft.com/office/officeart/2005/8/layout/vList5"/>
    <dgm:cxn modelId="{2079DE94-5380-4471-983B-5C2B7C44E060}" srcId="{D24FFCBE-0E47-4F11-831C-8150965319DF}" destId="{E82D3221-F9F6-4036-9DD5-757154402515}" srcOrd="0" destOrd="0" parTransId="{3C77A7E5-D124-48F8-83CF-17373813D680}" sibTransId="{F45F96C3-495F-42A0-B501-15C7A8BCB622}"/>
    <dgm:cxn modelId="{A1B15EA3-70BD-4F2B-BC66-E3AD93CB244B}" type="presOf" srcId="{B10EBDCB-F512-47AE-9EBA-81818886DA3F}" destId="{25F93858-EF68-4E2A-AF98-4D91278D6D35}" srcOrd="0" destOrd="0" presId="urn:microsoft.com/office/officeart/2005/8/layout/vList5"/>
    <dgm:cxn modelId="{3B0742AE-E079-4A61-9DB8-1B991C86CF29}" type="presOf" srcId="{D24FFCBE-0E47-4F11-831C-8150965319DF}" destId="{324178E9-339D-4F93-9232-97E058753F35}" srcOrd="0" destOrd="0" presId="urn:microsoft.com/office/officeart/2005/8/layout/vList5"/>
    <dgm:cxn modelId="{2F2C96DC-A2B5-47D4-BB57-98872A13508D}" srcId="{D24FFCBE-0E47-4F11-831C-8150965319DF}" destId="{AAD305A5-B9B5-4C8D-A990-C5C361878597}" srcOrd="4" destOrd="0" parTransId="{FEF46C2C-5045-4912-B48A-2A9E197D2640}" sibTransId="{CA4F5A59-0A02-4712-9455-08B1905FB558}"/>
    <dgm:cxn modelId="{99EAF2DE-CB92-4658-B293-79FC2E11C833}" srcId="{D24FFCBE-0E47-4F11-831C-8150965319DF}" destId="{E5C2A954-7598-487A-92BB-8765F9A60002}" srcOrd="5" destOrd="0" parTransId="{4B1BE79F-6AFF-4375-9E66-712956C25E35}" sibTransId="{578A673F-4C1F-474B-AB7B-5AE045B4CED9}"/>
    <dgm:cxn modelId="{DD0998FA-6976-4C1F-90A3-480CAF2395FD}" srcId="{D24FFCBE-0E47-4F11-831C-8150965319DF}" destId="{39B4250C-FE12-4A0C-BB47-7D19B8BF1D85}" srcOrd="3" destOrd="0" parTransId="{C5483E1D-71B5-4CE2-A478-D24B595792DA}" sibTransId="{35062E4A-A6CF-45D0-8DDF-1B96113CE45A}"/>
    <dgm:cxn modelId="{12837F9E-3032-4C9B-B192-CC8B26DFDAEF}" type="presParOf" srcId="{324178E9-339D-4F93-9232-97E058753F35}" destId="{47AAAF0E-24EB-446A-BF07-D24FBEC94B12}" srcOrd="0" destOrd="0" presId="urn:microsoft.com/office/officeart/2005/8/layout/vList5"/>
    <dgm:cxn modelId="{1BDB5C43-9CEE-4F2A-861C-26EFEFA83188}" type="presParOf" srcId="{47AAAF0E-24EB-446A-BF07-D24FBEC94B12}" destId="{307BFD55-BF7F-40C0-A61E-83B6CCF471FC}" srcOrd="0" destOrd="0" presId="urn:microsoft.com/office/officeart/2005/8/layout/vList5"/>
    <dgm:cxn modelId="{8B359590-5FCD-4959-AB7A-1E9C1A132370}" type="presParOf" srcId="{324178E9-339D-4F93-9232-97E058753F35}" destId="{754EBD61-9A22-4F99-8C82-00988217B4DF}" srcOrd="1" destOrd="0" presId="urn:microsoft.com/office/officeart/2005/8/layout/vList5"/>
    <dgm:cxn modelId="{608570D8-E3C1-4CCE-B325-11C01F1D6B5D}" type="presParOf" srcId="{324178E9-339D-4F93-9232-97E058753F35}" destId="{4F3B8CFB-C9D4-415E-999C-2074F071F754}" srcOrd="2" destOrd="0" presId="urn:microsoft.com/office/officeart/2005/8/layout/vList5"/>
    <dgm:cxn modelId="{8FDDA315-0E52-4858-8069-F2EDED59B662}" type="presParOf" srcId="{4F3B8CFB-C9D4-415E-999C-2074F071F754}" destId="{47F3F0CB-BEB8-473C-AAFE-2CB3EA636B65}" srcOrd="0" destOrd="0" presId="urn:microsoft.com/office/officeart/2005/8/layout/vList5"/>
    <dgm:cxn modelId="{B07B350F-7CD5-441F-AD1A-A297EA2792EA}" type="presParOf" srcId="{324178E9-339D-4F93-9232-97E058753F35}" destId="{56A89487-31C5-41DB-B191-980A5A7E1AA9}" srcOrd="3" destOrd="0" presId="urn:microsoft.com/office/officeart/2005/8/layout/vList5"/>
    <dgm:cxn modelId="{EA88773A-AF31-4E61-B847-6227CCFE34B1}" type="presParOf" srcId="{324178E9-339D-4F93-9232-97E058753F35}" destId="{868B2910-F4A6-4E35-B26D-DAE15BC9FE6C}" srcOrd="4" destOrd="0" presId="urn:microsoft.com/office/officeart/2005/8/layout/vList5"/>
    <dgm:cxn modelId="{B95F7D10-1833-4EAD-B5AB-E0B5BC28F811}" type="presParOf" srcId="{868B2910-F4A6-4E35-B26D-DAE15BC9FE6C}" destId="{25F93858-EF68-4E2A-AF98-4D91278D6D35}" srcOrd="0" destOrd="0" presId="urn:microsoft.com/office/officeart/2005/8/layout/vList5"/>
    <dgm:cxn modelId="{9F54F34D-6C62-4467-995C-B3640ED61010}" type="presParOf" srcId="{324178E9-339D-4F93-9232-97E058753F35}" destId="{4EA8D8CF-168D-4CC7-9365-0CAAAEA9F662}" srcOrd="5" destOrd="0" presId="urn:microsoft.com/office/officeart/2005/8/layout/vList5"/>
    <dgm:cxn modelId="{4C9AB617-BC4E-4996-B606-F36BE4BF6DB4}" type="presParOf" srcId="{324178E9-339D-4F93-9232-97E058753F35}" destId="{11BF8EDE-60AE-4692-80EF-98B51646F5BF}" srcOrd="6" destOrd="0" presId="urn:microsoft.com/office/officeart/2005/8/layout/vList5"/>
    <dgm:cxn modelId="{048D0043-636D-4A6D-8D17-3AABDB2D167B}" type="presParOf" srcId="{11BF8EDE-60AE-4692-80EF-98B51646F5BF}" destId="{CF489C6A-AC7D-4812-8F00-09C20663229D}" srcOrd="0" destOrd="0" presId="urn:microsoft.com/office/officeart/2005/8/layout/vList5"/>
    <dgm:cxn modelId="{4EE77A85-CE0A-4A40-8BDF-3B889D442B47}" type="presParOf" srcId="{324178E9-339D-4F93-9232-97E058753F35}" destId="{8EEF0DA7-B09D-41F9-917F-2F7159097190}" srcOrd="7" destOrd="0" presId="urn:microsoft.com/office/officeart/2005/8/layout/vList5"/>
    <dgm:cxn modelId="{DA135321-A40D-470D-A765-986535683BC6}" type="presParOf" srcId="{324178E9-339D-4F93-9232-97E058753F35}" destId="{B963E506-3171-43C1-B6C2-45FD1D16F514}" srcOrd="8" destOrd="0" presId="urn:microsoft.com/office/officeart/2005/8/layout/vList5"/>
    <dgm:cxn modelId="{C4CC25BA-83A7-4CDF-AB2E-4104B174A071}" type="presParOf" srcId="{B963E506-3171-43C1-B6C2-45FD1D16F514}" destId="{5F6B7A91-5369-4218-9D94-BE41A1ED61B2}" srcOrd="0" destOrd="0" presId="urn:microsoft.com/office/officeart/2005/8/layout/vList5"/>
    <dgm:cxn modelId="{65E43D39-EFAE-4F2C-9B47-90840F42A1CC}" type="presParOf" srcId="{324178E9-339D-4F93-9232-97E058753F35}" destId="{C52AE5DD-0ECC-42CD-A81C-8222A8EE0E14}" srcOrd="9" destOrd="0" presId="urn:microsoft.com/office/officeart/2005/8/layout/vList5"/>
    <dgm:cxn modelId="{99004C9C-7DA8-40CE-BCDA-E348396F74CF}" type="presParOf" srcId="{324178E9-339D-4F93-9232-97E058753F35}" destId="{E5E5F0B7-B8FD-4172-B302-3ED1C11BCD9C}" srcOrd="10" destOrd="0" presId="urn:microsoft.com/office/officeart/2005/8/layout/vList5"/>
    <dgm:cxn modelId="{8013D930-248F-4BF3-B7D7-2C51CA5A13E4}" type="presParOf" srcId="{E5E5F0B7-B8FD-4172-B302-3ED1C11BCD9C}" destId="{E9C857E9-38E7-48A8-AEA7-71E10ECE3E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4D4E5B-4B5D-4165-B7C8-D4F23DAB253F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63BA678-EB03-4E40-BF70-682DA8383BB4}">
      <dgm:prSet/>
      <dgm:spPr/>
      <dgm:t>
        <a:bodyPr/>
        <a:lstStyle/>
        <a:p>
          <a:r>
            <a:rPr lang="sma-NO" dirty="0"/>
            <a:t>77,8 % vaestiedæjjijste daaroestin eannan skuvlem eelkin</a:t>
          </a:r>
          <a:endParaRPr lang="en-US" dirty="0"/>
        </a:p>
      </dgm:t>
    </dgm:pt>
    <dgm:pt modelId="{B79B12E4-50D4-4825-8D88-A665CA27DB8A}" type="parTrans" cxnId="{13E2B98F-7985-4E4F-9111-4406B1E4C11F}">
      <dgm:prSet/>
      <dgm:spPr/>
      <dgm:t>
        <a:bodyPr/>
        <a:lstStyle/>
        <a:p>
          <a:endParaRPr lang="en-US"/>
        </a:p>
      </dgm:t>
    </dgm:pt>
    <dgm:pt modelId="{197CA1C6-768B-42EB-8407-7D00CD846595}" type="sibTrans" cxnId="{13E2B98F-7985-4E4F-9111-4406B1E4C11F}">
      <dgm:prSet/>
      <dgm:spPr/>
      <dgm:t>
        <a:bodyPr/>
        <a:lstStyle/>
        <a:p>
          <a:endParaRPr lang="en-US"/>
        </a:p>
      </dgm:t>
    </dgm:pt>
    <dgm:pt modelId="{7705F64C-378B-45C0-8657-81CBB100CB0A}">
      <dgm:prSet/>
      <dgm:spPr/>
      <dgm:t>
        <a:bodyPr/>
        <a:lstStyle/>
        <a:p>
          <a:r>
            <a:rPr lang="sma-NO" dirty="0"/>
            <a:t>72,2 % saemien lïerehtimmiem åtneme</a:t>
          </a:r>
          <a:endParaRPr lang="en-US" dirty="0"/>
        </a:p>
      </dgm:t>
    </dgm:pt>
    <dgm:pt modelId="{41EA5A3B-5559-4BA9-957D-080CE6BD6126}" type="parTrans" cxnId="{FB3B6F93-C438-41B1-963B-B7CC5B4530D5}">
      <dgm:prSet/>
      <dgm:spPr/>
      <dgm:t>
        <a:bodyPr/>
        <a:lstStyle/>
        <a:p>
          <a:endParaRPr lang="en-US"/>
        </a:p>
      </dgm:t>
    </dgm:pt>
    <dgm:pt modelId="{EC92299C-E57F-48A3-ACFF-C2BF0CADF40F}" type="sibTrans" cxnId="{FB3B6F93-C438-41B1-963B-B7CC5B4530D5}">
      <dgm:prSet/>
      <dgm:spPr/>
      <dgm:t>
        <a:bodyPr/>
        <a:lstStyle/>
        <a:p>
          <a:endParaRPr lang="en-US"/>
        </a:p>
      </dgm:t>
    </dgm:pt>
    <dgm:pt modelId="{9ADE8442-20FB-419B-8771-2EA6AD314FD9}">
      <dgm:prSet/>
      <dgm:spPr/>
      <dgm:t>
        <a:bodyPr/>
        <a:lstStyle/>
        <a:p>
          <a:r>
            <a:rPr lang="sma-NO" dirty="0"/>
            <a:t>27,8 % eah saemien  lïerehtimmiem  åtneme skuvlesne</a:t>
          </a:r>
          <a:endParaRPr lang="en-US" dirty="0"/>
        </a:p>
      </dgm:t>
    </dgm:pt>
    <dgm:pt modelId="{8816D9C2-36CF-47F2-BC86-0A617B252E3D}" type="parTrans" cxnId="{CC9C9E1A-F519-4B6A-8E99-44E71D5C98A7}">
      <dgm:prSet/>
      <dgm:spPr/>
      <dgm:t>
        <a:bodyPr/>
        <a:lstStyle/>
        <a:p>
          <a:endParaRPr lang="en-US"/>
        </a:p>
      </dgm:t>
    </dgm:pt>
    <dgm:pt modelId="{19E7190D-0E7C-43D9-936D-58BA346A9858}" type="sibTrans" cxnId="{CC9C9E1A-F519-4B6A-8E99-44E71D5C98A7}">
      <dgm:prSet/>
      <dgm:spPr/>
      <dgm:t>
        <a:bodyPr/>
        <a:lstStyle/>
        <a:p>
          <a:endParaRPr lang="en-US"/>
        </a:p>
      </dgm:t>
    </dgm:pt>
    <dgm:pt modelId="{EA199E41-14E5-4059-A671-7B507DAE8302}">
      <dgm:prSet/>
      <dgm:spPr/>
      <dgm:t>
        <a:bodyPr/>
        <a:lstStyle/>
        <a:p>
          <a:r>
            <a:rPr lang="sma-NO" dirty="0"/>
            <a:t>50 % saemien lïerehtimmie abpe skuvle-tïjjem</a:t>
          </a:r>
          <a:endParaRPr lang="en-US" dirty="0"/>
        </a:p>
      </dgm:t>
    </dgm:pt>
    <dgm:pt modelId="{B7BCC250-7681-4F8E-977E-7C97EBCF772F}" type="parTrans" cxnId="{6539C380-7665-487B-829B-FFFA472540DB}">
      <dgm:prSet/>
      <dgm:spPr/>
      <dgm:t>
        <a:bodyPr/>
        <a:lstStyle/>
        <a:p>
          <a:endParaRPr lang="en-US"/>
        </a:p>
      </dgm:t>
    </dgm:pt>
    <dgm:pt modelId="{FD370F3B-1B1B-4572-AEC3-24E0876906BA}" type="sibTrans" cxnId="{6539C380-7665-487B-829B-FFFA472540DB}">
      <dgm:prSet/>
      <dgm:spPr/>
      <dgm:t>
        <a:bodyPr/>
        <a:lstStyle/>
        <a:p>
          <a:endParaRPr lang="en-US"/>
        </a:p>
      </dgm:t>
    </dgm:pt>
    <dgm:pt modelId="{5F646873-A001-44F9-88E9-C84D1C660669}">
      <dgm:prSet/>
      <dgm:spPr/>
      <dgm:t>
        <a:bodyPr/>
        <a:lstStyle/>
        <a:p>
          <a:r>
            <a:rPr lang="sma-NO" dirty="0"/>
            <a:t>44,4 % vaestiedæjjijste fïerhten biejjien saemiestieh</a:t>
          </a:r>
          <a:endParaRPr lang="en-US" dirty="0"/>
        </a:p>
      </dgm:t>
    </dgm:pt>
    <dgm:pt modelId="{654CFC37-D3A5-4979-A5DF-FE7548E71008}" type="parTrans" cxnId="{A4864418-585F-4CC6-9955-B4F627BEA154}">
      <dgm:prSet/>
      <dgm:spPr/>
      <dgm:t>
        <a:bodyPr/>
        <a:lstStyle/>
        <a:p>
          <a:endParaRPr lang="en-US"/>
        </a:p>
      </dgm:t>
    </dgm:pt>
    <dgm:pt modelId="{CE2B0FFE-86D2-4904-A3FE-DDD04B46D045}" type="sibTrans" cxnId="{A4864418-585F-4CC6-9955-B4F627BEA154}">
      <dgm:prSet/>
      <dgm:spPr/>
      <dgm:t>
        <a:bodyPr/>
        <a:lstStyle/>
        <a:p>
          <a:endParaRPr lang="en-US"/>
        </a:p>
      </dgm:t>
    </dgm:pt>
    <dgm:pt modelId="{4CDA8CAA-03C6-4990-9875-30D91ACF418A}">
      <dgm:prSet/>
      <dgm:spPr/>
      <dgm:t>
        <a:bodyPr/>
        <a:lstStyle/>
        <a:p>
          <a:r>
            <a:rPr lang="sma-NO" dirty="0"/>
            <a:t>66,7 %  vielie daelie saemiestieh enn aerebi</a:t>
          </a:r>
          <a:endParaRPr lang="en-US" dirty="0"/>
        </a:p>
      </dgm:t>
    </dgm:pt>
    <dgm:pt modelId="{E5C07C03-6649-4192-B6A9-264BB493C5F9}" type="parTrans" cxnId="{27EB96F0-0A90-4EDA-9BC5-35B8582EBDE4}">
      <dgm:prSet/>
      <dgm:spPr/>
      <dgm:t>
        <a:bodyPr/>
        <a:lstStyle/>
        <a:p>
          <a:endParaRPr lang="en-US"/>
        </a:p>
      </dgm:t>
    </dgm:pt>
    <dgm:pt modelId="{F53390BC-0AA2-42F6-AE68-EF7253BCB693}" type="sibTrans" cxnId="{27EB96F0-0A90-4EDA-9BC5-35B8582EBDE4}">
      <dgm:prSet/>
      <dgm:spPr/>
      <dgm:t>
        <a:bodyPr/>
        <a:lstStyle/>
        <a:p>
          <a:endParaRPr lang="en-US"/>
        </a:p>
      </dgm:t>
    </dgm:pt>
    <dgm:pt modelId="{98ED8D75-1730-49EB-9C97-05E1540B2FC9}" type="pres">
      <dgm:prSet presAssocID="{8F4D4E5B-4B5D-4165-B7C8-D4F23DAB253F}" presName="linear" presStyleCnt="0">
        <dgm:presLayoutVars>
          <dgm:animLvl val="lvl"/>
          <dgm:resizeHandles val="exact"/>
        </dgm:presLayoutVars>
      </dgm:prSet>
      <dgm:spPr/>
    </dgm:pt>
    <dgm:pt modelId="{65C80C7C-D918-42AF-ADAA-473DE63BF02C}" type="pres">
      <dgm:prSet presAssocID="{F63BA678-EB03-4E40-BF70-682DA8383B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613F6F-6C1B-4302-A875-CB9C3F1D1F3A}" type="pres">
      <dgm:prSet presAssocID="{197CA1C6-768B-42EB-8407-7D00CD846595}" presName="spacer" presStyleCnt="0"/>
      <dgm:spPr/>
    </dgm:pt>
    <dgm:pt modelId="{99392507-97CC-475E-8C8A-CBC3734676CC}" type="pres">
      <dgm:prSet presAssocID="{7705F64C-378B-45C0-8657-81CBB100CB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1262EFF-303A-43B9-955E-614DBCA30FB4}" type="pres">
      <dgm:prSet presAssocID="{EC92299C-E57F-48A3-ACFF-C2BF0CADF40F}" presName="spacer" presStyleCnt="0"/>
      <dgm:spPr/>
    </dgm:pt>
    <dgm:pt modelId="{7B3F06D3-13B3-4D14-A425-B426072FB006}" type="pres">
      <dgm:prSet presAssocID="{9ADE8442-20FB-419B-8771-2EA6AD314FD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8DBBFD-6833-4AF6-91EE-4EB70536B264}" type="pres">
      <dgm:prSet presAssocID="{19E7190D-0E7C-43D9-936D-58BA346A9858}" presName="spacer" presStyleCnt="0"/>
      <dgm:spPr/>
    </dgm:pt>
    <dgm:pt modelId="{CA9012F1-0FDA-4672-B9A9-19EEA9524DE4}" type="pres">
      <dgm:prSet presAssocID="{EA199E41-14E5-4059-A671-7B507DAE830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70A11AD-256E-46E4-B8CE-C1AD202D9F22}" type="pres">
      <dgm:prSet presAssocID="{FD370F3B-1B1B-4572-AEC3-24E0876906BA}" presName="spacer" presStyleCnt="0"/>
      <dgm:spPr/>
    </dgm:pt>
    <dgm:pt modelId="{F70C8654-9D23-42EB-9C80-1AF64A18A5DA}" type="pres">
      <dgm:prSet presAssocID="{5F646873-A001-44F9-88E9-C84D1C6606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46D7FC-B8D1-41D4-935E-ACD2A652DCD4}" type="pres">
      <dgm:prSet presAssocID="{CE2B0FFE-86D2-4904-A3FE-DDD04B46D045}" presName="spacer" presStyleCnt="0"/>
      <dgm:spPr/>
    </dgm:pt>
    <dgm:pt modelId="{630EDD6D-A34D-470E-80E6-687A859F541F}" type="pres">
      <dgm:prSet presAssocID="{4CDA8CAA-03C6-4990-9875-30D91ACF41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797D0B-505C-4CB5-A7E0-551181FBDBDC}" type="presOf" srcId="{8F4D4E5B-4B5D-4165-B7C8-D4F23DAB253F}" destId="{98ED8D75-1730-49EB-9C97-05E1540B2FC9}" srcOrd="0" destOrd="0" presId="urn:microsoft.com/office/officeart/2005/8/layout/vList2"/>
    <dgm:cxn modelId="{A4864418-585F-4CC6-9955-B4F627BEA154}" srcId="{8F4D4E5B-4B5D-4165-B7C8-D4F23DAB253F}" destId="{5F646873-A001-44F9-88E9-C84D1C660669}" srcOrd="4" destOrd="0" parTransId="{654CFC37-D3A5-4979-A5DF-FE7548E71008}" sibTransId="{CE2B0FFE-86D2-4904-A3FE-DDD04B46D045}"/>
    <dgm:cxn modelId="{CC9C9E1A-F519-4B6A-8E99-44E71D5C98A7}" srcId="{8F4D4E5B-4B5D-4165-B7C8-D4F23DAB253F}" destId="{9ADE8442-20FB-419B-8771-2EA6AD314FD9}" srcOrd="2" destOrd="0" parTransId="{8816D9C2-36CF-47F2-BC86-0A617B252E3D}" sibTransId="{19E7190D-0E7C-43D9-936D-58BA346A9858}"/>
    <dgm:cxn modelId="{E3EA831D-AB52-481B-A54A-A29CEEEA94FD}" type="presOf" srcId="{9ADE8442-20FB-419B-8771-2EA6AD314FD9}" destId="{7B3F06D3-13B3-4D14-A425-B426072FB006}" srcOrd="0" destOrd="0" presId="urn:microsoft.com/office/officeart/2005/8/layout/vList2"/>
    <dgm:cxn modelId="{607ECD6A-D25C-4BF8-82E5-C22AA00E3832}" type="presOf" srcId="{5F646873-A001-44F9-88E9-C84D1C660669}" destId="{F70C8654-9D23-42EB-9C80-1AF64A18A5DA}" srcOrd="0" destOrd="0" presId="urn:microsoft.com/office/officeart/2005/8/layout/vList2"/>
    <dgm:cxn modelId="{477B0571-D8BE-4006-B18E-9DB8F67D6092}" type="presOf" srcId="{4CDA8CAA-03C6-4990-9875-30D91ACF418A}" destId="{630EDD6D-A34D-470E-80E6-687A859F541F}" srcOrd="0" destOrd="0" presId="urn:microsoft.com/office/officeart/2005/8/layout/vList2"/>
    <dgm:cxn modelId="{6539C380-7665-487B-829B-FFFA472540DB}" srcId="{8F4D4E5B-4B5D-4165-B7C8-D4F23DAB253F}" destId="{EA199E41-14E5-4059-A671-7B507DAE8302}" srcOrd="3" destOrd="0" parTransId="{B7BCC250-7681-4F8E-977E-7C97EBCF772F}" sibTransId="{FD370F3B-1B1B-4572-AEC3-24E0876906BA}"/>
    <dgm:cxn modelId="{B6B15E83-AE28-475A-8446-ED5725292B07}" type="presOf" srcId="{7705F64C-378B-45C0-8657-81CBB100CB0A}" destId="{99392507-97CC-475E-8C8A-CBC3734676CC}" srcOrd="0" destOrd="0" presId="urn:microsoft.com/office/officeart/2005/8/layout/vList2"/>
    <dgm:cxn modelId="{13E2B98F-7985-4E4F-9111-4406B1E4C11F}" srcId="{8F4D4E5B-4B5D-4165-B7C8-D4F23DAB253F}" destId="{F63BA678-EB03-4E40-BF70-682DA8383BB4}" srcOrd="0" destOrd="0" parTransId="{B79B12E4-50D4-4825-8D88-A665CA27DB8A}" sibTransId="{197CA1C6-768B-42EB-8407-7D00CD846595}"/>
    <dgm:cxn modelId="{FB3B6F93-C438-41B1-963B-B7CC5B4530D5}" srcId="{8F4D4E5B-4B5D-4165-B7C8-D4F23DAB253F}" destId="{7705F64C-378B-45C0-8657-81CBB100CB0A}" srcOrd="1" destOrd="0" parTransId="{41EA5A3B-5559-4BA9-957D-080CE6BD6126}" sibTransId="{EC92299C-E57F-48A3-ACFF-C2BF0CADF40F}"/>
    <dgm:cxn modelId="{EA78DEB7-C4B9-4407-8A91-53701FFFFB86}" type="presOf" srcId="{EA199E41-14E5-4059-A671-7B507DAE8302}" destId="{CA9012F1-0FDA-4672-B9A9-19EEA9524DE4}" srcOrd="0" destOrd="0" presId="urn:microsoft.com/office/officeart/2005/8/layout/vList2"/>
    <dgm:cxn modelId="{FF8A23C8-9DC0-4E5E-8117-FB064CA6893F}" type="presOf" srcId="{F63BA678-EB03-4E40-BF70-682DA8383BB4}" destId="{65C80C7C-D918-42AF-ADAA-473DE63BF02C}" srcOrd="0" destOrd="0" presId="urn:microsoft.com/office/officeart/2005/8/layout/vList2"/>
    <dgm:cxn modelId="{27EB96F0-0A90-4EDA-9BC5-35B8582EBDE4}" srcId="{8F4D4E5B-4B5D-4165-B7C8-D4F23DAB253F}" destId="{4CDA8CAA-03C6-4990-9875-30D91ACF418A}" srcOrd="5" destOrd="0" parTransId="{E5C07C03-6649-4192-B6A9-264BB493C5F9}" sibTransId="{F53390BC-0AA2-42F6-AE68-EF7253BCB693}"/>
    <dgm:cxn modelId="{B03AB50F-410C-41CC-9503-C047484EA865}" type="presParOf" srcId="{98ED8D75-1730-49EB-9C97-05E1540B2FC9}" destId="{65C80C7C-D918-42AF-ADAA-473DE63BF02C}" srcOrd="0" destOrd="0" presId="urn:microsoft.com/office/officeart/2005/8/layout/vList2"/>
    <dgm:cxn modelId="{5BF866FF-061D-4E61-8E1D-6EDC2AC974F1}" type="presParOf" srcId="{98ED8D75-1730-49EB-9C97-05E1540B2FC9}" destId="{3F613F6F-6C1B-4302-A875-CB9C3F1D1F3A}" srcOrd="1" destOrd="0" presId="urn:microsoft.com/office/officeart/2005/8/layout/vList2"/>
    <dgm:cxn modelId="{230CF86C-1417-41EA-8D09-BC1A661BBA29}" type="presParOf" srcId="{98ED8D75-1730-49EB-9C97-05E1540B2FC9}" destId="{99392507-97CC-475E-8C8A-CBC3734676CC}" srcOrd="2" destOrd="0" presId="urn:microsoft.com/office/officeart/2005/8/layout/vList2"/>
    <dgm:cxn modelId="{9DE1A84B-BBF3-472D-A489-BFB398625F5D}" type="presParOf" srcId="{98ED8D75-1730-49EB-9C97-05E1540B2FC9}" destId="{B1262EFF-303A-43B9-955E-614DBCA30FB4}" srcOrd="3" destOrd="0" presId="urn:microsoft.com/office/officeart/2005/8/layout/vList2"/>
    <dgm:cxn modelId="{383EF532-0F74-4045-8911-D6C4B5899F2B}" type="presParOf" srcId="{98ED8D75-1730-49EB-9C97-05E1540B2FC9}" destId="{7B3F06D3-13B3-4D14-A425-B426072FB006}" srcOrd="4" destOrd="0" presId="urn:microsoft.com/office/officeart/2005/8/layout/vList2"/>
    <dgm:cxn modelId="{2CF65202-A612-468B-A77E-FA6EA3101BC5}" type="presParOf" srcId="{98ED8D75-1730-49EB-9C97-05E1540B2FC9}" destId="{E68DBBFD-6833-4AF6-91EE-4EB70536B264}" srcOrd="5" destOrd="0" presId="urn:microsoft.com/office/officeart/2005/8/layout/vList2"/>
    <dgm:cxn modelId="{E75FA06D-AFAC-4A4D-8205-04822EAFE1DD}" type="presParOf" srcId="{98ED8D75-1730-49EB-9C97-05E1540B2FC9}" destId="{CA9012F1-0FDA-4672-B9A9-19EEA9524DE4}" srcOrd="6" destOrd="0" presId="urn:microsoft.com/office/officeart/2005/8/layout/vList2"/>
    <dgm:cxn modelId="{B3D722C6-5B04-4910-B2CA-2CEE2AEFF55E}" type="presParOf" srcId="{98ED8D75-1730-49EB-9C97-05E1540B2FC9}" destId="{B70A11AD-256E-46E4-B8CE-C1AD202D9F22}" srcOrd="7" destOrd="0" presId="urn:microsoft.com/office/officeart/2005/8/layout/vList2"/>
    <dgm:cxn modelId="{9B3F3D5F-C93D-4775-B927-BFA457EDF88E}" type="presParOf" srcId="{98ED8D75-1730-49EB-9C97-05E1540B2FC9}" destId="{F70C8654-9D23-42EB-9C80-1AF64A18A5DA}" srcOrd="8" destOrd="0" presId="urn:microsoft.com/office/officeart/2005/8/layout/vList2"/>
    <dgm:cxn modelId="{55B009C5-EE0B-44EB-B00A-B3FD40C40E94}" type="presParOf" srcId="{98ED8D75-1730-49EB-9C97-05E1540B2FC9}" destId="{5E46D7FC-B8D1-41D4-935E-ACD2A652DCD4}" srcOrd="9" destOrd="0" presId="urn:microsoft.com/office/officeart/2005/8/layout/vList2"/>
    <dgm:cxn modelId="{27925B0D-A4AB-4828-A055-3AFD1341074F}" type="presParOf" srcId="{98ED8D75-1730-49EB-9C97-05E1540B2FC9}" destId="{630EDD6D-A34D-470E-80E6-687A859F54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43BB6B-77F3-4575-8980-901915190D5E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C89060B-2CA2-4236-A489-533F4D2C9BF5}">
      <dgm:prSet/>
      <dgm:spPr/>
      <dgm:t>
        <a:bodyPr/>
        <a:lstStyle/>
        <a:p>
          <a:r>
            <a:rPr lang="nb-NO" b="1"/>
            <a:t>Referaansedåehkie: </a:t>
          </a:r>
          <a:endParaRPr lang="en-US"/>
        </a:p>
      </dgm:t>
    </dgm:pt>
    <dgm:pt modelId="{16424E69-48AE-4997-94D8-BB392F5FD488}" type="parTrans" cxnId="{D604E532-0549-48B1-927E-620F5D067F8E}">
      <dgm:prSet/>
      <dgm:spPr/>
      <dgm:t>
        <a:bodyPr/>
        <a:lstStyle/>
        <a:p>
          <a:endParaRPr lang="en-US"/>
        </a:p>
      </dgm:t>
    </dgm:pt>
    <dgm:pt modelId="{4B89EA37-27AF-434E-AC1F-1CD944EAC69B}" type="sibTrans" cxnId="{D604E532-0549-48B1-927E-620F5D067F8E}">
      <dgm:prSet/>
      <dgm:spPr/>
      <dgm:t>
        <a:bodyPr/>
        <a:lstStyle/>
        <a:p>
          <a:endParaRPr lang="en-US"/>
        </a:p>
      </dgm:t>
    </dgm:pt>
    <dgm:pt modelId="{A5A90C08-9977-4B49-A1AB-6FFB53E8423F}">
      <dgm:prSet custT="1"/>
      <dgm:spPr/>
      <dgm:t>
        <a:bodyPr/>
        <a:lstStyle/>
        <a:p>
          <a:r>
            <a:rPr lang="nb-NO" sz="2800" dirty="0" err="1"/>
            <a:t>ij</a:t>
          </a:r>
          <a:r>
            <a:rPr lang="nb-NO" sz="2800" dirty="0"/>
            <a:t> </a:t>
          </a:r>
          <a:r>
            <a:rPr lang="nb-NO" sz="2800" dirty="0" err="1"/>
            <a:t>saahtlaakan</a:t>
          </a:r>
          <a:r>
            <a:rPr lang="nb-NO" sz="2800" dirty="0"/>
            <a:t> </a:t>
          </a:r>
          <a:r>
            <a:rPr lang="nb-NO" sz="2800" dirty="0" err="1"/>
            <a:t>veeljh</a:t>
          </a:r>
          <a:r>
            <a:rPr lang="nb-NO" sz="2800" dirty="0"/>
            <a:t> </a:t>
          </a:r>
          <a:endParaRPr lang="en-US" sz="2800" dirty="0"/>
        </a:p>
      </dgm:t>
    </dgm:pt>
    <dgm:pt modelId="{43AFBF48-184D-47C0-977A-1CB752602342}" type="parTrans" cxnId="{56699CE4-3CCE-435E-903D-388320DBF1AD}">
      <dgm:prSet/>
      <dgm:spPr/>
      <dgm:t>
        <a:bodyPr/>
        <a:lstStyle/>
        <a:p>
          <a:endParaRPr lang="en-US"/>
        </a:p>
      </dgm:t>
    </dgm:pt>
    <dgm:pt modelId="{C8F7A0A7-76F7-412B-B54D-8DA7E762D6E5}" type="sibTrans" cxnId="{56699CE4-3CCE-435E-903D-388320DBF1AD}">
      <dgm:prSet/>
      <dgm:spPr/>
      <dgm:t>
        <a:bodyPr/>
        <a:lstStyle/>
        <a:p>
          <a:endParaRPr lang="en-US"/>
        </a:p>
      </dgm:t>
    </dgm:pt>
    <dgm:pt modelId="{073E056E-B444-40CB-AA6C-D7722630D237}">
      <dgm:prSet custT="1"/>
      <dgm:spPr/>
      <dgm:t>
        <a:bodyPr/>
        <a:lstStyle/>
        <a:p>
          <a:r>
            <a:rPr lang="nb-NO" sz="2800" dirty="0"/>
            <a:t>nulle </a:t>
          </a:r>
          <a:r>
            <a:rPr lang="nb-NO" sz="2800" dirty="0" err="1"/>
            <a:t>objeektem</a:t>
          </a:r>
          <a:r>
            <a:rPr lang="nb-NO" sz="2800" dirty="0"/>
            <a:t> </a:t>
          </a:r>
          <a:r>
            <a:rPr lang="nb-NO" sz="2800" dirty="0" err="1"/>
            <a:t>jååhkesje</a:t>
          </a:r>
          <a:r>
            <a:rPr lang="nb-NO" sz="2800" dirty="0"/>
            <a:t> </a:t>
          </a:r>
          <a:endParaRPr lang="en-US" sz="2800" dirty="0"/>
        </a:p>
      </dgm:t>
    </dgm:pt>
    <dgm:pt modelId="{4E5C9F73-F7AC-42E9-85B2-311B549DD8FD}" type="parTrans" cxnId="{31AEC619-6048-43BD-ABE6-887350AAD0E5}">
      <dgm:prSet/>
      <dgm:spPr/>
      <dgm:t>
        <a:bodyPr/>
        <a:lstStyle/>
        <a:p>
          <a:endParaRPr lang="en-US"/>
        </a:p>
      </dgm:t>
    </dgm:pt>
    <dgm:pt modelId="{FA9EAD25-425A-48CC-B29A-FE4E605ACBE2}" type="sibTrans" cxnId="{31AEC619-6048-43BD-ABE6-887350AAD0E5}">
      <dgm:prSet/>
      <dgm:spPr/>
      <dgm:t>
        <a:bodyPr/>
        <a:lstStyle/>
        <a:p>
          <a:endParaRPr lang="en-US"/>
        </a:p>
      </dgm:t>
    </dgm:pt>
    <dgm:pt modelId="{3EFC299E-CB4D-40BB-9DFA-711CBFEC7FF8}">
      <dgm:prSet/>
      <dgm:spPr/>
      <dgm:t>
        <a:bodyPr/>
        <a:lstStyle/>
        <a:p>
          <a:r>
            <a:rPr lang="nb-NO" b="1"/>
            <a:t>Goerehtimmiedåehkie: </a:t>
          </a:r>
          <a:endParaRPr lang="en-US"/>
        </a:p>
      </dgm:t>
    </dgm:pt>
    <dgm:pt modelId="{01679FFD-E072-4B87-8855-1297D72BFB92}" type="parTrans" cxnId="{3600D190-2240-45A7-8FF6-48EC1CC2BC47}">
      <dgm:prSet/>
      <dgm:spPr/>
      <dgm:t>
        <a:bodyPr/>
        <a:lstStyle/>
        <a:p>
          <a:endParaRPr lang="en-US"/>
        </a:p>
      </dgm:t>
    </dgm:pt>
    <dgm:pt modelId="{4E778727-6555-4842-8A20-38386FF4968D}" type="sibTrans" cxnId="{3600D190-2240-45A7-8FF6-48EC1CC2BC47}">
      <dgm:prSet/>
      <dgm:spPr/>
      <dgm:t>
        <a:bodyPr/>
        <a:lstStyle/>
        <a:p>
          <a:endParaRPr lang="en-US"/>
        </a:p>
      </dgm:t>
    </dgm:pt>
    <dgm:pt modelId="{56712040-D273-4560-982F-CB72E60AB18B}">
      <dgm:prSet custT="1"/>
      <dgm:spPr/>
      <dgm:t>
        <a:bodyPr/>
        <a:lstStyle/>
        <a:p>
          <a:r>
            <a:rPr lang="nb-NO" sz="2800" dirty="0" err="1"/>
            <a:t>moenedimmiedaltese</a:t>
          </a:r>
          <a:r>
            <a:rPr lang="nb-NO" sz="2800" dirty="0"/>
            <a:t> </a:t>
          </a:r>
          <a:endParaRPr lang="en-US" sz="2800" dirty="0"/>
        </a:p>
      </dgm:t>
    </dgm:pt>
    <dgm:pt modelId="{88F47656-C427-441D-B939-26BFF24857C5}" type="parTrans" cxnId="{9AA3D447-BB72-40BE-BB32-9441643F4655}">
      <dgm:prSet/>
      <dgm:spPr/>
      <dgm:t>
        <a:bodyPr/>
        <a:lstStyle/>
        <a:p>
          <a:endParaRPr lang="en-US"/>
        </a:p>
      </dgm:t>
    </dgm:pt>
    <dgm:pt modelId="{2344DC9B-17ED-4E81-AE7A-7694C05C2037}" type="sibTrans" cxnId="{9AA3D447-BB72-40BE-BB32-9441643F4655}">
      <dgm:prSet/>
      <dgm:spPr/>
      <dgm:t>
        <a:bodyPr/>
        <a:lstStyle/>
        <a:p>
          <a:endParaRPr lang="en-US"/>
        </a:p>
      </dgm:t>
    </dgm:pt>
    <dgm:pt modelId="{3E9F47DE-1B10-4DBF-9EBD-F839722E9767}" type="pres">
      <dgm:prSet presAssocID="{4843BB6B-77F3-4575-8980-901915190D5E}" presName="linear" presStyleCnt="0">
        <dgm:presLayoutVars>
          <dgm:dir/>
          <dgm:animLvl val="lvl"/>
          <dgm:resizeHandles val="exact"/>
        </dgm:presLayoutVars>
      </dgm:prSet>
      <dgm:spPr/>
    </dgm:pt>
    <dgm:pt modelId="{96A73BE9-E2C5-4A6D-A1B5-396F70821057}" type="pres">
      <dgm:prSet presAssocID="{BC89060B-2CA2-4236-A489-533F4D2C9BF5}" presName="parentLin" presStyleCnt="0"/>
      <dgm:spPr/>
    </dgm:pt>
    <dgm:pt modelId="{30B6AEDF-3447-4EFD-9944-13F78A921844}" type="pres">
      <dgm:prSet presAssocID="{BC89060B-2CA2-4236-A489-533F4D2C9BF5}" presName="parentLeftMargin" presStyleLbl="node1" presStyleIdx="0" presStyleCnt="2"/>
      <dgm:spPr/>
    </dgm:pt>
    <dgm:pt modelId="{68EED76D-549E-46A8-B557-36EA63EF4D6B}" type="pres">
      <dgm:prSet presAssocID="{BC89060B-2CA2-4236-A489-533F4D2C9B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A2655-CC00-448E-8F92-A69551CA57F2}" type="pres">
      <dgm:prSet presAssocID="{BC89060B-2CA2-4236-A489-533F4D2C9BF5}" presName="negativeSpace" presStyleCnt="0"/>
      <dgm:spPr/>
    </dgm:pt>
    <dgm:pt modelId="{9A904E42-FDC3-479B-837A-B6E31587B688}" type="pres">
      <dgm:prSet presAssocID="{BC89060B-2CA2-4236-A489-533F4D2C9BF5}" presName="childText" presStyleLbl="conFgAcc1" presStyleIdx="0" presStyleCnt="2">
        <dgm:presLayoutVars>
          <dgm:bulletEnabled val="1"/>
        </dgm:presLayoutVars>
      </dgm:prSet>
      <dgm:spPr/>
    </dgm:pt>
    <dgm:pt modelId="{3B519FDB-9752-45B8-9BE5-AAC70BC6CBC4}" type="pres">
      <dgm:prSet presAssocID="{4B89EA37-27AF-434E-AC1F-1CD944EAC69B}" presName="spaceBetweenRectangles" presStyleCnt="0"/>
      <dgm:spPr/>
    </dgm:pt>
    <dgm:pt modelId="{BA1E694A-7B67-4FCC-B97E-78F1ACE0EF21}" type="pres">
      <dgm:prSet presAssocID="{3EFC299E-CB4D-40BB-9DFA-711CBFEC7FF8}" presName="parentLin" presStyleCnt="0"/>
      <dgm:spPr/>
    </dgm:pt>
    <dgm:pt modelId="{335A610A-59BD-41A5-848F-6018A1E48BAB}" type="pres">
      <dgm:prSet presAssocID="{3EFC299E-CB4D-40BB-9DFA-711CBFEC7FF8}" presName="parentLeftMargin" presStyleLbl="node1" presStyleIdx="0" presStyleCnt="2"/>
      <dgm:spPr/>
    </dgm:pt>
    <dgm:pt modelId="{C68D7C4E-E696-4468-A83C-A8ED49A6C719}" type="pres">
      <dgm:prSet presAssocID="{3EFC299E-CB4D-40BB-9DFA-711CBFEC7F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6616B2-0A50-432E-A89C-B7995C5EEAD1}" type="pres">
      <dgm:prSet presAssocID="{3EFC299E-CB4D-40BB-9DFA-711CBFEC7FF8}" presName="negativeSpace" presStyleCnt="0"/>
      <dgm:spPr/>
    </dgm:pt>
    <dgm:pt modelId="{11DCD64E-1012-4CE8-9C1B-A2A03085AEB5}" type="pres">
      <dgm:prSet presAssocID="{3EFC299E-CB4D-40BB-9DFA-711CBFEC7F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AEC619-6048-43BD-ABE6-887350AAD0E5}" srcId="{BC89060B-2CA2-4236-A489-533F4D2C9BF5}" destId="{073E056E-B444-40CB-AA6C-D7722630D237}" srcOrd="1" destOrd="0" parTransId="{4E5C9F73-F7AC-42E9-85B2-311B549DD8FD}" sibTransId="{FA9EAD25-425A-48CC-B29A-FE4E605ACBE2}"/>
    <dgm:cxn modelId="{AE5BE520-7E69-4D98-A5B5-9F1BBFE5BD0C}" type="presOf" srcId="{BC89060B-2CA2-4236-A489-533F4D2C9BF5}" destId="{30B6AEDF-3447-4EFD-9944-13F78A921844}" srcOrd="0" destOrd="0" presId="urn:microsoft.com/office/officeart/2005/8/layout/list1"/>
    <dgm:cxn modelId="{D604E532-0549-48B1-927E-620F5D067F8E}" srcId="{4843BB6B-77F3-4575-8980-901915190D5E}" destId="{BC89060B-2CA2-4236-A489-533F4D2C9BF5}" srcOrd="0" destOrd="0" parTransId="{16424E69-48AE-4997-94D8-BB392F5FD488}" sibTransId="{4B89EA37-27AF-434E-AC1F-1CD944EAC69B}"/>
    <dgm:cxn modelId="{9AA3D447-BB72-40BE-BB32-9441643F4655}" srcId="{3EFC299E-CB4D-40BB-9DFA-711CBFEC7FF8}" destId="{56712040-D273-4560-982F-CB72E60AB18B}" srcOrd="0" destOrd="0" parTransId="{88F47656-C427-441D-B939-26BFF24857C5}" sibTransId="{2344DC9B-17ED-4E81-AE7A-7694C05C2037}"/>
    <dgm:cxn modelId="{C83B474B-E929-43C7-818D-095306AF2EF7}" type="presOf" srcId="{3EFC299E-CB4D-40BB-9DFA-711CBFEC7FF8}" destId="{C68D7C4E-E696-4468-A83C-A8ED49A6C719}" srcOrd="1" destOrd="0" presId="urn:microsoft.com/office/officeart/2005/8/layout/list1"/>
    <dgm:cxn modelId="{211A5E72-6662-4536-8705-0B17349AF62D}" type="presOf" srcId="{4843BB6B-77F3-4575-8980-901915190D5E}" destId="{3E9F47DE-1B10-4DBF-9EBD-F839722E9767}" srcOrd="0" destOrd="0" presId="urn:microsoft.com/office/officeart/2005/8/layout/list1"/>
    <dgm:cxn modelId="{3600D190-2240-45A7-8FF6-48EC1CC2BC47}" srcId="{4843BB6B-77F3-4575-8980-901915190D5E}" destId="{3EFC299E-CB4D-40BB-9DFA-711CBFEC7FF8}" srcOrd="1" destOrd="0" parTransId="{01679FFD-E072-4B87-8855-1297D72BFB92}" sibTransId="{4E778727-6555-4842-8A20-38386FF4968D}"/>
    <dgm:cxn modelId="{C9BD339A-62D7-4CD9-A441-514BB54973F4}" type="presOf" srcId="{56712040-D273-4560-982F-CB72E60AB18B}" destId="{11DCD64E-1012-4CE8-9C1B-A2A03085AEB5}" srcOrd="0" destOrd="0" presId="urn:microsoft.com/office/officeart/2005/8/layout/list1"/>
    <dgm:cxn modelId="{E81E1EC4-A7C1-47AA-B007-F81E87FA6D6D}" type="presOf" srcId="{073E056E-B444-40CB-AA6C-D7722630D237}" destId="{9A904E42-FDC3-479B-837A-B6E31587B688}" srcOrd="0" destOrd="1" presId="urn:microsoft.com/office/officeart/2005/8/layout/list1"/>
    <dgm:cxn modelId="{BD2CD8CA-1D86-48BD-8B9B-018FE09391BD}" type="presOf" srcId="{BC89060B-2CA2-4236-A489-533F4D2C9BF5}" destId="{68EED76D-549E-46A8-B557-36EA63EF4D6B}" srcOrd="1" destOrd="0" presId="urn:microsoft.com/office/officeart/2005/8/layout/list1"/>
    <dgm:cxn modelId="{56699CE4-3CCE-435E-903D-388320DBF1AD}" srcId="{BC89060B-2CA2-4236-A489-533F4D2C9BF5}" destId="{A5A90C08-9977-4B49-A1AB-6FFB53E8423F}" srcOrd="0" destOrd="0" parTransId="{43AFBF48-184D-47C0-977A-1CB752602342}" sibTransId="{C8F7A0A7-76F7-412B-B54D-8DA7E762D6E5}"/>
    <dgm:cxn modelId="{36E2BAFB-A066-49C7-B95F-5FA8DE177991}" type="presOf" srcId="{3EFC299E-CB4D-40BB-9DFA-711CBFEC7FF8}" destId="{335A610A-59BD-41A5-848F-6018A1E48BAB}" srcOrd="0" destOrd="0" presId="urn:microsoft.com/office/officeart/2005/8/layout/list1"/>
    <dgm:cxn modelId="{7B0C89FF-47FB-445A-8A29-F2D2DF913C01}" type="presOf" srcId="{A5A90C08-9977-4B49-A1AB-6FFB53E8423F}" destId="{9A904E42-FDC3-479B-837A-B6E31587B688}" srcOrd="0" destOrd="0" presId="urn:microsoft.com/office/officeart/2005/8/layout/list1"/>
    <dgm:cxn modelId="{B857D693-6696-410D-A5E7-14BB4061EBC1}" type="presParOf" srcId="{3E9F47DE-1B10-4DBF-9EBD-F839722E9767}" destId="{96A73BE9-E2C5-4A6D-A1B5-396F70821057}" srcOrd="0" destOrd="0" presId="urn:microsoft.com/office/officeart/2005/8/layout/list1"/>
    <dgm:cxn modelId="{9864613F-C16A-4C5A-86BF-30FA036374AA}" type="presParOf" srcId="{96A73BE9-E2C5-4A6D-A1B5-396F70821057}" destId="{30B6AEDF-3447-4EFD-9944-13F78A921844}" srcOrd="0" destOrd="0" presId="urn:microsoft.com/office/officeart/2005/8/layout/list1"/>
    <dgm:cxn modelId="{5D45BC66-B2D3-4DA3-8C46-A7C7B1A06827}" type="presParOf" srcId="{96A73BE9-E2C5-4A6D-A1B5-396F70821057}" destId="{68EED76D-549E-46A8-B557-36EA63EF4D6B}" srcOrd="1" destOrd="0" presId="urn:microsoft.com/office/officeart/2005/8/layout/list1"/>
    <dgm:cxn modelId="{008E219E-150F-44DA-9A53-D24B1084546F}" type="presParOf" srcId="{3E9F47DE-1B10-4DBF-9EBD-F839722E9767}" destId="{84DA2655-CC00-448E-8F92-A69551CA57F2}" srcOrd="1" destOrd="0" presId="urn:microsoft.com/office/officeart/2005/8/layout/list1"/>
    <dgm:cxn modelId="{6453AA42-96D2-49E1-BDC0-7063C781666A}" type="presParOf" srcId="{3E9F47DE-1B10-4DBF-9EBD-F839722E9767}" destId="{9A904E42-FDC3-479B-837A-B6E31587B688}" srcOrd="2" destOrd="0" presId="urn:microsoft.com/office/officeart/2005/8/layout/list1"/>
    <dgm:cxn modelId="{1A734D33-7F5B-40A8-A81F-EA593F51BABA}" type="presParOf" srcId="{3E9F47DE-1B10-4DBF-9EBD-F839722E9767}" destId="{3B519FDB-9752-45B8-9BE5-AAC70BC6CBC4}" srcOrd="3" destOrd="0" presId="urn:microsoft.com/office/officeart/2005/8/layout/list1"/>
    <dgm:cxn modelId="{46E38992-14CE-4094-A686-5D6CE62BFFB5}" type="presParOf" srcId="{3E9F47DE-1B10-4DBF-9EBD-F839722E9767}" destId="{BA1E694A-7B67-4FCC-B97E-78F1ACE0EF21}" srcOrd="4" destOrd="0" presId="urn:microsoft.com/office/officeart/2005/8/layout/list1"/>
    <dgm:cxn modelId="{A7F8A96E-0B5B-45A3-8DA7-7994547A3B03}" type="presParOf" srcId="{BA1E694A-7B67-4FCC-B97E-78F1ACE0EF21}" destId="{335A610A-59BD-41A5-848F-6018A1E48BAB}" srcOrd="0" destOrd="0" presId="urn:microsoft.com/office/officeart/2005/8/layout/list1"/>
    <dgm:cxn modelId="{16B6E564-4F22-4427-A8D1-F58DCD03887D}" type="presParOf" srcId="{BA1E694A-7B67-4FCC-B97E-78F1ACE0EF21}" destId="{C68D7C4E-E696-4468-A83C-A8ED49A6C719}" srcOrd="1" destOrd="0" presId="urn:microsoft.com/office/officeart/2005/8/layout/list1"/>
    <dgm:cxn modelId="{6B4A169F-F9EB-4B1B-9712-CA2BC43C4532}" type="presParOf" srcId="{3E9F47DE-1B10-4DBF-9EBD-F839722E9767}" destId="{1F6616B2-0A50-432E-A89C-B7995C5EEAD1}" srcOrd="5" destOrd="0" presId="urn:microsoft.com/office/officeart/2005/8/layout/list1"/>
    <dgm:cxn modelId="{D6AA7804-2D50-4115-83EA-972C826584DC}" type="presParOf" srcId="{3E9F47DE-1B10-4DBF-9EBD-F839722E9767}" destId="{11DCD64E-1012-4CE8-9C1B-A2A03085AEB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76111-9688-4E7C-A336-0D4B3290039B}">
      <dsp:nvSpPr>
        <dsp:cNvPr id="0" name=""/>
        <dsp:cNvSpPr/>
      </dsp:nvSpPr>
      <dsp:spPr>
        <a:xfrm>
          <a:off x="0" y="65846"/>
          <a:ext cx="7315200" cy="142593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400" kern="1200" dirty="0"/>
            <a:t>Akte ovneebneme objeekte</a:t>
          </a:r>
          <a:endParaRPr lang="en-US" sz="2400" kern="1200" dirty="0"/>
        </a:p>
      </dsp:txBody>
      <dsp:txXfrm>
        <a:off x="69609" y="135455"/>
        <a:ext cx="7175982" cy="1286719"/>
      </dsp:txXfrm>
    </dsp:sp>
    <dsp:sp modelId="{C5EDC86C-DBAE-48CC-B56A-C39F08854F07}">
      <dsp:nvSpPr>
        <dsp:cNvPr id="0" name=""/>
        <dsp:cNvSpPr/>
      </dsp:nvSpPr>
      <dsp:spPr>
        <a:xfrm>
          <a:off x="0" y="1549384"/>
          <a:ext cx="7315200" cy="142593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000" kern="1200" dirty="0"/>
            <a:t>Nulle objeekte tjuara mïsse akt vuesiehtidh, maam aerebi neebneme jallh mïsse akt bååstede raajesisnie vuesiehtidh. Dellie </a:t>
          </a:r>
          <a:r>
            <a:rPr lang="sma-NO" sz="2000" kern="1200" dirty="0" err="1"/>
            <a:t>diskurse</a:t>
          </a:r>
          <a:r>
            <a:rPr lang="sma-NO" sz="2000" kern="1200" dirty="0"/>
            <a:t> tseegkeme jïh nulle objeekte realiseradamme, jïh raajese grammatihken mietie (Joma, 2012)</a:t>
          </a:r>
          <a:endParaRPr lang="en-US" sz="2000" kern="1200" dirty="0"/>
        </a:p>
      </dsp:txBody>
      <dsp:txXfrm>
        <a:off x="69609" y="1618993"/>
        <a:ext cx="7175982" cy="1286719"/>
      </dsp:txXfrm>
    </dsp:sp>
    <dsp:sp modelId="{293DA794-4001-4E6E-948C-369F9C7CE35A}">
      <dsp:nvSpPr>
        <dsp:cNvPr id="0" name=""/>
        <dsp:cNvSpPr/>
      </dsp:nvSpPr>
      <dsp:spPr>
        <a:xfrm>
          <a:off x="0" y="3032921"/>
          <a:ext cx="7315200" cy="142593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400" kern="1200" noProof="0" dirty="0"/>
            <a:t>Fonetihke gåaroes, men ij semantihke gåaroes</a:t>
          </a:r>
        </a:p>
      </dsp:txBody>
      <dsp:txXfrm>
        <a:off x="69609" y="3102530"/>
        <a:ext cx="7175982" cy="12867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FC876-A852-4674-8445-222208CCCED2}">
      <dsp:nvSpPr>
        <dsp:cNvPr id="0" name=""/>
        <dsp:cNvSpPr/>
      </dsp:nvSpPr>
      <dsp:spPr>
        <a:xfrm>
          <a:off x="0" y="526687"/>
          <a:ext cx="780316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612" tIns="708152" rIns="60561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 err="1"/>
            <a:t>ij</a:t>
          </a:r>
          <a:r>
            <a:rPr lang="nb-NO" sz="2400" kern="1200" dirty="0"/>
            <a:t> </a:t>
          </a:r>
          <a:r>
            <a:rPr lang="nb-NO" sz="2400" kern="1200" dirty="0" err="1"/>
            <a:t>moenedh</a:t>
          </a:r>
          <a:endParaRPr lang="en-US" sz="2400" kern="1200" dirty="0"/>
        </a:p>
      </dsp:txBody>
      <dsp:txXfrm>
        <a:off x="0" y="526687"/>
        <a:ext cx="7803164" cy="1231650"/>
      </dsp:txXfrm>
    </dsp:sp>
    <dsp:sp modelId="{57488162-ADA0-41E3-81F9-CC29C04459D5}">
      <dsp:nvSpPr>
        <dsp:cNvPr id="0" name=""/>
        <dsp:cNvSpPr/>
      </dsp:nvSpPr>
      <dsp:spPr>
        <a:xfrm>
          <a:off x="390158" y="24846"/>
          <a:ext cx="5462214" cy="100368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459" tIns="0" rIns="20645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b="1" kern="1200" dirty="0" err="1"/>
            <a:t>Referaansedåehkie</a:t>
          </a:r>
          <a:r>
            <a:rPr lang="nb-NO" sz="3400" b="1" kern="1200" dirty="0"/>
            <a:t> </a:t>
          </a:r>
          <a:endParaRPr lang="en-US" sz="3400" kern="1200" dirty="0"/>
        </a:p>
      </dsp:txBody>
      <dsp:txXfrm>
        <a:off x="439154" y="73842"/>
        <a:ext cx="5364222" cy="905688"/>
      </dsp:txXfrm>
    </dsp:sp>
    <dsp:sp modelId="{49BA0B67-57D3-4CE9-BB78-BCB8B3D9180A}">
      <dsp:nvSpPr>
        <dsp:cNvPr id="0" name=""/>
        <dsp:cNvSpPr/>
      </dsp:nvSpPr>
      <dsp:spPr>
        <a:xfrm>
          <a:off x="0" y="2443777"/>
          <a:ext cx="7803164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612" tIns="708152" rIns="60561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 err="1"/>
            <a:t>ovseekere“The</a:t>
          </a:r>
          <a:r>
            <a:rPr lang="nb-NO" sz="2400" kern="1200" dirty="0"/>
            <a:t> </a:t>
          </a:r>
          <a:r>
            <a:rPr lang="nb-NO" sz="2400" kern="1200" dirty="0" err="1"/>
            <a:t>yes</a:t>
          </a:r>
          <a:r>
            <a:rPr lang="nb-NO" sz="2400" kern="1200" dirty="0"/>
            <a:t>-bias” (Montrul, 2016;</a:t>
          </a:r>
          <a:r>
            <a:rPr lang="sma-NO" sz="2400" kern="1200" dirty="0"/>
            <a:t> </a:t>
          </a:r>
          <a:r>
            <a:rPr lang="sma-NO" sz="2400" kern="1200" dirty="0" err="1"/>
            <a:t>Okanda</a:t>
          </a:r>
          <a:r>
            <a:rPr lang="sma-NO" sz="2400" kern="1200" dirty="0"/>
            <a:t> &amp; </a:t>
          </a:r>
          <a:r>
            <a:rPr lang="sma-NO" sz="2400" kern="1200" dirty="0" err="1"/>
            <a:t>Itakura</a:t>
          </a:r>
          <a:r>
            <a:rPr lang="sma-NO" sz="2400" kern="1200" dirty="0"/>
            <a:t>, 2010; Polinsky, 2011)</a:t>
          </a:r>
          <a:r>
            <a:rPr lang="nb-NO" sz="2400" kern="1200" dirty="0"/>
            <a:t>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/>
            <a:t>“The </a:t>
          </a:r>
          <a:r>
            <a:rPr lang="nb-NO" sz="2400" kern="1200" dirty="0" err="1"/>
            <a:t>yes</a:t>
          </a:r>
          <a:r>
            <a:rPr lang="nb-NO" sz="2400" kern="1200" dirty="0"/>
            <a:t>-bias” (Montrul, 2016;</a:t>
          </a:r>
          <a:r>
            <a:rPr lang="sma-NO" sz="2400" kern="1200" dirty="0"/>
            <a:t> </a:t>
          </a:r>
          <a:r>
            <a:rPr lang="sma-NO" sz="2400" kern="1200" dirty="0" err="1"/>
            <a:t>Okanda</a:t>
          </a:r>
          <a:r>
            <a:rPr lang="sma-NO" sz="2400" kern="1200" dirty="0"/>
            <a:t> &amp; </a:t>
          </a:r>
          <a:r>
            <a:rPr lang="sma-NO" sz="2400" kern="1200" dirty="0" err="1"/>
            <a:t>Itakura</a:t>
          </a:r>
          <a:r>
            <a:rPr lang="sma-NO" sz="2400" kern="1200" dirty="0"/>
            <a:t>, 2010; Polinsky, 2011)</a:t>
          </a:r>
          <a:r>
            <a:rPr lang="nb-NO" sz="2400" kern="1200" dirty="0"/>
            <a:t> </a:t>
          </a:r>
          <a:endParaRPr lang="en-US" sz="2400" kern="1200" dirty="0"/>
        </a:p>
      </dsp:txBody>
      <dsp:txXfrm>
        <a:off x="0" y="2443777"/>
        <a:ext cx="7803164" cy="2302650"/>
      </dsp:txXfrm>
    </dsp:sp>
    <dsp:sp modelId="{9C68799E-CA80-43C2-918A-9F1FEE8AD66B}">
      <dsp:nvSpPr>
        <dsp:cNvPr id="0" name=""/>
        <dsp:cNvSpPr/>
      </dsp:nvSpPr>
      <dsp:spPr>
        <a:xfrm>
          <a:off x="390158" y="1941937"/>
          <a:ext cx="5462214" cy="100368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459" tIns="0" rIns="20645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b="1" kern="1200"/>
            <a:t>Goerehtimmiedåehkie </a:t>
          </a:r>
          <a:endParaRPr lang="en-US" sz="3400" kern="1200"/>
        </a:p>
      </dsp:txBody>
      <dsp:txXfrm>
        <a:off x="439154" y="1990933"/>
        <a:ext cx="5364222" cy="9056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9ADD3-9091-43B1-8850-90233F558381}">
      <dsp:nvSpPr>
        <dsp:cNvPr id="0" name=""/>
        <dsp:cNvSpPr/>
      </dsp:nvSpPr>
      <dsp:spPr>
        <a:xfrm>
          <a:off x="0" y="503104"/>
          <a:ext cx="8019458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99" tIns="666496" rIns="62239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/>
            <a:t>Nulle </a:t>
          </a:r>
          <a:r>
            <a:rPr lang="nb-NO" sz="2400" kern="1200" dirty="0" err="1"/>
            <a:t>objeekte</a:t>
          </a:r>
          <a:r>
            <a:rPr lang="nb-NO" sz="2400" kern="1200" dirty="0"/>
            <a:t> </a:t>
          </a:r>
          <a:r>
            <a:rPr lang="nb-NO" sz="2400" kern="1200" dirty="0" err="1"/>
            <a:t>maahta</a:t>
          </a:r>
          <a:r>
            <a:rPr lang="nb-NO" sz="2400" kern="1200" dirty="0"/>
            <a:t> </a:t>
          </a:r>
          <a:r>
            <a:rPr lang="nb-NO" sz="2400" kern="1200" dirty="0" err="1"/>
            <a:t>ovryöktesth</a:t>
          </a:r>
          <a:r>
            <a:rPr lang="nb-NO" sz="2400" kern="1200" dirty="0"/>
            <a:t> </a:t>
          </a:r>
          <a:r>
            <a:rPr lang="nb-NO" sz="2400" kern="1200" dirty="0" err="1"/>
            <a:t>jallh</a:t>
          </a:r>
          <a:r>
            <a:rPr lang="nb-NO" sz="2400" kern="1200" dirty="0"/>
            <a:t> </a:t>
          </a:r>
          <a:r>
            <a:rPr lang="nb-NO" sz="2400" kern="1200" dirty="0" err="1"/>
            <a:t>ovryöktesth</a:t>
          </a:r>
          <a:r>
            <a:rPr lang="nb-NO" sz="2400" kern="1200" dirty="0"/>
            <a:t> </a:t>
          </a:r>
          <a:r>
            <a:rPr lang="nb-NO" sz="2400" kern="1200" dirty="0" err="1"/>
            <a:t>objeektem</a:t>
          </a:r>
          <a:r>
            <a:rPr lang="nb-NO" sz="2400" kern="1200" dirty="0"/>
            <a:t> </a:t>
          </a:r>
          <a:r>
            <a:rPr lang="nb-NO" sz="2400" kern="1200" dirty="0" err="1"/>
            <a:t>årrodh</a:t>
          </a:r>
          <a:r>
            <a:rPr lang="nb-NO" sz="2400" kern="1200" dirty="0"/>
            <a:t>, men </a:t>
          </a:r>
          <a:r>
            <a:rPr lang="nb-NO" sz="2400" kern="1200" dirty="0" err="1"/>
            <a:t>ij</a:t>
          </a:r>
          <a:r>
            <a:rPr lang="nb-NO" sz="2400" kern="1200" dirty="0"/>
            <a:t> </a:t>
          </a:r>
          <a:r>
            <a:rPr lang="nb-NO" sz="2400" kern="1200" dirty="0" err="1"/>
            <a:t>gåaredh</a:t>
          </a:r>
          <a:r>
            <a:rPr lang="nb-NO" sz="2400" kern="1200" dirty="0"/>
            <a:t> </a:t>
          </a:r>
          <a:r>
            <a:rPr lang="nb-NO" sz="2400" kern="1200" dirty="0" err="1"/>
            <a:t>gåabpatjahkide</a:t>
          </a:r>
          <a:r>
            <a:rPr lang="nb-NO" sz="2400" kern="1200" dirty="0"/>
            <a:t> </a:t>
          </a:r>
          <a:r>
            <a:rPr lang="nb-NO" sz="2400" kern="1200" dirty="0" err="1"/>
            <a:t>raajesinie</a:t>
          </a:r>
          <a:r>
            <a:rPr lang="nb-NO" sz="2400" kern="1200" dirty="0"/>
            <a:t> </a:t>
          </a:r>
          <a:r>
            <a:rPr lang="nb-NO" sz="2400" kern="1200" dirty="0" err="1"/>
            <a:t>sliejhtedh</a:t>
          </a:r>
          <a:r>
            <a:rPr lang="nb-NO" sz="2400" kern="1200" dirty="0"/>
            <a:t> (Joma 2012)</a:t>
          </a:r>
          <a:br>
            <a:rPr lang="nb-NO" sz="2500" kern="1200" dirty="0"/>
          </a:br>
          <a:endParaRPr lang="en-US" sz="2500" kern="1200" dirty="0"/>
        </a:p>
      </dsp:txBody>
      <dsp:txXfrm>
        <a:off x="0" y="503104"/>
        <a:ext cx="8019458" cy="2217600"/>
      </dsp:txXfrm>
    </dsp:sp>
    <dsp:sp modelId="{8800578A-E233-4014-B0C0-B2149C0E9CFB}">
      <dsp:nvSpPr>
        <dsp:cNvPr id="0" name=""/>
        <dsp:cNvSpPr/>
      </dsp:nvSpPr>
      <dsp:spPr>
        <a:xfrm>
          <a:off x="400972" y="30784"/>
          <a:ext cx="5613620" cy="9446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2181" tIns="0" rIns="21218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b="1" kern="1200" dirty="0" err="1"/>
            <a:t>Referaansedåehkie</a:t>
          </a:r>
          <a:r>
            <a:rPr lang="nb-NO" sz="3200" b="1" kern="1200" dirty="0"/>
            <a:t>: </a:t>
          </a:r>
          <a:endParaRPr lang="en-US" sz="3200" kern="1200" dirty="0"/>
        </a:p>
      </dsp:txBody>
      <dsp:txXfrm>
        <a:off x="447086" y="76898"/>
        <a:ext cx="5521392" cy="852412"/>
      </dsp:txXfrm>
    </dsp:sp>
    <dsp:sp modelId="{49CD1BDC-785B-45A2-8B17-8440D05ECEDE}">
      <dsp:nvSpPr>
        <dsp:cNvPr id="0" name=""/>
        <dsp:cNvSpPr/>
      </dsp:nvSpPr>
      <dsp:spPr>
        <a:xfrm>
          <a:off x="0" y="3365824"/>
          <a:ext cx="8019458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399" tIns="666496" rIns="62239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400" kern="1200" dirty="0" err="1"/>
            <a:t>Moenedimmiedaltese</a:t>
          </a:r>
          <a:endParaRPr lang="en-US" sz="3000" kern="1200" dirty="0"/>
        </a:p>
      </dsp:txBody>
      <dsp:txXfrm>
        <a:off x="0" y="3365824"/>
        <a:ext cx="8019458" cy="1184400"/>
      </dsp:txXfrm>
    </dsp:sp>
    <dsp:sp modelId="{EE501E71-3255-4519-AE47-273E33E77FCD}">
      <dsp:nvSpPr>
        <dsp:cNvPr id="0" name=""/>
        <dsp:cNvSpPr/>
      </dsp:nvSpPr>
      <dsp:spPr>
        <a:xfrm>
          <a:off x="400972" y="2893504"/>
          <a:ext cx="5613620" cy="9446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2181" tIns="0" rIns="212181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b="1" kern="1200"/>
            <a:t>Goerehtimmiedåehkie:</a:t>
          </a:r>
          <a:endParaRPr lang="en-US" sz="3200" kern="1200"/>
        </a:p>
      </dsp:txBody>
      <dsp:txXfrm>
        <a:off x="447086" y="2939618"/>
        <a:ext cx="5521392" cy="8524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473ED-6B59-49C1-9D1F-4B8E598990DC}">
      <dsp:nvSpPr>
        <dsp:cNvPr id="0" name=""/>
        <dsp:cNvSpPr/>
      </dsp:nvSpPr>
      <dsp:spPr>
        <a:xfrm>
          <a:off x="0" y="25169"/>
          <a:ext cx="7315200" cy="10483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b="1" kern="1200" dirty="0" err="1"/>
            <a:t>Referaansedåehkie</a:t>
          </a:r>
          <a:endParaRPr lang="en-US" sz="3200" kern="1200" dirty="0"/>
        </a:p>
      </dsp:txBody>
      <dsp:txXfrm>
        <a:off x="51175" y="76344"/>
        <a:ext cx="7212850" cy="945970"/>
      </dsp:txXfrm>
    </dsp:sp>
    <dsp:sp modelId="{74AB5951-EC60-42A0-8249-8D56F999F8F0}">
      <dsp:nvSpPr>
        <dsp:cNvPr id="0" name=""/>
        <dsp:cNvSpPr/>
      </dsp:nvSpPr>
      <dsp:spPr>
        <a:xfrm>
          <a:off x="0" y="1073490"/>
          <a:ext cx="73152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2400" kern="1200" dirty="0" err="1"/>
            <a:t>Ij</a:t>
          </a:r>
          <a:r>
            <a:rPr lang="nb-NO" sz="2400" kern="1200" dirty="0"/>
            <a:t> </a:t>
          </a:r>
          <a:r>
            <a:rPr lang="nb-NO" sz="2400" kern="1200" dirty="0" err="1"/>
            <a:t>jienebelåhkoen</a:t>
          </a:r>
          <a:r>
            <a:rPr lang="nb-NO" sz="2400" kern="1200" dirty="0"/>
            <a:t> </a:t>
          </a:r>
          <a:r>
            <a:rPr lang="nb-NO" sz="2400" kern="1200" dirty="0" err="1"/>
            <a:t>gïeleste</a:t>
          </a:r>
          <a:r>
            <a:rPr lang="nb-NO" sz="2400" kern="1200" dirty="0"/>
            <a:t> </a:t>
          </a:r>
          <a:r>
            <a:rPr lang="nb-NO" sz="2400" kern="1200" dirty="0" err="1"/>
            <a:t>tsavtseme</a:t>
          </a:r>
          <a:endParaRPr lang="en-US" sz="2400" kern="1200" dirty="0"/>
        </a:p>
      </dsp:txBody>
      <dsp:txXfrm>
        <a:off x="0" y="1073490"/>
        <a:ext cx="7315200" cy="927360"/>
      </dsp:txXfrm>
    </dsp:sp>
    <dsp:sp modelId="{7492DE21-9491-48BA-96B0-03CC5675E110}">
      <dsp:nvSpPr>
        <dsp:cNvPr id="0" name=""/>
        <dsp:cNvSpPr/>
      </dsp:nvSpPr>
      <dsp:spPr>
        <a:xfrm>
          <a:off x="0" y="2000850"/>
          <a:ext cx="7315200" cy="104832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200" b="1" kern="1200" dirty="0" err="1"/>
            <a:t>Goerehtimmiedåehkie</a:t>
          </a:r>
          <a:endParaRPr lang="en-US" sz="3200" kern="1200" dirty="0"/>
        </a:p>
      </dsp:txBody>
      <dsp:txXfrm>
        <a:off x="51175" y="2052025"/>
        <a:ext cx="7212850" cy="945970"/>
      </dsp:txXfrm>
    </dsp:sp>
    <dsp:sp modelId="{23F0026B-BB58-4B24-A415-3FEAA03D7F0D}">
      <dsp:nvSpPr>
        <dsp:cNvPr id="0" name=""/>
        <dsp:cNvSpPr/>
      </dsp:nvSpPr>
      <dsp:spPr>
        <a:xfrm>
          <a:off x="0" y="3049169"/>
          <a:ext cx="73152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2400" kern="1200" dirty="0" err="1"/>
            <a:t>vaestiedæjjah</a:t>
          </a:r>
          <a:r>
            <a:rPr lang="nb-NO" sz="2400" kern="1200" dirty="0"/>
            <a:t> </a:t>
          </a:r>
          <a:r>
            <a:rPr lang="nb-NO" sz="2400" kern="1200" dirty="0" err="1"/>
            <a:t>voestesgïeleste</a:t>
          </a:r>
          <a:r>
            <a:rPr lang="nb-NO" sz="2400" kern="1200" dirty="0"/>
            <a:t> </a:t>
          </a:r>
          <a:r>
            <a:rPr lang="nb-NO" sz="2400" kern="1200" dirty="0" err="1"/>
            <a:t>tsavtseme</a:t>
          </a:r>
          <a:r>
            <a:rPr lang="nb-NO" sz="2400" kern="1200" dirty="0"/>
            <a:t> (</a:t>
          </a:r>
          <a:r>
            <a:rPr lang="nb-NO" sz="2400" i="1" kern="1200" dirty="0"/>
            <a:t>Full Transfer /Full Access </a:t>
          </a:r>
          <a:r>
            <a:rPr lang="nb-NO" sz="2400" i="1" kern="1200" dirty="0" err="1"/>
            <a:t>Hypothesis</a:t>
          </a:r>
          <a:r>
            <a:rPr lang="sma-NO" sz="2400" kern="1200" dirty="0"/>
            <a:t>((Schwartz &amp; </a:t>
          </a:r>
          <a:r>
            <a:rPr lang="sma-NO" sz="2400" kern="1200" dirty="0" err="1"/>
            <a:t>Sprouse</a:t>
          </a:r>
          <a:r>
            <a:rPr lang="sma-NO" sz="2400" kern="1200" dirty="0"/>
            <a:t>, 1996</a:t>
          </a:r>
          <a:r>
            <a:rPr lang="nb-NO" sz="2400" i="1" kern="1200" dirty="0"/>
            <a:t>) </a:t>
          </a:r>
          <a:endParaRPr lang="en-US" sz="2400" kern="1200" dirty="0"/>
        </a:p>
      </dsp:txBody>
      <dsp:txXfrm>
        <a:off x="0" y="3049169"/>
        <a:ext cx="7315200" cy="92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A4759-2002-4C5E-BDCB-4697CBC485D2}">
      <dsp:nvSpPr>
        <dsp:cNvPr id="0" name=""/>
        <dsp:cNvSpPr/>
      </dsp:nvSpPr>
      <dsp:spPr>
        <a:xfrm>
          <a:off x="0" y="237892"/>
          <a:ext cx="7315200" cy="19913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300" kern="1200" dirty="0" err="1"/>
            <a:t>Konteekste:</a:t>
          </a:r>
          <a:r>
            <a:rPr lang="sma-NO" sz="2300" kern="1200" dirty="0"/>
            <a:t> </a:t>
          </a:r>
          <a:r>
            <a:rPr lang="sma-NO" sz="2300" i="1" kern="1200" dirty="0"/>
            <a:t>Vuehtiehtimmien gaavhtan datne staaresne orreme jïh orre tråajjam åasteme. Mubpien biejjien datne skuvlese båatah jïh dov voelpem råakh. Dïhte vuajna datne orre tråajjam åasteme jïh datnem gihtjie: Datne orre tråajjam åasteme? Dellie datne jeahtah: </a:t>
          </a:r>
          <a:endParaRPr lang="en-US" sz="2300" kern="1200" dirty="0"/>
        </a:p>
      </dsp:txBody>
      <dsp:txXfrm>
        <a:off x="97209" y="335101"/>
        <a:ext cx="7120782" cy="1796922"/>
      </dsp:txXfrm>
    </dsp:sp>
    <dsp:sp modelId="{CE3B1985-82B7-4F3B-AECA-2158D2C77594}">
      <dsp:nvSpPr>
        <dsp:cNvPr id="0" name=""/>
        <dsp:cNvSpPr/>
      </dsp:nvSpPr>
      <dsp:spPr>
        <a:xfrm>
          <a:off x="0" y="2295473"/>
          <a:ext cx="7315200" cy="199134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400" kern="1200" dirty="0"/>
            <a:t>Manne jååktan Ø (= tråajjam)  ööstim gosse staaresne.</a:t>
          </a:r>
          <a:endParaRPr lang="en-US" sz="2400" kern="1200" dirty="0"/>
        </a:p>
      </dsp:txBody>
      <dsp:txXfrm>
        <a:off x="97209" y="2392682"/>
        <a:ext cx="7120782" cy="1796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A4759-2002-4C5E-BDCB-4697CBC485D2}">
      <dsp:nvSpPr>
        <dsp:cNvPr id="0" name=""/>
        <dsp:cNvSpPr/>
      </dsp:nvSpPr>
      <dsp:spPr>
        <a:xfrm>
          <a:off x="0" y="126045"/>
          <a:ext cx="9395908" cy="1126221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/>
            <a:t>Manne </a:t>
          </a:r>
          <a:r>
            <a:rPr lang="sma-NO" sz="2800" kern="1200" dirty="0" err="1"/>
            <a:t>laejpiem</a:t>
          </a:r>
          <a:r>
            <a:rPr lang="sma-NO" sz="2800" kern="1200" baseline="-25000" dirty="0" err="1"/>
            <a:t>i</a:t>
          </a:r>
          <a:r>
            <a:rPr lang="sma-NO" sz="2800" kern="1200" dirty="0"/>
            <a:t> vuebneste veeltim jïh </a:t>
          </a:r>
          <a:r>
            <a:rPr lang="sma-NO" sz="2800" kern="1200" dirty="0" err="1"/>
            <a:t>Ø</a:t>
          </a:r>
          <a:r>
            <a:rPr lang="sma-NO" sz="2800" kern="1200" baseline="-25000" dirty="0" err="1"/>
            <a:t>i</a:t>
          </a:r>
          <a:r>
            <a:rPr lang="sma-NO" sz="2800" kern="1200" dirty="0"/>
            <a:t> buartan bïejim.</a:t>
          </a:r>
          <a:endParaRPr lang="en-US" sz="2800" kern="1200" dirty="0"/>
        </a:p>
      </dsp:txBody>
      <dsp:txXfrm>
        <a:off x="54978" y="181023"/>
        <a:ext cx="9285952" cy="1016265"/>
      </dsp:txXfrm>
    </dsp:sp>
    <dsp:sp modelId="{CE3B1985-82B7-4F3B-AECA-2158D2C77594}">
      <dsp:nvSpPr>
        <dsp:cNvPr id="0" name=""/>
        <dsp:cNvSpPr/>
      </dsp:nvSpPr>
      <dsp:spPr>
        <a:xfrm>
          <a:off x="0" y="1468319"/>
          <a:ext cx="9395908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/>
            <a:t>Manne laejpiem vuebneste veeltim jïh dam buartan bïejim.</a:t>
          </a:r>
          <a:endParaRPr lang="en-US" sz="2800" kern="1200" dirty="0"/>
        </a:p>
      </dsp:txBody>
      <dsp:txXfrm>
        <a:off x="59399" y="1527718"/>
        <a:ext cx="927711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A4759-2002-4C5E-BDCB-4697CBC485D2}">
      <dsp:nvSpPr>
        <dsp:cNvPr id="0" name=""/>
        <dsp:cNvSpPr/>
      </dsp:nvSpPr>
      <dsp:spPr>
        <a:xfrm>
          <a:off x="0" y="1144354"/>
          <a:ext cx="7315200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/>
            <a:t>Voestes gïele mijjem tsavtsa (Montrul, 2016; Slabakova, 2016)</a:t>
          </a:r>
          <a:endParaRPr lang="en-US" sz="2800" kern="1200" dirty="0"/>
        </a:p>
      </dsp:txBody>
      <dsp:txXfrm>
        <a:off x="59399" y="1203753"/>
        <a:ext cx="7196402" cy="1098002"/>
      </dsp:txXfrm>
    </dsp:sp>
    <dsp:sp modelId="{CE3B1985-82B7-4F3B-AECA-2158D2C77594}">
      <dsp:nvSpPr>
        <dsp:cNvPr id="0" name=""/>
        <dsp:cNvSpPr/>
      </dsp:nvSpPr>
      <dsp:spPr>
        <a:xfrm>
          <a:off x="0" y="2577207"/>
          <a:ext cx="7315200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 err="1"/>
            <a:t>Transfer-effekth</a:t>
          </a:r>
          <a:r>
            <a:rPr lang="sma-NO" sz="2800" kern="1200" dirty="0"/>
            <a:t> (Montrul, 2016; Slabakova, 2016)</a:t>
          </a:r>
          <a:endParaRPr lang="en-US" sz="2800" kern="1200" dirty="0"/>
        </a:p>
      </dsp:txBody>
      <dsp:txXfrm>
        <a:off x="59399" y="2636606"/>
        <a:ext cx="71964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A4759-2002-4C5E-BDCB-4697CBC485D2}">
      <dsp:nvSpPr>
        <dsp:cNvPr id="0" name=""/>
        <dsp:cNvSpPr/>
      </dsp:nvSpPr>
      <dsp:spPr>
        <a:xfrm>
          <a:off x="0" y="1144354"/>
          <a:ext cx="7315200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/>
            <a:t>Universelle grammatihke </a:t>
          </a:r>
          <a:endParaRPr lang="en-US" sz="2800" kern="1200" dirty="0"/>
        </a:p>
      </dsp:txBody>
      <dsp:txXfrm>
        <a:off x="59399" y="1203753"/>
        <a:ext cx="7196402" cy="1098002"/>
      </dsp:txXfrm>
    </dsp:sp>
    <dsp:sp modelId="{CE3B1985-82B7-4F3B-AECA-2158D2C77594}">
      <dsp:nvSpPr>
        <dsp:cNvPr id="0" name=""/>
        <dsp:cNvSpPr/>
      </dsp:nvSpPr>
      <dsp:spPr>
        <a:xfrm>
          <a:off x="0" y="2577207"/>
          <a:ext cx="7315200" cy="1216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800" kern="1200" dirty="0"/>
            <a:t>Aerpiegïele jïh aerpiegïelen soptsestæjja (</a:t>
          </a:r>
          <a:r>
            <a:rPr lang="nb-NO" sz="2800" kern="1200" dirty="0"/>
            <a:t>Montrul, 2016; </a:t>
          </a:r>
          <a:r>
            <a:rPr lang="nb-NO" sz="2800" kern="1200" dirty="0" err="1"/>
            <a:t>Valdés</a:t>
          </a:r>
          <a:r>
            <a:rPr lang="nb-NO" sz="2800" kern="1200" dirty="0"/>
            <a:t>, 2000)</a:t>
          </a:r>
          <a:endParaRPr lang="en-US" sz="2800" kern="1200" dirty="0"/>
        </a:p>
      </dsp:txBody>
      <dsp:txXfrm>
        <a:off x="59399" y="2636606"/>
        <a:ext cx="71964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BE8F5-B485-44FD-AE87-8C7168E94A21}">
      <dsp:nvSpPr>
        <dsp:cNvPr id="0" name=""/>
        <dsp:cNvSpPr/>
      </dsp:nvSpPr>
      <dsp:spPr>
        <a:xfrm>
          <a:off x="892" y="1217579"/>
          <a:ext cx="3482578" cy="208954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Referansedåehkie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 dirty="0"/>
            <a:t>4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/>
            <a:t>3 nyjsenæjjah, 1 kaarre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/>
            <a:t>44 – 76</a:t>
          </a:r>
          <a:endParaRPr lang="en-US" sz="2100" kern="1200"/>
        </a:p>
      </dsp:txBody>
      <dsp:txXfrm>
        <a:off x="892" y="1217579"/>
        <a:ext cx="3482578" cy="2089546"/>
      </dsp:txXfrm>
    </dsp:sp>
    <dsp:sp modelId="{844394A2-8F2F-4384-A6E0-3A48D6322B5D}">
      <dsp:nvSpPr>
        <dsp:cNvPr id="0" name=""/>
        <dsp:cNvSpPr/>
      </dsp:nvSpPr>
      <dsp:spPr>
        <a:xfrm>
          <a:off x="3831728" y="1217579"/>
          <a:ext cx="3482578" cy="208954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Goerehtimmie-dåehkie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 dirty="0"/>
            <a:t>18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 dirty="0"/>
            <a:t>16 </a:t>
          </a:r>
          <a:r>
            <a:rPr lang="nb-NO" sz="2100" kern="1200" dirty="0" err="1"/>
            <a:t>nyjsenæjjah</a:t>
          </a:r>
          <a:r>
            <a:rPr lang="nb-NO" sz="2100" kern="1200" dirty="0"/>
            <a:t>, 2 </a:t>
          </a:r>
          <a:r>
            <a:rPr lang="nb-NO" sz="2100" kern="1200" dirty="0" err="1"/>
            <a:t>kaarrh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100" kern="1200" dirty="0"/>
            <a:t>18-56</a:t>
          </a:r>
          <a:endParaRPr lang="en-US" sz="2100" kern="1200" dirty="0"/>
        </a:p>
      </dsp:txBody>
      <dsp:txXfrm>
        <a:off x="3831728" y="1217579"/>
        <a:ext cx="3482578" cy="2089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FD55-BF7F-40C0-A61E-83B6CCF471FC}">
      <dsp:nvSpPr>
        <dsp:cNvPr id="0" name=""/>
        <dsp:cNvSpPr/>
      </dsp:nvSpPr>
      <dsp:spPr>
        <a:xfrm>
          <a:off x="1352998" y="2412"/>
          <a:ext cx="4805719" cy="70154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200" kern="1200"/>
            <a:t>fuelhkie</a:t>
          </a:r>
          <a:endParaRPr lang="en-US" sz="2200" kern="1200"/>
        </a:p>
      </dsp:txBody>
      <dsp:txXfrm>
        <a:off x="1387244" y="36658"/>
        <a:ext cx="4737227" cy="633050"/>
      </dsp:txXfrm>
    </dsp:sp>
    <dsp:sp modelId="{47F3F0CB-BEB8-473C-AAFE-2CB3EA636B65}">
      <dsp:nvSpPr>
        <dsp:cNvPr id="0" name=""/>
        <dsp:cNvSpPr/>
      </dsp:nvSpPr>
      <dsp:spPr>
        <a:xfrm>
          <a:off x="1352998" y="743307"/>
          <a:ext cx="4805719" cy="757455"/>
        </a:xfrm>
        <a:prstGeom prst="roundRec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200" kern="1200" dirty="0"/>
            <a:t>Skuvlesne: daaroe/svïenske</a:t>
          </a:r>
          <a:endParaRPr lang="en-US" sz="2200" kern="1200" dirty="0"/>
        </a:p>
      </dsp:txBody>
      <dsp:txXfrm>
        <a:off x="1389974" y="780283"/>
        <a:ext cx="4731767" cy="683503"/>
      </dsp:txXfrm>
    </dsp:sp>
    <dsp:sp modelId="{25F93858-EF68-4E2A-AF98-4D91278D6D35}">
      <dsp:nvSpPr>
        <dsp:cNvPr id="0" name=""/>
        <dsp:cNvSpPr/>
      </dsp:nvSpPr>
      <dsp:spPr>
        <a:xfrm>
          <a:off x="1352998" y="1540115"/>
          <a:ext cx="4805719" cy="719101"/>
        </a:xfrm>
        <a:prstGeom prst="roundRec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saemien gïele veaksahkommes gïele </a:t>
          </a:r>
          <a:endParaRPr lang="en-US" sz="2100" kern="1200" dirty="0"/>
        </a:p>
      </dsp:txBody>
      <dsp:txXfrm>
        <a:off x="1388102" y="1575219"/>
        <a:ext cx="4735511" cy="648893"/>
      </dsp:txXfrm>
    </dsp:sp>
    <dsp:sp modelId="{CF489C6A-AC7D-4812-8F00-09C20663229D}">
      <dsp:nvSpPr>
        <dsp:cNvPr id="0" name=""/>
        <dsp:cNvSpPr/>
      </dsp:nvSpPr>
      <dsp:spPr>
        <a:xfrm>
          <a:off x="1352998" y="2298570"/>
          <a:ext cx="4805719" cy="787056"/>
        </a:xfrm>
        <a:prstGeom prst="roundRec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mahte fïerhten biejjien saemiestieh </a:t>
          </a:r>
          <a:endParaRPr lang="en-US" sz="2100" kern="1200" dirty="0"/>
        </a:p>
      </dsp:txBody>
      <dsp:txXfrm>
        <a:off x="1391419" y="2336991"/>
        <a:ext cx="4728877" cy="710214"/>
      </dsp:txXfrm>
    </dsp:sp>
    <dsp:sp modelId="{5F6B7A91-5369-4218-9D94-BE41A1ED61B2}">
      <dsp:nvSpPr>
        <dsp:cNvPr id="0" name=""/>
        <dsp:cNvSpPr/>
      </dsp:nvSpPr>
      <dsp:spPr>
        <a:xfrm>
          <a:off x="1352998" y="3124979"/>
          <a:ext cx="4805719" cy="787056"/>
        </a:xfrm>
        <a:prstGeom prst="roundRec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væjkele sijjen aerpiegïelesne  </a:t>
          </a:r>
          <a:endParaRPr lang="en-US" sz="2100" kern="1200" dirty="0"/>
        </a:p>
      </dsp:txBody>
      <dsp:txXfrm>
        <a:off x="1391419" y="3163400"/>
        <a:ext cx="4728877" cy="710214"/>
      </dsp:txXfrm>
    </dsp:sp>
    <dsp:sp modelId="{E9C857E9-38E7-48A8-AEA7-71E10ECE3E15}">
      <dsp:nvSpPr>
        <dsp:cNvPr id="0" name=""/>
        <dsp:cNvSpPr/>
      </dsp:nvSpPr>
      <dsp:spPr>
        <a:xfrm>
          <a:off x="1352998" y="3951388"/>
          <a:ext cx="4805719" cy="787056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seamma gïelemaahtoem goh voestesgïelen soptsestæjjah</a:t>
          </a:r>
          <a:endParaRPr lang="en-US" sz="2100" kern="1200" dirty="0"/>
        </a:p>
      </dsp:txBody>
      <dsp:txXfrm>
        <a:off x="1391419" y="3989809"/>
        <a:ext cx="4728877" cy="7102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80C7C-D918-42AF-ADAA-473DE63BF02C}">
      <dsp:nvSpPr>
        <dsp:cNvPr id="0" name=""/>
        <dsp:cNvSpPr/>
      </dsp:nvSpPr>
      <dsp:spPr>
        <a:xfrm>
          <a:off x="0" y="1111023"/>
          <a:ext cx="6741695" cy="503685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77,8 % vaestiedæjjijste daaroestin eannan skuvlem eelkin</a:t>
          </a:r>
          <a:endParaRPr lang="en-US" sz="2100" kern="1200" dirty="0"/>
        </a:p>
      </dsp:txBody>
      <dsp:txXfrm>
        <a:off x="24588" y="1135611"/>
        <a:ext cx="6692519" cy="454509"/>
      </dsp:txXfrm>
    </dsp:sp>
    <dsp:sp modelId="{99392507-97CC-475E-8C8A-CBC3734676CC}">
      <dsp:nvSpPr>
        <dsp:cNvPr id="0" name=""/>
        <dsp:cNvSpPr/>
      </dsp:nvSpPr>
      <dsp:spPr>
        <a:xfrm>
          <a:off x="0" y="1675189"/>
          <a:ext cx="6741695" cy="503685"/>
        </a:xfrm>
        <a:prstGeom prst="roundRec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72,2 % saemien lïerehtimmiem åtneme</a:t>
          </a:r>
          <a:endParaRPr lang="en-US" sz="2100" kern="1200" dirty="0"/>
        </a:p>
      </dsp:txBody>
      <dsp:txXfrm>
        <a:off x="24588" y="1699777"/>
        <a:ext cx="6692519" cy="454509"/>
      </dsp:txXfrm>
    </dsp:sp>
    <dsp:sp modelId="{7B3F06D3-13B3-4D14-A425-B426072FB006}">
      <dsp:nvSpPr>
        <dsp:cNvPr id="0" name=""/>
        <dsp:cNvSpPr/>
      </dsp:nvSpPr>
      <dsp:spPr>
        <a:xfrm>
          <a:off x="0" y="2239354"/>
          <a:ext cx="6741695" cy="503685"/>
        </a:xfrm>
        <a:prstGeom prst="roundRec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27,8 % eah saemien  lïerehtimmiem  åtneme skuvlesne</a:t>
          </a:r>
          <a:endParaRPr lang="en-US" sz="2100" kern="1200" dirty="0"/>
        </a:p>
      </dsp:txBody>
      <dsp:txXfrm>
        <a:off x="24588" y="2263942"/>
        <a:ext cx="6692519" cy="454509"/>
      </dsp:txXfrm>
    </dsp:sp>
    <dsp:sp modelId="{CA9012F1-0FDA-4672-B9A9-19EEA9524DE4}">
      <dsp:nvSpPr>
        <dsp:cNvPr id="0" name=""/>
        <dsp:cNvSpPr/>
      </dsp:nvSpPr>
      <dsp:spPr>
        <a:xfrm>
          <a:off x="0" y="2803518"/>
          <a:ext cx="6741695" cy="503685"/>
        </a:xfrm>
        <a:prstGeom prst="roundRec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50 % saemien lïerehtimmie abpe skuvle-tïjjem</a:t>
          </a:r>
          <a:endParaRPr lang="en-US" sz="2100" kern="1200" dirty="0"/>
        </a:p>
      </dsp:txBody>
      <dsp:txXfrm>
        <a:off x="24588" y="2828106"/>
        <a:ext cx="6692519" cy="454509"/>
      </dsp:txXfrm>
    </dsp:sp>
    <dsp:sp modelId="{F70C8654-9D23-42EB-9C80-1AF64A18A5DA}">
      <dsp:nvSpPr>
        <dsp:cNvPr id="0" name=""/>
        <dsp:cNvSpPr/>
      </dsp:nvSpPr>
      <dsp:spPr>
        <a:xfrm>
          <a:off x="0" y="3367684"/>
          <a:ext cx="6741695" cy="503685"/>
        </a:xfrm>
        <a:prstGeom prst="roundRec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44,4 % vaestiedæjjijste fïerhten biejjien saemiestieh</a:t>
          </a:r>
          <a:endParaRPr lang="en-US" sz="2100" kern="1200" dirty="0"/>
        </a:p>
      </dsp:txBody>
      <dsp:txXfrm>
        <a:off x="24588" y="3392272"/>
        <a:ext cx="6692519" cy="454509"/>
      </dsp:txXfrm>
    </dsp:sp>
    <dsp:sp modelId="{630EDD6D-A34D-470E-80E6-687A859F541F}">
      <dsp:nvSpPr>
        <dsp:cNvPr id="0" name=""/>
        <dsp:cNvSpPr/>
      </dsp:nvSpPr>
      <dsp:spPr>
        <a:xfrm>
          <a:off x="0" y="3931849"/>
          <a:ext cx="6741695" cy="503685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ma-NO" sz="2100" kern="1200" dirty="0"/>
            <a:t>66,7 %  vielie daelie saemiestieh enn aerebi</a:t>
          </a:r>
          <a:endParaRPr lang="en-US" sz="2100" kern="1200" dirty="0"/>
        </a:p>
      </dsp:txBody>
      <dsp:txXfrm>
        <a:off x="24588" y="3956437"/>
        <a:ext cx="6692519" cy="4545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04E42-FDC3-479B-837A-B6E31587B688}">
      <dsp:nvSpPr>
        <dsp:cNvPr id="0" name=""/>
        <dsp:cNvSpPr/>
      </dsp:nvSpPr>
      <dsp:spPr>
        <a:xfrm>
          <a:off x="0" y="559890"/>
          <a:ext cx="7315200" cy="1835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770636" rIns="56774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 err="1"/>
            <a:t>ij</a:t>
          </a:r>
          <a:r>
            <a:rPr lang="nb-NO" sz="2800" kern="1200" dirty="0"/>
            <a:t> </a:t>
          </a:r>
          <a:r>
            <a:rPr lang="nb-NO" sz="2800" kern="1200" dirty="0" err="1"/>
            <a:t>saahtlaakan</a:t>
          </a:r>
          <a:r>
            <a:rPr lang="nb-NO" sz="2800" kern="1200" dirty="0"/>
            <a:t> </a:t>
          </a:r>
          <a:r>
            <a:rPr lang="nb-NO" sz="2800" kern="1200" dirty="0" err="1"/>
            <a:t>veeljh</a:t>
          </a:r>
          <a:r>
            <a:rPr lang="nb-NO" sz="2800" kern="1200" dirty="0"/>
            <a:t>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/>
            <a:t>nulle </a:t>
          </a:r>
          <a:r>
            <a:rPr lang="nb-NO" sz="2800" kern="1200" dirty="0" err="1"/>
            <a:t>objeektem</a:t>
          </a:r>
          <a:r>
            <a:rPr lang="nb-NO" sz="2800" kern="1200" dirty="0"/>
            <a:t> </a:t>
          </a:r>
          <a:r>
            <a:rPr lang="nb-NO" sz="2800" kern="1200" dirty="0" err="1"/>
            <a:t>jååhkesje</a:t>
          </a:r>
          <a:r>
            <a:rPr lang="nb-NO" sz="2800" kern="1200" dirty="0"/>
            <a:t> </a:t>
          </a:r>
          <a:endParaRPr lang="en-US" sz="2800" kern="1200" dirty="0"/>
        </a:p>
      </dsp:txBody>
      <dsp:txXfrm>
        <a:off x="0" y="559890"/>
        <a:ext cx="7315200" cy="1835662"/>
      </dsp:txXfrm>
    </dsp:sp>
    <dsp:sp modelId="{68EED76D-549E-46A8-B557-36EA63EF4D6B}">
      <dsp:nvSpPr>
        <dsp:cNvPr id="0" name=""/>
        <dsp:cNvSpPr/>
      </dsp:nvSpPr>
      <dsp:spPr>
        <a:xfrm>
          <a:off x="365760" y="13770"/>
          <a:ext cx="5120640" cy="1092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700" b="1" kern="1200"/>
            <a:t>Referaansedåehkie: </a:t>
          </a:r>
          <a:endParaRPr lang="en-US" sz="3700" kern="1200"/>
        </a:p>
      </dsp:txBody>
      <dsp:txXfrm>
        <a:off x="419079" y="67089"/>
        <a:ext cx="5014002" cy="985602"/>
      </dsp:txXfrm>
    </dsp:sp>
    <dsp:sp modelId="{11DCD64E-1012-4CE8-9C1B-A2A03085AEB5}">
      <dsp:nvSpPr>
        <dsp:cNvPr id="0" name=""/>
        <dsp:cNvSpPr/>
      </dsp:nvSpPr>
      <dsp:spPr>
        <a:xfrm>
          <a:off x="0" y="3141473"/>
          <a:ext cx="7315200" cy="13694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770636" rIns="56774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800" kern="1200" dirty="0" err="1"/>
            <a:t>moenedimmiedaltese</a:t>
          </a:r>
          <a:r>
            <a:rPr lang="nb-NO" sz="2800" kern="1200" dirty="0"/>
            <a:t> </a:t>
          </a:r>
          <a:endParaRPr lang="en-US" sz="2800" kern="1200" dirty="0"/>
        </a:p>
      </dsp:txBody>
      <dsp:txXfrm>
        <a:off x="0" y="3141473"/>
        <a:ext cx="7315200" cy="1369462"/>
      </dsp:txXfrm>
    </dsp:sp>
    <dsp:sp modelId="{C68D7C4E-E696-4468-A83C-A8ED49A6C719}">
      <dsp:nvSpPr>
        <dsp:cNvPr id="0" name=""/>
        <dsp:cNvSpPr/>
      </dsp:nvSpPr>
      <dsp:spPr>
        <a:xfrm>
          <a:off x="365760" y="2595353"/>
          <a:ext cx="5120640" cy="1092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700" b="1" kern="1200"/>
            <a:t>Goerehtimmiedåehkie: </a:t>
          </a:r>
          <a:endParaRPr lang="en-US" sz="3700" kern="1200"/>
        </a:p>
      </dsp:txBody>
      <dsp:txXfrm>
        <a:off x="419079" y="2648672"/>
        <a:ext cx="5014002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6856-7773-3145-9E89-8BC0184C8D47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0DC60-92E3-6E41-978D-DAAC85480D4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6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ma-NO" dirty="0"/>
              <a:t>G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9197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78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44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G2 </a:t>
            </a:r>
            <a:r>
              <a:rPr lang="nb-NO" dirty="0" err="1"/>
              <a:t>mubpie</a:t>
            </a:r>
            <a:r>
              <a:rPr lang="nb-NO" dirty="0"/>
              <a:t> </a:t>
            </a:r>
            <a:r>
              <a:rPr lang="nb-NO" dirty="0" err="1"/>
              <a:t>gïele</a:t>
            </a:r>
            <a:endParaRPr lang="nb-NO" dirty="0"/>
          </a:p>
          <a:p>
            <a:r>
              <a:rPr lang="nb-NO" dirty="0"/>
              <a:t>G1 </a:t>
            </a:r>
            <a:r>
              <a:rPr lang="nb-NO" dirty="0" err="1"/>
              <a:t>voestes</a:t>
            </a:r>
            <a:r>
              <a:rPr lang="nb-NO" dirty="0"/>
              <a:t> </a:t>
            </a:r>
            <a:r>
              <a:rPr lang="nb-NO" dirty="0" err="1"/>
              <a:t>gïele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35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99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90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49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963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ma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nb-N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39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0DC60-92E3-6E41-978D-DAAC85480D4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642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8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39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71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692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86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451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40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57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72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5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47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B33D-0444-7E46-B6E9-0048D223D675}" type="datetimeFigureOut">
              <a:rPr lang="nb-NO" smtClean="0"/>
              <a:t>01.10.2019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C06C-A86F-2C45-B1D8-EB09D97241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68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CEAD7B4-6473-4578-ADE6-48252845B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251" y="2162832"/>
            <a:ext cx="9144000" cy="1838875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Objeektem</a:t>
            </a:r>
            <a:r>
              <a:rPr lang="en-US" sz="4400" b="1" dirty="0"/>
              <a:t> </a:t>
            </a:r>
            <a:r>
              <a:rPr lang="en-US" sz="4400" b="1" dirty="0" err="1"/>
              <a:t>jååhkesjidh</a:t>
            </a:r>
            <a:r>
              <a:rPr lang="en-US" sz="4400" b="1" dirty="0"/>
              <a:t> </a:t>
            </a:r>
            <a:r>
              <a:rPr lang="en-US" sz="4400" b="1" dirty="0" err="1"/>
              <a:t>jallh</a:t>
            </a:r>
            <a:r>
              <a:rPr lang="en-US" sz="4400" b="1" dirty="0"/>
              <a:t> </a:t>
            </a:r>
            <a:r>
              <a:rPr lang="en-US" sz="4400" b="1" dirty="0" err="1"/>
              <a:t>ij</a:t>
            </a:r>
            <a:r>
              <a:rPr lang="en-US" sz="4400" b="1" dirty="0"/>
              <a:t> </a:t>
            </a:r>
            <a:r>
              <a:rPr lang="en-US" sz="4400" b="1" dirty="0" err="1"/>
              <a:t>jååhkesjh</a:t>
            </a:r>
            <a:r>
              <a:rPr lang="en-US" sz="4400" b="1" dirty="0"/>
              <a:t>, </a:t>
            </a:r>
            <a:r>
              <a:rPr lang="en-US" sz="4400" b="1" dirty="0" err="1"/>
              <a:t>åarjelsaemien</a:t>
            </a:r>
            <a:r>
              <a:rPr lang="en-US" sz="4400" b="1" dirty="0"/>
              <a:t> </a:t>
            </a:r>
            <a:r>
              <a:rPr lang="en-US" sz="4400" b="1" dirty="0" err="1"/>
              <a:t>gïelesne</a:t>
            </a:r>
            <a:endParaRPr lang="sma-NO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365342-F82B-4C9F-BAC9-5B7E7FC3F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9716"/>
            <a:ext cx="9144000" cy="89208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sma-NO" dirty="0" err="1"/>
              <a:t>Masteretjaalge</a:t>
            </a:r>
            <a:endParaRPr lang="sma-NO" dirty="0"/>
          </a:p>
          <a:p>
            <a:pPr>
              <a:spcAft>
                <a:spcPts val="600"/>
              </a:spcAft>
            </a:pPr>
            <a:r>
              <a:rPr lang="sma-NO" dirty="0"/>
              <a:t>Liv Karin Joma</a:t>
            </a:r>
          </a:p>
          <a:p>
            <a:endParaRPr lang="sma-NO" dirty="0"/>
          </a:p>
        </p:txBody>
      </p:sp>
      <p:pic>
        <p:nvPicPr>
          <p:cNvPr id="7" name="Bildobjekt 21">
            <a:extLst>
              <a:ext uri="{FF2B5EF4-FFF2-40B4-BE49-F238E27FC236}">
                <a16:creationId xmlns:a16="http://schemas.microsoft.com/office/drawing/2014/main" id="{13E16E85-1D0A-4B60-A893-A97AB8DCBE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2" y="1131719"/>
            <a:ext cx="2196081" cy="7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9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625430-0CCF-4CFB-BC31-F1350AA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5" y="2057400"/>
            <a:ext cx="3172326" cy="301992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sma-NO" sz="2800" dirty="0">
                <a:solidFill>
                  <a:schemeClr val="bg1"/>
                </a:solidFill>
              </a:rPr>
              <a:t>Maam sïjhtim goerehtidh</a:t>
            </a:r>
            <a:endParaRPr lang="sma-NO" sz="2400" dirty="0">
              <a:solidFill>
                <a:schemeClr val="bg1"/>
              </a:solidFill>
            </a:endParaRPr>
          </a:p>
        </p:txBody>
      </p:sp>
      <p:graphicFrame>
        <p:nvGraphicFramePr>
          <p:cNvPr id="14" name="Plassholder for innhold 2">
            <a:extLst>
              <a:ext uri="{FF2B5EF4-FFF2-40B4-BE49-F238E27FC236}">
                <a16:creationId xmlns:a16="http://schemas.microsoft.com/office/drawing/2014/main" id="{1E6D189C-24E7-46C4-8FC6-27C91AB53B9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38600" y="1166647"/>
          <a:ext cx="7315200" cy="496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66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625430-0CCF-4CFB-BC31-F1350AA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5" y="2057400"/>
            <a:ext cx="3172326" cy="301992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sma-NO" sz="2400" b="1" dirty="0">
                <a:solidFill>
                  <a:schemeClr val="bg1"/>
                </a:solidFill>
              </a:rPr>
              <a:t>Buerkiestimmieh</a:t>
            </a:r>
            <a:endParaRPr lang="sma-NO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Plassholder for innhold 2">
            <a:extLst>
              <a:ext uri="{FF2B5EF4-FFF2-40B4-BE49-F238E27FC236}">
                <a16:creationId xmlns:a16="http://schemas.microsoft.com/office/drawing/2014/main" id="{1E6D189C-24E7-46C4-8FC6-27C91AB53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89739"/>
              </p:ext>
            </p:extLst>
          </p:nvPr>
        </p:nvGraphicFramePr>
        <p:xfrm>
          <a:off x="4038600" y="1166647"/>
          <a:ext cx="7315200" cy="496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55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5ED780D-984E-5D4A-97FE-A1A9EE8D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Goerehtimmie</a:t>
            </a:r>
            <a:endParaRPr lang="nb-NO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9F2D6C-8DF9-A149-B176-C443E0E1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b-NO" sz="2400"/>
              <a:t>Sosiolingvistihke</a:t>
            </a:r>
            <a:r>
              <a:rPr lang="nb-NO" sz="2400" dirty="0"/>
              <a:t> </a:t>
            </a:r>
            <a:r>
              <a:rPr lang="nb-NO" sz="2400"/>
              <a:t>goerehtimmie</a:t>
            </a:r>
            <a:endParaRPr lang="nb-NO" sz="2400" dirty="0"/>
          </a:p>
          <a:p>
            <a:pPr lvl="1"/>
            <a:r>
              <a:rPr lang="sma-NO" dirty="0"/>
              <a:t>19 gyhtjelassh</a:t>
            </a:r>
          </a:p>
          <a:p>
            <a:r>
              <a:rPr lang="nb-NO" sz="2400"/>
              <a:t>Lingvistihke</a:t>
            </a:r>
            <a:r>
              <a:rPr lang="nb-NO" sz="2400" dirty="0"/>
              <a:t> </a:t>
            </a:r>
            <a:r>
              <a:rPr lang="nb-NO" sz="2400"/>
              <a:t>goerehtimmie</a:t>
            </a:r>
            <a:endParaRPr lang="nb-NO" sz="2400" dirty="0"/>
          </a:p>
          <a:p>
            <a:pPr lvl="1"/>
            <a:r>
              <a:rPr lang="sma-NO" dirty="0"/>
              <a:t>goerehtimmievuehkie </a:t>
            </a:r>
            <a:r>
              <a:rPr lang="sma-NO" i="1"/>
              <a:t>Elication</a:t>
            </a:r>
            <a:r>
              <a:rPr lang="sma-NO" i="1" dirty="0"/>
              <a:t> </a:t>
            </a:r>
          </a:p>
          <a:p>
            <a:pPr lvl="1"/>
            <a:r>
              <a:rPr lang="sma-NO" dirty="0"/>
              <a:t>48 gyhtjelassh</a:t>
            </a:r>
            <a:endParaRPr lang="sma-NO" i="1" dirty="0"/>
          </a:p>
          <a:p>
            <a:pPr lvl="2"/>
            <a:r>
              <a:rPr lang="sma-NO" sz="2400" i="1"/>
              <a:t>Elicited</a:t>
            </a:r>
            <a:r>
              <a:rPr lang="sma-NO" sz="2400" i="1" dirty="0"/>
              <a:t> </a:t>
            </a:r>
            <a:r>
              <a:rPr lang="sma-NO" sz="2400" i="1"/>
              <a:t>Production</a:t>
            </a:r>
            <a:r>
              <a:rPr lang="sma-NO" sz="2400" i="1" dirty="0"/>
              <a:t> </a:t>
            </a:r>
            <a:r>
              <a:rPr lang="sma-NO" sz="2400" i="1"/>
              <a:t>Task</a:t>
            </a:r>
            <a:r>
              <a:rPr lang="sma-NO" sz="2400" i="1" dirty="0"/>
              <a:t> </a:t>
            </a:r>
            <a:r>
              <a:rPr lang="sma-NO" sz="2400" dirty="0"/>
              <a:t>(</a:t>
            </a:r>
            <a:r>
              <a:rPr lang="sma-NO" sz="2400"/>
              <a:t>Ambridge</a:t>
            </a:r>
            <a:r>
              <a:rPr lang="sma-NO" sz="2400" dirty="0"/>
              <a:t> Ben &amp; </a:t>
            </a:r>
            <a:r>
              <a:rPr lang="sma-NO" sz="2400"/>
              <a:t>Rowland</a:t>
            </a:r>
            <a:r>
              <a:rPr lang="sma-NO" sz="2400" dirty="0"/>
              <a:t> Caroline F., 2013);EPT</a:t>
            </a:r>
          </a:p>
          <a:p>
            <a:pPr lvl="2"/>
            <a:r>
              <a:rPr lang="sma-NO" sz="2400" i="1"/>
              <a:t>Truth</a:t>
            </a:r>
            <a:r>
              <a:rPr lang="sma-NO" sz="2400" i="1" dirty="0"/>
              <a:t> </a:t>
            </a:r>
            <a:r>
              <a:rPr lang="sma-NO" sz="2400" i="1"/>
              <a:t>Value</a:t>
            </a:r>
            <a:r>
              <a:rPr lang="sma-NO" sz="2400" i="1" dirty="0"/>
              <a:t> </a:t>
            </a:r>
            <a:r>
              <a:rPr lang="sma-NO" sz="2400" i="1"/>
              <a:t>Judgment</a:t>
            </a:r>
            <a:r>
              <a:rPr lang="sma-NO" sz="2400" i="1" dirty="0"/>
              <a:t> </a:t>
            </a:r>
            <a:r>
              <a:rPr lang="sma-NO" sz="2400" i="1"/>
              <a:t>Tests</a:t>
            </a:r>
            <a:r>
              <a:rPr lang="sma-NO" sz="2400" dirty="0"/>
              <a:t> (</a:t>
            </a:r>
            <a:r>
              <a:rPr lang="sma-NO" sz="2400"/>
              <a:t>Marsden</a:t>
            </a:r>
            <a:r>
              <a:rPr lang="sma-NO" sz="2400" dirty="0"/>
              <a:t>, 2009);TVJT</a:t>
            </a:r>
          </a:p>
        </p:txBody>
      </p:sp>
    </p:spTree>
    <p:extLst>
      <p:ext uri="{BB962C8B-B14F-4D97-AF65-F5344CB8AC3E}">
        <p14:creationId xmlns:p14="http://schemas.microsoft.com/office/powerpoint/2010/main" val="384585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19287-C7D1-4598-AC14-2ED150AC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sma-NO" sz="3600" dirty="0">
                <a:solidFill>
                  <a:srgbClr val="FFFFFF"/>
                </a:solidFill>
              </a:rPr>
              <a:t>Göökte dåehkieh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C65701C2-72AD-4F98-B179-CFE9844E1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80316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7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C53ADA-A098-DC4A-AD55-2A87DD99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4579"/>
            <a:ext cx="3637547" cy="322446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sma-NO" sz="2400" b="1" dirty="0">
                <a:solidFill>
                  <a:srgbClr val="FFFFFF"/>
                </a:solidFill>
              </a:rPr>
              <a:t>Referaansedåehkie: Illedahkh sosiolingvistihke goerehtimmeste</a:t>
            </a:r>
            <a:endParaRPr lang="nb-NO" sz="2400" dirty="0">
              <a:solidFill>
                <a:srgbClr val="FFFFFF"/>
              </a:solidFill>
            </a:endParaRPr>
          </a:p>
        </p:txBody>
      </p:sp>
      <p:graphicFrame>
        <p:nvGraphicFramePr>
          <p:cNvPr id="12" name="Plassholder for innhold 2">
            <a:extLst>
              <a:ext uri="{FF2B5EF4-FFF2-40B4-BE49-F238E27FC236}">
                <a16:creationId xmlns:a16="http://schemas.microsoft.com/office/drawing/2014/main" id="{22B93349-D733-4414-9C78-69ADC2874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038484"/>
              </p:ext>
            </p:extLst>
          </p:nvPr>
        </p:nvGraphicFramePr>
        <p:xfrm>
          <a:off x="4279231" y="1190294"/>
          <a:ext cx="7511716" cy="474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15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BE09A3-A886-4C3B-8921-4390B5A6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3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Mij gïelide gåetesne soptseste/soptsesti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D6FAD5F-4C37-4E37-A4E8-34FE72D20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95137"/>
              </p:ext>
            </p:extLst>
          </p:nvPr>
        </p:nvGraphicFramePr>
        <p:xfrm>
          <a:off x="4038600" y="961812"/>
          <a:ext cx="7188199" cy="493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7F95C9A0-9429-41AF-BF90-8A3DB0220CE0}"/>
              </a:ext>
            </a:extLst>
          </p:cNvPr>
          <p:cNvSpPr txBox="1"/>
          <p:nvPr/>
        </p:nvSpPr>
        <p:spPr>
          <a:xfrm>
            <a:off x="123713" y="181094"/>
            <a:ext cx="683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Goerehtimmie-dåehkie</a:t>
            </a:r>
            <a:r>
              <a:rPr lang="nb-NO" b="1" dirty="0"/>
              <a:t>: </a:t>
            </a:r>
            <a:r>
              <a:rPr lang="nb-NO" b="1" dirty="0" err="1"/>
              <a:t>Illedahkh</a:t>
            </a:r>
            <a:r>
              <a:rPr lang="nb-NO" b="1" dirty="0"/>
              <a:t> </a:t>
            </a:r>
            <a:r>
              <a:rPr lang="nb-NO" b="1" dirty="0" err="1"/>
              <a:t>sosiolingvistihke</a:t>
            </a:r>
            <a:r>
              <a:rPr lang="nb-NO" b="1" dirty="0"/>
              <a:t> </a:t>
            </a:r>
            <a:r>
              <a:rPr lang="nb-NO" b="1" dirty="0" err="1"/>
              <a:t>goerehtimmie</a:t>
            </a:r>
            <a:r>
              <a:rPr lang="nb-NO" b="1" dirty="0"/>
              <a:t> </a:t>
            </a:r>
            <a:endParaRPr lang="sma-NO" dirty="0"/>
          </a:p>
        </p:txBody>
      </p:sp>
    </p:spTree>
    <p:extLst>
      <p:ext uri="{BB962C8B-B14F-4D97-AF65-F5344CB8AC3E}">
        <p14:creationId xmlns:p14="http://schemas.microsoft.com/office/powerpoint/2010/main" val="347627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23299D-D01F-644E-BE79-16C2478A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817628"/>
            <a:ext cx="3520833" cy="34032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2400" b="1" dirty="0" err="1">
                <a:solidFill>
                  <a:srgbClr val="FFFFFF"/>
                </a:solidFill>
              </a:rPr>
              <a:t>Goerehtimmie-dåehkie</a:t>
            </a:r>
            <a:r>
              <a:rPr lang="nb-NO" sz="2400" b="1" dirty="0">
                <a:solidFill>
                  <a:srgbClr val="FFFFFF"/>
                </a:solidFill>
              </a:rPr>
              <a:t>: </a:t>
            </a:r>
            <a:r>
              <a:rPr lang="nb-NO" sz="2400" b="1" dirty="0" err="1">
                <a:solidFill>
                  <a:srgbClr val="FFFFFF"/>
                </a:solidFill>
              </a:rPr>
              <a:t>Illedahkh</a:t>
            </a:r>
            <a:r>
              <a:rPr lang="nb-NO" sz="2400" b="1" dirty="0">
                <a:solidFill>
                  <a:srgbClr val="FFFFFF"/>
                </a:solidFill>
              </a:rPr>
              <a:t> </a:t>
            </a:r>
            <a:r>
              <a:rPr lang="nb-NO" sz="2400" b="1" dirty="0" err="1">
                <a:solidFill>
                  <a:srgbClr val="FFFFFF"/>
                </a:solidFill>
              </a:rPr>
              <a:t>sosiolingvistihke</a:t>
            </a:r>
            <a:r>
              <a:rPr lang="nb-NO" sz="2400" b="1" dirty="0">
                <a:solidFill>
                  <a:srgbClr val="FFFFFF"/>
                </a:solidFill>
              </a:rPr>
              <a:t> </a:t>
            </a:r>
            <a:r>
              <a:rPr lang="nb-NO" sz="2400" b="1" dirty="0" err="1">
                <a:solidFill>
                  <a:srgbClr val="FFFFFF"/>
                </a:solidFill>
              </a:rPr>
              <a:t>goerehtimmie</a:t>
            </a:r>
            <a:r>
              <a:rPr lang="nb-NO" sz="2400" b="1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6" name="Plassholder for innhold 2">
            <a:extLst>
              <a:ext uri="{FF2B5EF4-FFF2-40B4-BE49-F238E27FC236}">
                <a16:creationId xmlns:a16="http://schemas.microsoft.com/office/drawing/2014/main" id="{6EE76243-3C62-4439-9710-8829A5B99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86676"/>
              </p:ext>
            </p:extLst>
          </p:nvPr>
        </p:nvGraphicFramePr>
        <p:xfrm>
          <a:off x="4471736" y="745958"/>
          <a:ext cx="6741695" cy="5546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50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8A9021-9C7E-D346-9AB5-0D3D848B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Lingvistihke goerehtimmie</a:t>
            </a:r>
          </a:p>
        </p:txBody>
      </p:sp>
    </p:spTree>
    <p:extLst>
      <p:ext uri="{BB962C8B-B14F-4D97-AF65-F5344CB8AC3E}">
        <p14:creationId xmlns:p14="http://schemas.microsoft.com/office/powerpoint/2010/main" val="962527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4D3D18-CF07-B245-A850-2754F521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ma-NO" b="1" dirty="0"/>
              <a:t>Sïejhme illedahkh EPT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E462B01C-9A2D-034B-8E51-183E9EAC5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9978"/>
              </p:ext>
            </p:extLst>
          </p:nvPr>
        </p:nvGraphicFramePr>
        <p:xfrm>
          <a:off x="1507713" y="1711488"/>
          <a:ext cx="8122023" cy="1414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2205">
                  <a:extLst>
                    <a:ext uri="{9D8B030D-6E8A-4147-A177-3AD203B41FA5}">
                      <a16:colId xmlns:a16="http://schemas.microsoft.com/office/drawing/2014/main" val="799112002"/>
                    </a:ext>
                  </a:extLst>
                </a:gridCol>
                <a:gridCol w="2680725">
                  <a:extLst>
                    <a:ext uri="{9D8B030D-6E8A-4147-A177-3AD203B41FA5}">
                      <a16:colId xmlns:a16="http://schemas.microsoft.com/office/drawing/2014/main" val="1410497203"/>
                    </a:ext>
                  </a:extLst>
                </a:gridCol>
                <a:gridCol w="2659093">
                  <a:extLst>
                    <a:ext uri="{9D8B030D-6E8A-4147-A177-3AD203B41FA5}">
                      <a16:colId xmlns:a16="http://schemas.microsoft.com/office/drawing/2014/main" val="1778933971"/>
                    </a:ext>
                  </a:extLst>
                </a:gridCol>
              </a:tblGrid>
              <a:tr h="4742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Referaansedåehkie</a:t>
                      </a:r>
                      <a:endParaRPr lang="nb-NO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Leksikaale NP objeekth</a:t>
                      </a:r>
                      <a:endParaRPr lang="nb-NO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Pronovmenh (PO+NO)</a:t>
                      </a:r>
                      <a:endParaRPr lang="nb-NO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067747"/>
                  </a:ext>
                </a:extLst>
              </a:tr>
              <a:tr h="9402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Tjåanghkan</a:t>
                      </a:r>
                      <a:endParaRPr lang="nb-NO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20%</a:t>
                      </a:r>
                      <a:endParaRPr lang="nb-NO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80%</a:t>
                      </a:r>
                      <a:endParaRPr lang="nb-NO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023869"/>
                  </a:ext>
                </a:extLst>
              </a:tr>
            </a:tbl>
          </a:graphicData>
        </a:graphic>
      </p:graphicFrame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DD6E404C-A0C8-40B2-A481-7681C7B6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79645"/>
              </p:ext>
            </p:extLst>
          </p:nvPr>
        </p:nvGraphicFramePr>
        <p:xfrm>
          <a:off x="1479857" y="4561212"/>
          <a:ext cx="8177734" cy="132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9920">
                  <a:extLst>
                    <a:ext uri="{9D8B030D-6E8A-4147-A177-3AD203B41FA5}">
                      <a16:colId xmlns:a16="http://schemas.microsoft.com/office/drawing/2014/main" val="2037451485"/>
                    </a:ext>
                  </a:extLst>
                </a:gridCol>
                <a:gridCol w="2693907">
                  <a:extLst>
                    <a:ext uri="{9D8B030D-6E8A-4147-A177-3AD203B41FA5}">
                      <a16:colId xmlns:a16="http://schemas.microsoft.com/office/drawing/2014/main" val="1230477990"/>
                    </a:ext>
                  </a:extLst>
                </a:gridCol>
                <a:gridCol w="2693907">
                  <a:extLst>
                    <a:ext uri="{9D8B030D-6E8A-4147-A177-3AD203B41FA5}">
                      <a16:colId xmlns:a16="http://schemas.microsoft.com/office/drawing/2014/main" val="4294677561"/>
                    </a:ext>
                  </a:extLst>
                </a:gridCol>
              </a:tblGrid>
              <a:tr h="4918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Goerehtimmiedåehkie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Leksikaale NP objeekth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Pronovmenh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92006"/>
                  </a:ext>
                </a:extLst>
              </a:tr>
              <a:tr h="8337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Tjåanghkan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42 %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58 %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71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08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E2FEB0F7-256C-4E98-A5E5-E460D1F7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28953"/>
              </p:ext>
            </p:extLst>
          </p:nvPr>
        </p:nvGraphicFramePr>
        <p:xfrm>
          <a:off x="982579" y="991551"/>
          <a:ext cx="9407624" cy="1576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412">
                  <a:extLst>
                    <a:ext uri="{9D8B030D-6E8A-4147-A177-3AD203B41FA5}">
                      <a16:colId xmlns:a16="http://schemas.microsoft.com/office/drawing/2014/main" val="731861397"/>
                    </a:ext>
                  </a:extLst>
                </a:gridCol>
                <a:gridCol w="3593284">
                  <a:extLst>
                    <a:ext uri="{9D8B030D-6E8A-4147-A177-3AD203B41FA5}">
                      <a16:colId xmlns:a16="http://schemas.microsoft.com/office/drawing/2014/main" val="1498675720"/>
                    </a:ext>
                  </a:extLst>
                </a:gridCol>
                <a:gridCol w="3136928">
                  <a:extLst>
                    <a:ext uri="{9D8B030D-6E8A-4147-A177-3AD203B41FA5}">
                      <a16:colId xmlns:a16="http://schemas.microsoft.com/office/drawing/2014/main" val="1538575450"/>
                    </a:ext>
                  </a:extLst>
                </a:gridCol>
              </a:tblGrid>
              <a:tr h="261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Referaansedåehkie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Pronovmenh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ma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34336"/>
                  </a:ext>
                </a:extLst>
              </a:tr>
              <a:tr h="55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 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Pronominelle objeekth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våajnoes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Nulle objeekth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 </a:t>
                      </a:r>
                      <a:r>
                        <a:rPr lang="sma-NO" sz="2000" dirty="0" err="1">
                          <a:effectLst/>
                        </a:rPr>
                        <a:t>ov-våajnoes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168412"/>
                  </a:ext>
                </a:extLst>
              </a:tr>
              <a:tr h="5588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Tjåanghkan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37,5 %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62,5 %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138747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562CC7C6-CBB8-40A8-AF5B-11B1F27A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20937"/>
              </p:ext>
            </p:extLst>
          </p:nvPr>
        </p:nvGraphicFramePr>
        <p:xfrm>
          <a:off x="912015" y="3539327"/>
          <a:ext cx="9478188" cy="1500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448">
                  <a:extLst>
                    <a:ext uri="{9D8B030D-6E8A-4147-A177-3AD203B41FA5}">
                      <a16:colId xmlns:a16="http://schemas.microsoft.com/office/drawing/2014/main" val="1304119449"/>
                    </a:ext>
                  </a:extLst>
                </a:gridCol>
                <a:gridCol w="3580911">
                  <a:extLst>
                    <a:ext uri="{9D8B030D-6E8A-4147-A177-3AD203B41FA5}">
                      <a16:colId xmlns:a16="http://schemas.microsoft.com/office/drawing/2014/main" val="3681272080"/>
                    </a:ext>
                  </a:extLst>
                </a:gridCol>
                <a:gridCol w="3160829">
                  <a:extLst>
                    <a:ext uri="{9D8B030D-6E8A-4147-A177-3AD203B41FA5}">
                      <a16:colId xmlns:a16="http://schemas.microsoft.com/office/drawing/2014/main" val="802515044"/>
                    </a:ext>
                  </a:extLst>
                </a:gridCol>
              </a:tblGrid>
              <a:tr h="2791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Goerehtimmiedåehkie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Pronovmenh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sma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87261"/>
                  </a:ext>
                </a:extLst>
              </a:tr>
              <a:tr h="482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 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Pronominelle objeekte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Våajnoes 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Nulle objeekte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 err="1">
                          <a:effectLst/>
                        </a:rPr>
                        <a:t>Ov-våajnoes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924848"/>
                  </a:ext>
                </a:extLst>
              </a:tr>
              <a:tr h="4828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Tjåanghkan</a:t>
                      </a:r>
                      <a:endParaRPr lang="sma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54 %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46 %</a:t>
                      </a:r>
                      <a:endParaRPr lang="sma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0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14E944-2321-214F-BFBB-A3F8BFAEE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Objeektem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jååhkesjidh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jallh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ij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jååhkesjh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åarjelsaemien</a:t>
            </a:r>
            <a:r>
              <a:rPr lang="en-US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gïelesne</a:t>
            </a:r>
            <a:endParaRPr lang="en-US" sz="54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BD5F9A8F-DA24-4D9B-AECE-2B2687007981}"/>
              </a:ext>
            </a:extLst>
          </p:cNvPr>
          <p:cNvSpPr txBox="1"/>
          <p:nvPr/>
        </p:nvSpPr>
        <p:spPr>
          <a:xfrm>
            <a:off x="1023257" y="965198"/>
            <a:ext cx="2707937" cy="492760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sma-NO" sz="2000" dirty="0" err="1">
                <a:solidFill>
                  <a:schemeClr val="accent1"/>
                </a:solidFill>
              </a:rPr>
              <a:t>Masteretjaalge</a:t>
            </a:r>
            <a:endParaRPr lang="sma-NO" sz="2000" dirty="0">
              <a:solidFill>
                <a:schemeClr val="accent1"/>
              </a:solidFill>
            </a:endParaRPr>
          </a:p>
          <a:p>
            <a:pPr algn="r">
              <a:spcAft>
                <a:spcPts val="600"/>
              </a:spcAft>
            </a:pPr>
            <a:r>
              <a:rPr lang="sma-NO" sz="2000" dirty="0">
                <a:solidFill>
                  <a:schemeClr val="accent1"/>
                </a:solidFill>
              </a:rPr>
              <a:t>Liv Karin Joma</a:t>
            </a:r>
          </a:p>
        </p:txBody>
      </p:sp>
      <p:pic>
        <p:nvPicPr>
          <p:cNvPr id="20" name="Bildobjekt 21">
            <a:extLst>
              <a:ext uri="{FF2B5EF4-FFF2-40B4-BE49-F238E27FC236}">
                <a16:creationId xmlns:a16="http://schemas.microsoft.com/office/drawing/2014/main" id="{371CBD04-1EE9-4AEB-8803-D81D7085D3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2" y="456449"/>
            <a:ext cx="2196081" cy="7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D58489-3E96-FB4F-A506-AD9DA9DA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ma-NO" dirty="0"/>
              <a:t>Sïejhme illedahkh TVJT</a:t>
            </a:r>
            <a:r>
              <a:rPr lang="nb-NO" dirty="0">
                <a:effectLst/>
              </a:rPr>
              <a:t> </a:t>
            </a:r>
            <a:endParaRPr lang="nb-NO" dirty="0"/>
          </a:p>
        </p:txBody>
      </p:sp>
      <p:graphicFrame>
        <p:nvGraphicFramePr>
          <p:cNvPr id="10" name="Plassholder for innhold 3">
            <a:extLst>
              <a:ext uri="{FF2B5EF4-FFF2-40B4-BE49-F238E27FC236}">
                <a16:creationId xmlns:a16="http://schemas.microsoft.com/office/drawing/2014/main" id="{DB36D4EC-891E-7F4B-870A-51F84BB07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738611"/>
              </p:ext>
            </p:extLst>
          </p:nvPr>
        </p:nvGraphicFramePr>
        <p:xfrm>
          <a:off x="999563" y="4227073"/>
          <a:ext cx="9825317" cy="1316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947">
                  <a:extLst>
                    <a:ext uri="{9D8B030D-6E8A-4147-A177-3AD203B41FA5}">
                      <a16:colId xmlns:a16="http://schemas.microsoft.com/office/drawing/2014/main" val="701002245"/>
                    </a:ext>
                  </a:extLst>
                </a:gridCol>
                <a:gridCol w="2206414">
                  <a:extLst>
                    <a:ext uri="{9D8B030D-6E8A-4147-A177-3AD203B41FA5}">
                      <a16:colId xmlns:a16="http://schemas.microsoft.com/office/drawing/2014/main" val="2072145132"/>
                    </a:ext>
                  </a:extLst>
                </a:gridCol>
                <a:gridCol w="2819005">
                  <a:extLst>
                    <a:ext uri="{9D8B030D-6E8A-4147-A177-3AD203B41FA5}">
                      <a16:colId xmlns:a16="http://schemas.microsoft.com/office/drawing/2014/main" val="218451029"/>
                    </a:ext>
                  </a:extLst>
                </a:gridCol>
                <a:gridCol w="2251951">
                  <a:extLst>
                    <a:ext uri="{9D8B030D-6E8A-4147-A177-3AD203B41FA5}">
                      <a16:colId xmlns:a16="http://schemas.microsoft.com/office/drawing/2014/main" val="1965541434"/>
                    </a:ext>
                  </a:extLst>
                </a:gridCol>
              </a:tblGrid>
              <a:tr h="657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Goerehtimmiedåehkie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Leksikaale NP objeekth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Pronominelle objeekth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Nulle objeekth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227302"/>
                  </a:ext>
                </a:extLst>
              </a:tr>
              <a:tr h="6588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Tjåanghkan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85,6 %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80 %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76,7 %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871382"/>
                  </a:ext>
                </a:extLst>
              </a:tr>
            </a:tbl>
          </a:graphicData>
        </a:graphic>
      </p:graphicFrame>
      <p:graphicFrame>
        <p:nvGraphicFramePr>
          <p:cNvPr id="9" name="Tabell 8">
            <a:extLst>
              <a:ext uri="{FF2B5EF4-FFF2-40B4-BE49-F238E27FC236}">
                <a16:creationId xmlns:a16="http://schemas.microsoft.com/office/drawing/2014/main" id="{45D302C5-20CA-8D49-8E39-2376CD8C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3523"/>
              </p:ext>
            </p:extLst>
          </p:nvPr>
        </p:nvGraphicFramePr>
        <p:xfrm>
          <a:off x="999563" y="1690688"/>
          <a:ext cx="9771530" cy="1338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331">
                  <a:extLst>
                    <a:ext uri="{9D8B030D-6E8A-4147-A177-3AD203B41FA5}">
                      <a16:colId xmlns:a16="http://schemas.microsoft.com/office/drawing/2014/main" val="1889801051"/>
                    </a:ext>
                  </a:extLst>
                </a:gridCol>
                <a:gridCol w="2249240">
                  <a:extLst>
                    <a:ext uri="{9D8B030D-6E8A-4147-A177-3AD203B41FA5}">
                      <a16:colId xmlns:a16="http://schemas.microsoft.com/office/drawing/2014/main" val="1842147942"/>
                    </a:ext>
                  </a:extLst>
                </a:gridCol>
                <a:gridCol w="2768744">
                  <a:extLst>
                    <a:ext uri="{9D8B030D-6E8A-4147-A177-3AD203B41FA5}">
                      <a16:colId xmlns:a16="http://schemas.microsoft.com/office/drawing/2014/main" val="730386410"/>
                    </a:ext>
                  </a:extLst>
                </a:gridCol>
                <a:gridCol w="2297215">
                  <a:extLst>
                    <a:ext uri="{9D8B030D-6E8A-4147-A177-3AD203B41FA5}">
                      <a16:colId xmlns:a16="http://schemas.microsoft.com/office/drawing/2014/main" val="1260356737"/>
                    </a:ext>
                  </a:extLst>
                </a:gridCol>
              </a:tblGrid>
              <a:tr h="666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Referaansedåehkie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Leksikaale NP objeekth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Pronominelle objeekth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ma-NO" sz="2000">
                          <a:effectLst/>
                        </a:rPr>
                        <a:t>Nulle objeekth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919413"/>
                  </a:ext>
                </a:extLst>
              </a:tr>
              <a:tr h="6723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Tjåanghkan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100%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100 %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sma-NO" sz="2000" dirty="0">
                          <a:effectLst/>
                        </a:rPr>
                        <a:t>90 %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14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54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136E3F-A343-4A41-8783-042F740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Raajesh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ditransitijve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veerbigujmie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A90678-2EE1-2447-92D3-07245AEFB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07353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475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712584-EB7A-DB4A-AED7-420DE0C5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31" y="2057400"/>
            <a:ext cx="300777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2400" dirty="0" err="1">
                <a:solidFill>
                  <a:srgbClr val="FFFFFF"/>
                </a:solidFill>
              </a:rPr>
              <a:t>Gihtjemevuekie</a:t>
            </a:r>
            <a:r>
              <a:rPr lang="nb-NO" sz="2400" dirty="0">
                <a:solidFill>
                  <a:srgbClr val="FFFFFF"/>
                </a:solidFill>
              </a:rPr>
              <a:t> EPT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C4EBF5B-60E1-4C52-B464-C6F3889C1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317337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98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BA2021-7334-A84E-B8DA-5608A2A1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1732248"/>
            <a:ext cx="3282485" cy="320892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2400" dirty="0" err="1">
                <a:solidFill>
                  <a:srgbClr val="FFFFFF"/>
                </a:solidFill>
              </a:rPr>
              <a:t>Gihtjemevuekie</a:t>
            </a:r>
            <a:r>
              <a:rPr lang="nb-NO" sz="2400" dirty="0">
                <a:solidFill>
                  <a:srgbClr val="FFFFFF"/>
                </a:solidFill>
              </a:rPr>
              <a:t> TVJT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912FDC67-0A2F-4AB4-9D66-1260EDD36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56771"/>
              </p:ext>
            </p:extLst>
          </p:nvPr>
        </p:nvGraphicFramePr>
        <p:xfrm>
          <a:off x="4038600" y="920080"/>
          <a:ext cx="7803164" cy="4771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31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17CF1B-806F-BC4E-93F5-2F14EC1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19" y="200628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2600">
                <a:solidFill>
                  <a:srgbClr val="FFFFFF"/>
                </a:solidFill>
              </a:rPr>
              <a:t>Ditransijve verbh </a:t>
            </a:r>
            <a:br>
              <a:rPr lang="nb-NO" sz="2600">
                <a:solidFill>
                  <a:srgbClr val="FFFFFF"/>
                </a:solidFill>
              </a:rPr>
            </a:br>
            <a:endParaRPr lang="nb-NO" sz="2600">
              <a:solidFill>
                <a:srgbClr val="FFFFFF"/>
              </a:solidFill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CC3E1DB0-796A-42DE-A80F-3CC61EBD6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128145"/>
              </p:ext>
            </p:extLst>
          </p:nvPr>
        </p:nvGraphicFramePr>
        <p:xfrm>
          <a:off x="3725754" y="1166647"/>
          <a:ext cx="8019458" cy="458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61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B3FEF8-CB8E-C742-A88C-837E17E5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2400" dirty="0">
                <a:solidFill>
                  <a:srgbClr val="FFFFFF"/>
                </a:solidFill>
              </a:rPr>
              <a:t>Transfer-</a:t>
            </a:r>
            <a:r>
              <a:rPr lang="nb-NO" sz="2400" dirty="0" err="1">
                <a:solidFill>
                  <a:srgbClr val="FFFFFF"/>
                </a:solidFill>
              </a:rPr>
              <a:t>effekth</a:t>
            </a:r>
            <a:r>
              <a:rPr lang="nb-NO" sz="2400" dirty="0">
                <a:solidFill>
                  <a:srgbClr val="FFFFFF"/>
                </a:solidFill>
              </a:rPr>
              <a:t>?</a:t>
            </a:r>
            <a:br>
              <a:rPr lang="nb-NO" sz="2400" dirty="0">
                <a:solidFill>
                  <a:srgbClr val="FFFFFF"/>
                </a:solidFill>
              </a:rPr>
            </a:br>
            <a:endParaRPr lang="nb-NO" sz="2400" dirty="0">
              <a:solidFill>
                <a:srgbClr val="FFFFFF"/>
              </a:solidFill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629F1AF1-F0D1-458B-93F2-FF7988CAD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501571"/>
              </p:ext>
            </p:extLst>
          </p:nvPr>
        </p:nvGraphicFramePr>
        <p:xfrm>
          <a:off x="4118113" y="1768675"/>
          <a:ext cx="7315200" cy="40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83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13C614D-46C6-4739-BFC7-D0DF0EF9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Gæjhtoe mov åvteste!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83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56810BA-AE21-43F7-AB9E-FF67DBC1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ma-NO" dirty="0"/>
              <a:t>Gaaltijh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A70645-B66B-434D-AACD-D7834001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1300" dirty="0"/>
              <a:t>Ambridge Ben, &amp; Rowland Caroline F. (2013). Experimental methods in studying child language acquisition. </a:t>
            </a:r>
            <a:r>
              <a:rPr lang="en-GB" sz="1300" i="1" dirty="0"/>
              <a:t>Wiley Interdisciplinary Reviews: Cognitive Science</a:t>
            </a:r>
            <a:r>
              <a:rPr lang="en-GB" sz="1300" dirty="0"/>
              <a:t>, </a:t>
            </a:r>
            <a:r>
              <a:rPr lang="en-GB" sz="1300" i="1" dirty="0"/>
              <a:t>4</a:t>
            </a:r>
            <a:r>
              <a:rPr lang="en-GB" sz="1300" dirty="0"/>
              <a:t>(2), 149–168. https://doi.org/10.1002/wcs.1215</a:t>
            </a:r>
            <a:endParaRPr lang="sma-NO" sz="1300" dirty="0"/>
          </a:p>
          <a:p>
            <a:r>
              <a:rPr lang="sma-NO" sz="1300" dirty="0"/>
              <a:t>Cole, P. (1987). </a:t>
            </a:r>
            <a:r>
              <a:rPr lang="sma-NO" sz="1300"/>
              <a:t>Null</a:t>
            </a:r>
            <a:r>
              <a:rPr lang="sma-NO" sz="1300" dirty="0"/>
              <a:t> </a:t>
            </a:r>
            <a:r>
              <a:rPr lang="sma-NO" sz="1300"/>
              <a:t>Objects</a:t>
            </a:r>
            <a:r>
              <a:rPr lang="sma-NO" sz="1300" dirty="0"/>
              <a:t> </a:t>
            </a:r>
            <a:r>
              <a:rPr lang="sma-NO" sz="1300"/>
              <a:t>in</a:t>
            </a:r>
            <a:r>
              <a:rPr lang="sma-NO" sz="1300" dirty="0"/>
              <a:t> </a:t>
            </a:r>
            <a:r>
              <a:rPr lang="sma-NO" sz="1300"/>
              <a:t>Universal</a:t>
            </a:r>
            <a:r>
              <a:rPr lang="sma-NO" sz="1300" dirty="0"/>
              <a:t> </a:t>
            </a:r>
            <a:r>
              <a:rPr lang="sma-NO" sz="1300"/>
              <a:t>Grammar</a:t>
            </a:r>
            <a:r>
              <a:rPr lang="sma-NO" sz="1300" dirty="0"/>
              <a:t>. </a:t>
            </a:r>
            <a:r>
              <a:rPr lang="sma-NO" sz="1300" i="1"/>
              <a:t>Linguistic</a:t>
            </a:r>
            <a:r>
              <a:rPr lang="sma-NO" sz="1300" i="1" dirty="0"/>
              <a:t> </a:t>
            </a:r>
            <a:r>
              <a:rPr lang="sma-NO" sz="1300" i="1"/>
              <a:t>Inquiry</a:t>
            </a:r>
            <a:r>
              <a:rPr lang="sma-NO" sz="1300" dirty="0"/>
              <a:t>, </a:t>
            </a:r>
            <a:r>
              <a:rPr lang="sma-NO" sz="1300" i="1" dirty="0"/>
              <a:t>18</a:t>
            </a:r>
            <a:r>
              <a:rPr lang="sma-NO" sz="1300" dirty="0"/>
              <a:t>(4), 597–612.</a:t>
            </a:r>
          </a:p>
          <a:p>
            <a:r>
              <a:rPr lang="en-GB" sz="1300" dirty="0"/>
              <a:t>Farrell, P. (1990). Null objects in Brazilian Portuguese. </a:t>
            </a:r>
            <a:r>
              <a:rPr lang="en-GB" sz="1300" i="1" dirty="0"/>
              <a:t>Natural Language &amp; Linguistic Theory</a:t>
            </a:r>
            <a:r>
              <a:rPr lang="en-GB" sz="1300" dirty="0"/>
              <a:t>, </a:t>
            </a:r>
            <a:r>
              <a:rPr lang="en-GB" sz="1300" i="1" dirty="0"/>
              <a:t>8</a:t>
            </a:r>
            <a:r>
              <a:rPr lang="en-GB" sz="1300" dirty="0"/>
              <a:t>(3), 325–346. https://doi.org/10.1007/BF00135617</a:t>
            </a:r>
            <a:endParaRPr lang="sma-NO" sz="1300" dirty="0"/>
          </a:p>
          <a:p>
            <a:r>
              <a:rPr lang="en-GB" sz="1300" dirty="0"/>
              <a:t>Joma, L. K. (2012). </a:t>
            </a:r>
            <a:r>
              <a:rPr lang="en-GB" sz="1300"/>
              <a:t>Nulle-objekte</a:t>
            </a:r>
            <a:r>
              <a:rPr lang="en-GB" sz="1300" dirty="0"/>
              <a:t> </a:t>
            </a:r>
            <a:r>
              <a:rPr lang="en-GB" sz="1300"/>
              <a:t>åarjelsaemien</a:t>
            </a:r>
            <a:r>
              <a:rPr lang="en-GB" sz="1300" dirty="0"/>
              <a:t> </a:t>
            </a:r>
            <a:r>
              <a:rPr lang="en-GB" sz="1300"/>
              <a:t>gïelesne</a:t>
            </a:r>
            <a:r>
              <a:rPr lang="en-GB" sz="1300" dirty="0"/>
              <a:t> </a:t>
            </a:r>
            <a:r>
              <a:rPr lang="en-GB" sz="1300"/>
              <a:t>jïh</a:t>
            </a:r>
            <a:r>
              <a:rPr lang="en-GB" sz="1300" dirty="0"/>
              <a:t> </a:t>
            </a:r>
            <a:r>
              <a:rPr lang="en-GB" sz="1300"/>
              <a:t>beapmoe-tjaaleginie</a:t>
            </a:r>
            <a:r>
              <a:rPr lang="en-GB" sz="1300" dirty="0"/>
              <a:t>. </a:t>
            </a:r>
            <a:r>
              <a:rPr lang="sma-NO" sz="1300" dirty="0"/>
              <a:t>Umeå Universitet.</a:t>
            </a:r>
          </a:p>
          <a:p>
            <a:r>
              <a:rPr lang="en-GB" sz="1300" dirty="0"/>
              <a:t>Marsden, H. (2009). Distributive Quantifier Scope in English-Japanese and Korean-Japanese Interlanguage. </a:t>
            </a:r>
            <a:r>
              <a:rPr lang="en-GB" sz="1300" i="1" dirty="0"/>
              <a:t>Language Acquisition</a:t>
            </a:r>
            <a:r>
              <a:rPr lang="en-GB" sz="1300" dirty="0"/>
              <a:t>, </a:t>
            </a:r>
            <a:r>
              <a:rPr lang="en-GB" sz="1300" i="1" dirty="0"/>
              <a:t>16</a:t>
            </a:r>
            <a:r>
              <a:rPr lang="en-GB" sz="1300" dirty="0"/>
              <a:t>(3), 135–177.</a:t>
            </a:r>
            <a:endParaRPr lang="sma-NO" sz="1300" dirty="0"/>
          </a:p>
          <a:p>
            <a:r>
              <a:rPr lang="en-GB" sz="1300" dirty="0"/>
              <a:t>Montrul, S. A. (2016). </a:t>
            </a:r>
            <a:r>
              <a:rPr lang="en-GB" sz="1300" i="1" dirty="0"/>
              <a:t>The acquisition of heritage languages</a:t>
            </a:r>
            <a:r>
              <a:rPr lang="en-GB" sz="1300" dirty="0"/>
              <a:t>. Cambridge University Press.</a:t>
            </a:r>
            <a:endParaRPr lang="sma-NO" sz="1300" dirty="0"/>
          </a:p>
          <a:p>
            <a:r>
              <a:rPr lang="sma-NO" sz="1300"/>
              <a:t>Okanda</a:t>
            </a:r>
            <a:r>
              <a:rPr lang="sma-NO" sz="1300" dirty="0"/>
              <a:t>, M., &amp; </a:t>
            </a:r>
            <a:r>
              <a:rPr lang="sma-NO" sz="1300"/>
              <a:t>Itakura</a:t>
            </a:r>
            <a:r>
              <a:rPr lang="sma-NO" sz="1300" dirty="0"/>
              <a:t>, S. (2010). </a:t>
            </a:r>
            <a:r>
              <a:rPr lang="sma-NO" sz="1300"/>
              <a:t>Do</a:t>
            </a:r>
            <a:r>
              <a:rPr lang="sma-NO" sz="1300" dirty="0"/>
              <a:t> </a:t>
            </a:r>
            <a:r>
              <a:rPr lang="sma-NO" sz="1300"/>
              <a:t>bilingual</a:t>
            </a:r>
            <a:r>
              <a:rPr lang="sma-NO" sz="1300" dirty="0"/>
              <a:t> </a:t>
            </a:r>
            <a:r>
              <a:rPr lang="sma-NO" sz="1300"/>
              <a:t>children</a:t>
            </a:r>
            <a:r>
              <a:rPr lang="sma-NO" sz="1300" dirty="0"/>
              <a:t> </a:t>
            </a:r>
            <a:r>
              <a:rPr lang="sma-NO" sz="1300"/>
              <a:t>exhibit</a:t>
            </a:r>
            <a:r>
              <a:rPr lang="sma-NO" sz="1300" dirty="0"/>
              <a:t> a </a:t>
            </a:r>
            <a:r>
              <a:rPr lang="sma-NO" sz="1300"/>
              <a:t>yes</a:t>
            </a:r>
            <a:r>
              <a:rPr lang="sma-NO" sz="1300" dirty="0"/>
              <a:t> </a:t>
            </a:r>
            <a:r>
              <a:rPr lang="sma-NO" sz="1300"/>
              <a:t>bias</a:t>
            </a:r>
            <a:r>
              <a:rPr lang="sma-NO" sz="1300" dirty="0"/>
              <a:t> </a:t>
            </a:r>
            <a:r>
              <a:rPr lang="sma-NO" sz="1300"/>
              <a:t>to</a:t>
            </a:r>
            <a:r>
              <a:rPr lang="sma-NO" sz="1300" dirty="0"/>
              <a:t> </a:t>
            </a:r>
            <a:r>
              <a:rPr lang="sma-NO" sz="1300"/>
              <a:t>yes-no</a:t>
            </a:r>
            <a:r>
              <a:rPr lang="sma-NO" sz="1300" dirty="0"/>
              <a:t> </a:t>
            </a:r>
            <a:r>
              <a:rPr lang="sma-NO" sz="1300"/>
              <a:t>questions</a:t>
            </a:r>
            <a:r>
              <a:rPr lang="sma-NO" sz="1300" dirty="0"/>
              <a:t>? </a:t>
            </a:r>
            <a:r>
              <a:rPr lang="sma-NO" sz="1300"/>
              <a:t>Relationship</a:t>
            </a:r>
            <a:r>
              <a:rPr lang="sma-NO" sz="1300" dirty="0"/>
              <a:t> </a:t>
            </a:r>
            <a:r>
              <a:rPr lang="sma-NO" sz="1300"/>
              <a:t>between</a:t>
            </a:r>
            <a:r>
              <a:rPr lang="sma-NO" sz="1300" dirty="0"/>
              <a:t> </a:t>
            </a:r>
            <a:r>
              <a:rPr lang="sma-NO" sz="1300"/>
              <a:t>children</a:t>
            </a:r>
            <a:r>
              <a:rPr lang="sma-NO" sz="1300" dirty="0"/>
              <a:t>’s </a:t>
            </a:r>
            <a:r>
              <a:rPr lang="sma-NO" sz="1300"/>
              <a:t>yes</a:t>
            </a:r>
            <a:r>
              <a:rPr lang="sma-NO" sz="1300" dirty="0"/>
              <a:t> </a:t>
            </a:r>
            <a:r>
              <a:rPr lang="sma-NO" sz="1300"/>
              <a:t>bias</a:t>
            </a:r>
            <a:r>
              <a:rPr lang="sma-NO" sz="1300" dirty="0"/>
              <a:t> </a:t>
            </a:r>
            <a:r>
              <a:rPr lang="sma-NO" sz="1300"/>
              <a:t>and</a:t>
            </a:r>
            <a:r>
              <a:rPr lang="sma-NO" sz="1300" dirty="0"/>
              <a:t> </a:t>
            </a:r>
            <a:r>
              <a:rPr lang="sma-NO" sz="1300"/>
              <a:t>verbal</a:t>
            </a:r>
            <a:r>
              <a:rPr lang="sma-NO" sz="1300" dirty="0"/>
              <a:t> </a:t>
            </a:r>
            <a:r>
              <a:rPr lang="sma-NO" sz="1300"/>
              <a:t>ability</a:t>
            </a:r>
            <a:r>
              <a:rPr lang="sma-NO" sz="1300" dirty="0"/>
              <a:t>. </a:t>
            </a:r>
            <a:r>
              <a:rPr lang="sma-NO" sz="1300" i="1" dirty="0"/>
              <a:t>International Journal </a:t>
            </a:r>
            <a:r>
              <a:rPr lang="sma-NO" sz="1300" i="1"/>
              <a:t>of</a:t>
            </a:r>
            <a:r>
              <a:rPr lang="sma-NO" sz="1300" i="1" dirty="0"/>
              <a:t> </a:t>
            </a:r>
            <a:r>
              <a:rPr lang="sma-NO" sz="1300" i="1"/>
              <a:t>Bilingualism</a:t>
            </a:r>
            <a:r>
              <a:rPr lang="sma-NO" sz="1300" dirty="0"/>
              <a:t>, </a:t>
            </a:r>
            <a:r>
              <a:rPr lang="sma-NO" sz="1300" i="1" dirty="0"/>
              <a:t>14</a:t>
            </a:r>
            <a:r>
              <a:rPr lang="sma-NO" sz="1300" dirty="0"/>
              <a:t>(2), 227–235.</a:t>
            </a:r>
          </a:p>
          <a:p>
            <a:r>
              <a:rPr lang="en-GB" sz="1300" dirty="0"/>
              <a:t>Polinsky, M. (2011). Reanalysis in Adult Heritage Language. </a:t>
            </a:r>
            <a:r>
              <a:rPr lang="en-GB" sz="1300" i="1" dirty="0"/>
              <a:t>Studies in Second Language Acquisition. Cambridge </a:t>
            </a:r>
            <a:r>
              <a:rPr lang="en-GB" sz="1300" i="1"/>
              <a:t>Universtity</a:t>
            </a:r>
            <a:r>
              <a:rPr lang="en-GB" sz="1300" i="1" dirty="0"/>
              <a:t> Press</a:t>
            </a:r>
            <a:r>
              <a:rPr lang="en-GB" sz="1300" dirty="0"/>
              <a:t>, </a:t>
            </a:r>
            <a:r>
              <a:rPr lang="en-GB" sz="1300" i="1" dirty="0"/>
              <a:t>33</a:t>
            </a:r>
            <a:r>
              <a:rPr lang="en-GB" sz="1300" dirty="0"/>
              <a:t>(2), 305–328.</a:t>
            </a:r>
            <a:endParaRPr lang="sma-NO" sz="1300" dirty="0"/>
          </a:p>
          <a:p>
            <a:r>
              <a:rPr lang="en-GB" sz="1300"/>
              <a:t>Rizzi</a:t>
            </a:r>
            <a:r>
              <a:rPr lang="en-GB" sz="1300" dirty="0"/>
              <a:t>, L. (1986). Null Objects in Italian and the Theory of pro. </a:t>
            </a:r>
            <a:r>
              <a:rPr lang="en-GB" sz="1300" i="1" dirty="0"/>
              <a:t>Linguistic Inquiry</a:t>
            </a:r>
            <a:r>
              <a:rPr lang="en-GB" sz="1300" dirty="0"/>
              <a:t>, </a:t>
            </a:r>
            <a:r>
              <a:rPr lang="en-GB" sz="1300" i="1" dirty="0"/>
              <a:t>17</a:t>
            </a:r>
            <a:r>
              <a:rPr lang="en-GB" sz="1300" dirty="0"/>
              <a:t>(3), 501–557.</a:t>
            </a:r>
          </a:p>
          <a:p>
            <a:r>
              <a:rPr lang="sma-NO" sz="1300" dirty="0"/>
              <a:t>Schwartz, B. D., &amp; </a:t>
            </a:r>
            <a:r>
              <a:rPr lang="sma-NO" sz="1300"/>
              <a:t>Sprouse</a:t>
            </a:r>
            <a:r>
              <a:rPr lang="sma-NO" sz="1300" dirty="0"/>
              <a:t>, R. A. (</a:t>
            </a:r>
            <a:r>
              <a:rPr lang="sma-NO" sz="1300"/>
              <a:t>1996a</a:t>
            </a:r>
            <a:r>
              <a:rPr lang="sma-NO" sz="1300" dirty="0"/>
              <a:t>). </a:t>
            </a:r>
            <a:r>
              <a:rPr lang="sma-NO" sz="1300"/>
              <a:t>L2</a:t>
            </a:r>
            <a:r>
              <a:rPr lang="sma-NO" sz="1300" dirty="0"/>
              <a:t> </a:t>
            </a:r>
            <a:r>
              <a:rPr lang="sma-NO" sz="1300"/>
              <a:t>cognitive</a:t>
            </a:r>
            <a:r>
              <a:rPr lang="sma-NO" sz="1300" dirty="0"/>
              <a:t> </a:t>
            </a:r>
            <a:r>
              <a:rPr lang="sma-NO" sz="1300"/>
              <a:t>states</a:t>
            </a:r>
            <a:r>
              <a:rPr lang="sma-NO" sz="1300" dirty="0"/>
              <a:t> </a:t>
            </a:r>
            <a:r>
              <a:rPr lang="sma-NO" sz="1300"/>
              <a:t>and</a:t>
            </a:r>
            <a:r>
              <a:rPr lang="sma-NO" sz="1300" dirty="0"/>
              <a:t> </a:t>
            </a:r>
            <a:r>
              <a:rPr lang="sma-NO" sz="1300"/>
              <a:t>the</a:t>
            </a:r>
            <a:r>
              <a:rPr lang="sma-NO" sz="1300" dirty="0"/>
              <a:t> </a:t>
            </a:r>
            <a:r>
              <a:rPr lang="sma-NO" sz="1300"/>
              <a:t>Full</a:t>
            </a:r>
            <a:r>
              <a:rPr lang="sma-NO" sz="1300" dirty="0"/>
              <a:t> </a:t>
            </a:r>
            <a:r>
              <a:rPr lang="sma-NO" sz="1300"/>
              <a:t>Transfer</a:t>
            </a:r>
            <a:r>
              <a:rPr lang="sma-NO" sz="1300" dirty="0"/>
              <a:t>/</a:t>
            </a:r>
            <a:r>
              <a:rPr lang="sma-NO" sz="1300"/>
              <a:t>Full</a:t>
            </a:r>
            <a:r>
              <a:rPr lang="sma-NO" sz="1300" dirty="0"/>
              <a:t> Access </a:t>
            </a:r>
            <a:r>
              <a:rPr lang="sma-NO" sz="1300"/>
              <a:t>model</a:t>
            </a:r>
            <a:r>
              <a:rPr lang="sma-NO" sz="1300" dirty="0"/>
              <a:t>*. </a:t>
            </a:r>
            <a:r>
              <a:rPr lang="sma-NO" sz="1300" i="1"/>
              <a:t>Second</a:t>
            </a:r>
            <a:r>
              <a:rPr lang="sma-NO" sz="1300" i="1" dirty="0"/>
              <a:t> </a:t>
            </a:r>
            <a:r>
              <a:rPr lang="sma-NO" sz="1300" i="1"/>
              <a:t>Language</a:t>
            </a:r>
            <a:r>
              <a:rPr lang="sma-NO" sz="1300" i="1" dirty="0"/>
              <a:t> </a:t>
            </a:r>
            <a:r>
              <a:rPr lang="sma-NO" sz="1300" i="1"/>
              <a:t>Research</a:t>
            </a:r>
            <a:r>
              <a:rPr lang="sma-NO" sz="1300" dirty="0"/>
              <a:t>, </a:t>
            </a:r>
            <a:r>
              <a:rPr lang="sma-NO" sz="1300" i="1" dirty="0"/>
              <a:t>1</a:t>
            </a:r>
            <a:r>
              <a:rPr lang="sma-NO" sz="1300" dirty="0"/>
              <a:t>(12), 40–72.</a:t>
            </a:r>
          </a:p>
        </p:txBody>
      </p:sp>
    </p:spTree>
    <p:extLst>
      <p:ext uri="{BB962C8B-B14F-4D97-AF65-F5344CB8AC3E}">
        <p14:creationId xmlns:p14="http://schemas.microsoft.com/office/powerpoint/2010/main" val="173996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E7FC6A-A83B-47D8-831B-9B17BB92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ma-NO">
                <a:solidFill>
                  <a:schemeClr val="accent1"/>
                </a:solidFill>
              </a:rPr>
              <a:t>Sisvege</a:t>
            </a:r>
            <a:endParaRPr lang="sma-NO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0203D6-0C7A-49F1-B180-9ED1405C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ma-NO" sz="2400" dirty="0"/>
              <a:t>Ulmie</a:t>
            </a:r>
          </a:p>
          <a:p>
            <a:r>
              <a:rPr lang="sma-NO" sz="2400" dirty="0"/>
              <a:t>Nulle objeekte</a:t>
            </a:r>
          </a:p>
          <a:p>
            <a:r>
              <a:rPr lang="sma-NO" sz="2400" dirty="0"/>
              <a:t>Hypoteese jïh gyhtjelassh</a:t>
            </a:r>
          </a:p>
          <a:p>
            <a:r>
              <a:rPr lang="sma-NO" sz="2400" dirty="0"/>
              <a:t>Goerehtimmie jïh illedahkh</a:t>
            </a:r>
          </a:p>
          <a:p>
            <a:r>
              <a:rPr lang="sma-NO" sz="2400" dirty="0"/>
              <a:t>Mah illedahkh soptsestieh</a:t>
            </a:r>
          </a:p>
        </p:txBody>
      </p:sp>
    </p:spTree>
    <p:extLst>
      <p:ext uri="{BB962C8B-B14F-4D97-AF65-F5344CB8AC3E}">
        <p14:creationId xmlns:p14="http://schemas.microsoft.com/office/powerpoint/2010/main" val="35526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9972CB8-63B7-584B-BB90-EF77CEAB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>
                <a:solidFill>
                  <a:schemeClr val="accent1"/>
                </a:solidFill>
              </a:rPr>
              <a:t>Ulmie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012086F-670A-134F-9557-C140E4DA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ma-NO" sz="2400" dirty="0"/>
              <a:t>..soptsestæjjah, mah åarjelsaemiengïelem mubpine gïeline utnieh, raajesh nulle objeektine jååhkesjieh, jallh soptsestæjjah dej voestesgïeleste tsavtseme jïh eah raajesh nulle objeektine jååhkesjh</a:t>
            </a:r>
          </a:p>
        </p:txBody>
      </p:sp>
    </p:spTree>
    <p:extLst>
      <p:ext uri="{BB962C8B-B14F-4D97-AF65-F5344CB8AC3E}">
        <p14:creationId xmlns:p14="http://schemas.microsoft.com/office/powerpoint/2010/main" val="201027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E89AB2B-63F3-224A-8680-638C91FF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b-NO" dirty="0">
                <a:solidFill>
                  <a:schemeClr val="accent1"/>
                </a:solidFill>
              </a:rPr>
              <a:t>Nulle </a:t>
            </a:r>
            <a:r>
              <a:rPr lang="nb-NO">
                <a:solidFill>
                  <a:schemeClr val="accent1"/>
                </a:solidFill>
              </a:rPr>
              <a:t>objeekte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F8B417-B3A3-D44E-AC40-AB14E81B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sma-NO" sz="2400" dirty="0"/>
          </a:p>
          <a:p>
            <a:pPr lvl="0"/>
            <a:r>
              <a:rPr lang="nb-NO" sz="2400"/>
              <a:t>Gellie</a:t>
            </a:r>
            <a:r>
              <a:rPr lang="nb-NO" sz="2400" dirty="0"/>
              <a:t> </a:t>
            </a:r>
            <a:r>
              <a:rPr lang="nb-NO" sz="2400"/>
              <a:t>gïelh</a:t>
            </a:r>
            <a:r>
              <a:rPr lang="nb-NO" sz="2400" dirty="0"/>
              <a:t> nulle </a:t>
            </a:r>
            <a:r>
              <a:rPr lang="nb-NO" sz="2400"/>
              <a:t>objeektem</a:t>
            </a:r>
            <a:r>
              <a:rPr lang="nb-NO" sz="2400" dirty="0"/>
              <a:t> </a:t>
            </a:r>
            <a:r>
              <a:rPr lang="nb-NO" sz="2400"/>
              <a:t>utnieh</a:t>
            </a:r>
            <a:r>
              <a:rPr lang="nb-NO" sz="2400" dirty="0"/>
              <a:t> </a:t>
            </a:r>
            <a:r>
              <a:rPr lang="nb-NO" sz="2400"/>
              <a:t>guktie</a:t>
            </a:r>
            <a:endParaRPr lang="sma-NO" sz="2400" dirty="0"/>
          </a:p>
          <a:p>
            <a:pPr lvl="1"/>
            <a:r>
              <a:rPr lang="sma-NO" dirty="0"/>
              <a:t>Brasil-Portugijsen gïele (Farrell, 1990), </a:t>
            </a:r>
          </a:p>
          <a:p>
            <a:pPr lvl="1"/>
            <a:r>
              <a:rPr lang="sma-NO" dirty="0"/>
              <a:t>Korean gïele, </a:t>
            </a:r>
            <a:r>
              <a:rPr lang="sma-NO"/>
              <a:t>Thai-gïele</a:t>
            </a:r>
            <a:r>
              <a:rPr lang="sma-NO" dirty="0"/>
              <a:t> (Cole, 1987) </a:t>
            </a:r>
          </a:p>
          <a:p>
            <a:pPr lvl="1"/>
            <a:r>
              <a:rPr lang="sma-NO" dirty="0"/>
              <a:t>Itaalijen gïele (Rizzi 1986) </a:t>
            </a:r>
          </a:p>
          <a:p>
            <a:r>
              <a:rPr lang="sma-NO" sz="2400" dirty="0"/>
              <a:t>ij sïejhme daaroengïelesne</a:t>
            </a:r>
          </a:p>
        </p:txBody>
      </p:sp>
    </p:spTree>
    <p:extLst>
      <p:ext uri="{BB962C8B-B14F-4D97-AF65-F5344CB8AC3E}">
        <p14:creationId xmlns:p14="http://schemas.microsoft.com/office/powerpoint/2010/main" val="31032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BF8233-1AEF-2842-BF5D-0C677EE4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nb-NO" sz="3200" dirty="0" err="1">
                <a:solidFill>
                  <a:srgbClr val="FFFFFF"/>
                </a:solidFill>
              </a:rPr>
              <a:t>Mij</a:t>
            </a:r>
            <a:r>
              <a:rPr lang="nb-NO" sz="3200" dirty="0">
                <a:solidFill>
                  <a:srgbClr val="FFFFFF"/>
                </a:solidFill>
              </a:rPr>
              <a:t> nulle-</a:t>
            </a:r>
            <a:r>
              <a:rPr lang="nb-NO" sz="3200" dirty="0" err="1">
                <a:solidFill>
                  <a:srgbClr val="FFFFFF"/>
                </a:solidFill>
              </a:rPr>
              <a:t>objekte</a:t>
            </a:r>
            <a:r>
              <a:rPr lang="nb-NO" sz="3200" dirty="0">
                <a:solidFill>
                  <a:srgbClr val="FFFFFF"/>
                </a:solidFill>
              </a:rPr>
              <a:t>?</a:t>
            </a:r>
          </a:p>
        </p:txBody>
      </p:sp>
      <p:graphicFrame>
        <p:nvGraphicFramePr>
          <p:cNvPr id="12" name="Plassholder for innhold 2">
            <a:extLst>
              <a:ext uri="{FF2B5EF4-FFF2-40B4-BE49-F238E27FC236}">
                <a16:creationId xmlns:a16="http://schemas.microsoft.com/office/drawing/2014/main" id="{32FBA1B1-E343-46D6-BB44-0E90EFE51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424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97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625430-0CCF-4CFB-BC31-F1350AA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sma-NO" sz="2400" dirty="0">
                <a:solidFill>
                  <a:srgbClr val="FFFFFF"/>
                </a:solidFill>
              </a:rPr>
              <a:t>Nulle objeekte åarjelsaemien gïelesne</a:t>
            </a:r>
            <a:br>
              <a:rPr lang="sma-NO" sz="2400" dirty="0">
                <a:solidFill>
                  <a:srgbClr val="FFFFFF"/>
                </a:solidFill>
              </a:rPr>
            </a:br>
            <a:endParaRPr lang="sma-NO" sz="2400" dirty="0">
              <a:solidFill>
                <a:srgbClr val="FFFFFF"/>
              </a:solidFill>
            </a:endParaRPr>
          </a:p>
        </p:txBody>
      </p:sp>
      <p:graphicFrame>
        <p:nvGraphicFramePr>
          <p:cNvPr id="14" name="Plassholder for innhold 2">
            <a:extLst>
              <a:ext uri="{FF2B5EF4-FFF2-40B4-BE49-F238E27FC236}">
                <a16:creationId xmlns:a16="http://schemas.microsoft.com/office/drawing/2014/main" id="{1E6D189C-24E7-46C4-8FC6-27C91AB53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39926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3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ssholder for innhold 2">
            <a:extLst>
              <a:ext uri="{FF2B5EF4-FFF2-40B4-BE49-F238E27FC236}">
                <a16:creationId xmlns:a16="http://schemas.microsoft.com/office/drawing/2014/main" id="{1E6D189C-24E7-46C4-8FC6-27C91AB53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84417"/>
              </p:ext>
            </p:extLst>
          </p:nvPr>
        </p:nvGraphicFramePr>
        <p:xfrm>
          <a:off x="1398046" y="2008991"/>
          <a:ext cx="9395908" cy="2840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13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F695A9B-9658-3C4F-B655-26D7E2C1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Hypoteese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jïh</a:t>
            </a:r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gyhtjelassh</a:t>
            </a:r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4FEB37-8B4F-6541-A253-AA5A331E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Eah</a:t>
            </a:r>
            <a:r>
              <a:rPr lang="en-US" sz="2200" dirty="0"/>
              <a:t> G2 </a:t>
            </a:r>
            <a:r>
              <a:rPr lang="en-US" sz="2200"/>
              <a:t>learohkh</a:t>
            </a:r>
            <a:r>
              <a:rPr lang="en-US" sz="2200" dirty="0"/>
              <a:t> </a:t>
            </a:r>
            <a:r>
              <a:rPr lang="en-US" sz="2200"/>
              <a:t>jallh</a:t>
            </a:r>
            <a:r>
              <a:rPr lang="en-US" sz="2200" dirty="0"/>
              <a:t> </a:t>
            </a:r>
            <a:r>
              <a:rPr lang="en-US" sz="2200"/>
              <a:t>aerpiegïelen</a:t>
            </a:r>
            <a:r>
              <a:rPr lang="en-US" sz="2200" dirty="0"/>
              <a:t> </a:t>
            </a:r>
            <a:r>
              <a:rPr lang="en-US" sz="2200"/>
              <a:t>soptsestæjjah</a:t>
            </a:r>
            <a:r>
              <a:rPr lang="en-US" sz="2200" dirty="0"/>
              <a:t> </a:t>
            </a:r>
            <a:r>
              <a:rPr lang="en-US" sz="2200"/>
              <a:t>raajesh</a:t>
            </a:r>
            <a:r>
              <a:rPr lang="en-US" sz="2200" dirty="0"/>
              <a:t> </a:t>
            </a:r>
            <a:r>
              <a:rPr lang="en-US" sz="2200"/>
              <a:t>nulle</a:t>
            </a:r>
            <a:r>
              <a:rPr lang="en-US" sz="2200" dirty="0"/>
              <a:t> </a:t>
            </a:r>
            <a:r>
              <a:rPr lang="en-US" sz="2200"/>
              <a:t>objeektine</a:t>
            </a:r>
            <a:r>
              <a:rPr lang="en-US" sz="2200" dirty="0"/>
              <a:t> </a:t>
            </a:r>
            <a:r>
              <a:rPr lang="en-US" sz="2200"/>
              <a:t>jååhkesjh</a:t>
            </a:r>
            <a:r>
              <a:rPr lang="en-US" sz="2200" dirty="0"/>
              <a:t> </a:t>
            </a:r>
            <a:r>
              <a:rPr lang="en-US" sz="2200"/>
              <a:t>serteme-effektijste</a:t>
            </a:r>
            <a:r>
              <a:rPr lang="en-US" sz="2200" dirty="0"/>
              <a:t> </a:t>
            </a:r>
            <a:r>
              <a:rPr lang="en-US" sz="2200"/>
              <a:t>gaavhtan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Mov </a:t>
            </a:r>
            <a:r>
              <a:rPr lang="en-US" sz="2200"/>
              <a:t>golme</a:t>
            </a:r>
            <a:r>
              <a:rPr lang="en-US" sz="2200" dirty="0"/>
              <a:t> </a:t>
            </a:r>
            <a:r>
              <a:rPr lang="en-US" sz="2200"/>
              <a:t>gyhtjelassh</a:t>
            </a:r>
            <a:r>
              <a:rPr lang="en-US" sz="2200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G2 </a:t>
            </a:r>
            <a:r>
              <a:rPr lang="en-US" sz="2200"/>
              <a:t>learohkh</a:t>
            </a:r>
            <a:r>
              <a:rPr lang="en-US" sz="2200" dirty="0"/>
              <a:t>/</a:t>
            </a:r>
            <a:r>
              <a:rPr lang="en-US" sz="2200"/>
              <a:t>soptsestæjjah</a:t>
            </a:r>
            <a:r>
              <a:rPr lang="en-US" sz="2200" dirty="0"/>
              <a:t> </a:t>
            </a:r>
            <a:r>
              <a:rPr lang="en-US" sz="2200"/>
              <a:t>raajesh</a:t>
            </a:r>
            <a:r>
              <a:rPr lang="en-US" sz="2200" dirty="0"/>
              <a:t> </a:t>
            </a:r>
            <a:r>
              <a:rPr lang="en-US" sz="2200"/>
              <a:t>nulle</a:t>
            </a:r>
            <a:r>
              <a:rPr lang="en-US" sz="2200" dirty="0"/>
              <a:t> </a:t>
            </a:r>
            <a:r>
              <a:rPr lang="en-US" sz="2200"/>
              <a:t>objeektine</a:t>
            </a:r>
            <a:r>
              <a:rPr lang="en-US" sz="2200" dirty="0"/>
              <a:t> </a:t>
            </a:r>
            <a:r>
              <a:rPr lang="en-US" sz="2200"/>
              <a:t>jååhkesjieh</a:t>
            </a:r>
            <a:r>
              <a:rPr lang="en-US" sz="22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G2 </a:t>
            </a:r>
            <a:r>
              <a:rPr lang="en-US" sz="2200"/>
              <a:t>learohkh</a:t>
            </a:r>
            <a:r>
              <a:rPr lang="en-US" sz="2200" dirty="0"/>
              <a:t>/</a:t>
            </a:r>
            <a:r>
              <a:rPr lang="en-US" sz="2200"/>
              <a:t>soptsestæjjah</a:t>
            </a:r>
            <a:r>
              <a:rPr lang="en-US" sz="2200" dirty="0"/>
              <a:t> </a:t>
            </a:r>
            <a:r>
              <a:rPr lang="en-US" sz="2200"/>
              <a:t>dej</a:t>
            </a:r>
            <a:r>
              <a:rPr lang="en-US" sz="2200" dirty="0"/>
              <a:t> </a:t>
            </a:r>
            <a:r>
              <a:rPr lang="en-US" sz="2200"/>
              <a:t>voestes</a:t>
            </a:r>
            <a:r>
              <a:rPr lang="en-US" sz="2200" dirty="0"/>
              <a:t> </a:t>
            </a:r>
            <a:r>
              <a:rPr lang="en-US" sz="2200"/>
              <a:t>gïeleste</a:t>
            </a:r>
            <a:r>
              <a:rPr lang="en-US" sz="2200" dirty="0"/>
              <a:t> </a:t>
            </a:r>
            <a:r>
              <a:rPr lang="en-US" sz="2200"/>
              <a:t>tsavtseme</a:t>
            </a:r>
            <a:r>
              <a:rPr lang="en-US" sz="2200" dirty="0"/>
              <a:t> </a:t>
            </a:r>
            <a:r>
              <a:rPr lang="en-US" sz="2200"/>
              <a:t>jïh</a:t>
            </a:r>
            <a:r>
              <a:rPr lang="en-US" sz="2200" dirty="0"/>
              <a:t> dan </a:t>
            </a:r>
            <a:r>
              <a:rPr lang="en-US" sz="2200"/>
              <a:t>gaavhtan</a:t>
            </a:r>
            <a:r>
              <a:rPr lang="en-US" sz="2200" dirty="0"/>
              <a:t> </a:t>
            </a:r>
            <a:r>
              <a:rPr lang="en-US" sz="2200"/>
              <a:t>nulle</a:t>
            </a:r>
            <a:r>
              <a:rPr lang="en-US" sz="2200" dirty="0"/>
              <a:t> </a:t>
            </a:r>
            <a:r>
              <a:rPr lang="en-US" sz="2200"/>
              <a:t>eah</a:t>
            </a:r>
            <a:r>
              <a:rPr lang="en-US" sz="2200" dirty="0"/>
              <a:t> </a:t>
            </a:r>
            <a:r>
              <a:rPr lang="en-US" sz="2200"/>
              <a:t>objeektem</a:t>
            </a:r>
            <a:r>
              <a:rPr lang="en-US" sz="2200" dirty="0"/>
              <a:t> </a:t>
            </a:r>
            <a:r>
              <a:rPr lang="en-US" sz="2200"/>
              <a:t>jååhkesjh</a:t>
            </a:r>
            <a:r>
              <a:rPr lang="en-US" sz="22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G1 </a:t>
            </a:r>
            <a:r>
              <a:rPr lang="en-US" sz="2200"/>
              <a:t>soptsestæjjah</a:t>
            </a:r>
            <a:r>
              <a:rPr lang="en-US" sz="2200" dirty="0"/>
              <a:t> </a:t>
            </a:r>
            <a:r>
              <a:rPr lang="en-US" sz="2200"/>
              <a:t>jienebelåhkoen</a:t>
            </a:r>
            <a:r>
              <a:rPr lang="en-US" sz="2200" dirty="0"/>
              <a:t> </a:t>
            </a:r>
            <a:r>
              <a:rPr lang="en-US" sz="2200"/>
              <a:t>gïeleste</a:t>
            </a:r>
            <a:r>
              <a:rPr lang="en-US" sz="2200" dirty="0"/>
              <a:t> </a:t>
            </a:r>
            <a:r>
              <a:rPr lang="en-US" sz="2200"/>
              <a:t>tsavtseme</a:t>
            </a:r>
            <a:r>
              <a:rPr lang="en-US" sz="2200" dirty="0"/>
              <a:t> </a:t>
            </a:r>
            <a:r>
              <a:rPr lang="en-US" sz="2200"/>
              <a:t>jïh</a:t>
            </a:r>
            <a:r>
              <a:rPr lang="en-US" sz="2200" dirty="0"/>
              <a:t> dan </a:t>
            </a:r>
            <a:r>
              <a:rPr lang="en-US" sz="2200"/>
              <a:t>gaavhtan</a:t>
            </a:r>
            <a:r>
              <a:rPr lang="en-US" sz="2200" dirty="0"/>
              <a:t> </a:t>
            </a:r>
            <a:r>
              <a:rPr lang="en-US" sz="2200"/>
              <a:t>eah</a:t>
            </a:r>
            <a:r>
              <a:rPr lang="en-US" sz="2200" dirty="0"/>
              <a:t> </a:t>
            </a:r>
            <a:r>
              <a:rPr lang="en-US" sz="2200"/>
              <a:t>nulle-objeektem</a:t>
            </a:r>
            <a:r>
              <a:rPr lang="en-US" sz="2200" dirty="0"/>
              <a:t> </a:t>
            </a:r>
            <a:r>
              <a:rPr lang="en-US" sz="2200"/>
              <a:t>jååhkesjh</a:t>
            </a:r>
            <a:r>
              <a:rPr lang="en-US" sz="2200" dirty="0"/>
              <a:t>? 			</a:t>
            </a:r>
          </a:p>
        </p:txBody>
      </p:sp>
    </p:spTree>
    <p:extLst>
      <p:ext uri="{BB962C8B-B14F-4D97-AF65-F5344CB8AC3E}">
        <p14:creationId xmlns:p14="http://schemas.microsoft.com/office/powerpoint/2010/main" val="20760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955</Words>
  <Application>Microsoft Office PowerPoint</Application>
  <PresentationFormat>Widescreen</PresentationFormat>
  <Paragraphs>175</Paragraphs>
  <Slides>27</Slides>
  <Notes>10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Objeektem jååhkesjidh jallh ij jååhkesjh, åarjelsaemien gïelesne</vt:lpstr>
      <vt:lpstr>Objeektem jååhkesjidh jallh ij jååhkesjh, åarjelsaemien gïelesne</vt:lpstr>
      <vt:lpstr>Sisvege</vt:lpstr>
      <vt:lpstr>Ulmie</vt:lpstr>
      <vt:lpstr>Nulle objeekte</vt:lpstr>
      <vt:lpstr>Mij nulle-objekte?</vt:lpstr>
      <vt:lpstr>Nulle objeekte åarjelsaemien gïelesne </vt:lpstr>
      <vt:lpstr>PowerPoint-presentasjon</vt:lpstr>
      <vt:lpstr>Hypoteese jïh gyhtjelassh </vt:lpstr>
      <vt:lpstr>Maam sïjhtim goerehtidh</vt:lpstr>
      <vt:lpstr>Buerkiestimmieh</vt:lpstr>
      <vt:lpstr>Goerehtimmie</vt:lpstr>
      <vt:lpstr>Göökte dåehkieh</vt:lpstr>
      <vt:lpstr>Referaansedåehkie: Illedahkh sosiolingvistihke goerehtimmeste</vt:lpstr>
      <vt:lpstr>Mij gïelide gåetesne soptseste/soptsesti</vt:lpstr>
      <vt:lpstr>Goerehtimmie-dåehkie: Illedahkh sosiolingvistihke goerehtimmie </vt:lpstr>
      <vt:lpstr>Lingvistihke goerehtimmie</vt:lpstr>
      <vt:lpstr>Sïejhme illedahkh EPT</vt:lpstr>
      <vt:lpstr>PowerPoint-presentasjon</vt:lpstr>
      <vt:lpstr>Sïejhme illedahkh TVJT </vt:lpstr>
      <vt:lpstr>Raajesh ditransitijve veerbigujmie</vt:lpstr>
      <vt:lpstr>Gihtjemevuekie EPT</vt:lpstr>
      <vt:lpstr>Gihtjemevuekie TVJT </vt:lpstr>
      <vt:lpstr>Ditransijve verbh  </vt:lpstr>
      <vt:lpstr>Transfer-effekth? </vt:lpstr>
      <vt:lpstr>Gæjhtoe mov åvteste!</vt:lpstr>
      <vt:lpstr>Gaaltijh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Objeektem jååhkesjidh jallh ij jååhkesjh, åarjelsaemien gïelesne</dc:title>
  <dc:creator>Liv Karin Joma</dc:creator>
  <cp:lastModifiedBy>Liv Karin Joma</cp:lastModifiedBy>
  <cp:revision>1</cp:revision>
  <dcterms:created xsi:type="dcterms:W3CDTF">2019-10-02T08:05:37Z</dcterms:created>
  <dcterms:modified xsi:type="dcterms:W3CDTF">2019-10-02T08:06:49Z</dcterms:modified>
</cp:coreProperties>
</file>