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KPIs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8620">
                <a:tc>
                  <a:txBody>
                    <a:bodyPr/>
                    <a:lstStyle/>
                    <a:p>
                      <a:r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P/E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Revenue Growth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33.314644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0.051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39.668728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0.133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188.13095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