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0E8A3-6D42-4374-A07C-8E9098A7B3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79D8226-AB83-450D-BE10-F0D2EEC5C448}">
      <dgm:prSet/>
      <dgm:spPr/>
      <dgm:t>
        <a:bodyPr/>
        <a:lstStyle/>
        <a:p>
          <a:r>
            <a:rPr lang="en-GB"/>
            <a:t>Guess the number</a:t>
          </a:r>
          <a:endParaRPr lang="en-US"/>
        </a:p>
      </dgm:t>
    </dgm:pt>
    <dgm:pt modelId="{8891F0F8-4608-454A-BD01-12911C647BF1}" type="parTrans" cxnId="{349B195E-989C-4A08-ACE7-CF4DDDB6AD70}">
      <dgm:prSet/>
      <dgm:spPr/>
      <dgm:t>
        <a:bodyPr/>
        <a:lstStyle/>
        <a:p>
          <a:endParaRPr lang="en-US"/>
        </a:p>
      </dgm:t>
    </dgm:pt>
    <dgm:pt modelId="{3F9B5C0D-CAE9-4484-BAEE-9FEA7D997417}" type="sibTrans" cxnId="{349B195E-989C-4A08-ACE7-CF4DDDB6AD70}">
      <dgm:prSet/>
      <dgm:spPr/>
      <dgm:t>
        <a:bodyPr/>
        <a:lstStyle/>
        <a:p>
          <a:endParaRPr lang="en-US"/>
        </a:p>
      </dgm:t>
    </dgm:pt>
    <dgm:pt modelId="{6202AEC6-82EB-410D-AAB3-A8293724FAAE}">
      <dgm:prSet/>
      <dgm:spPr/>
      <dgm:t>
        <a:bodyPr/>
        <a:lstStyle/>
        <a:p>
          <a:r>
            <a:rPr lang="en-GB"/>
            <a:t>The objective of this game is let the player guess the program generated random number within number of chances chosen by the player</a:t>
          </a:r>
          <a:endParaRPr lang="en-US"/>
        </a:p>
      </dgm:t>
    </dgm:pt>
    <dgm:pt modelId="{AAE76DF6-9B49-439B-A55E-A9D8CACA3CF4}" type="parTrans" cxnId="{DABDF8AE-D21A-45A0-B3B7-2F86FE4250BB}">
      <dgm:prSet/>
      <dgm:spPr/>
      <dgm:t>
        <a:bodyPr/>
        <a:lstStyle/>
        <a:p>
          <a:endParaRPr lang="en-US"/>
        </a:p>
      </dgm:t>
    </dgm:pt>
    <dgm:pt modelId="{43A30409-8855-4B96-B753-91968B70461A}" type="sibTrans" cxnId="{DABDF8AE-D21A-45A0-B3B7-2F86FE4250BB}">
      <dgm:prSet/>
      <dgm:spPr/>
      <dgm:t>
        <a:bodyPr/>
        <a:lstStyle/>
        <a:p>
          <a:endParaRPr lang="en-US"/>
        </a:p>
      </dgm:t>
    </dgm:pt>
    <dgm:pt modelId="{E57BD983-2985-4A8F-8204-11290143C0B5}">
      <dgm:prSet/>
      <dgm:spPr/>
      <dgm:t>
        <a:bodyPr/>
        <a:lstStyle/>
        <a:p>
          <a:r>
            <a:rPr lang="en-GB" dirty="0"/>
            <a:t>OOPS concepts and Robust Boundary Value Analysis (RBVA) are used to build and test this game</a:t>
          </a:r>
          <a:endParaRPr lang="en-US" dirty="0"/>
        </a:p>
      </dgm:t>
    </dgm:pt>
    <dgm:pt modelId="{38F6907F-6EEE-41F4-A9EE-3FEABC8DD3EA}" type="parTrans" cxnId="{431109CE-1D9B-466D-81F6-9A1691118124}">
      <dgm:prSet/>
      <dgm:spPr/>
      <dgm:t>
        <a:bodyPr/>
        <a:lstStyle/>
        <a:p>
          <a:endParaRPr lang="en-US"/>
        </a:p>
      </dgm:t>
    </dgm:pt>
    <dgm:pt modelId="{135273BC-41A2-468A-8165-C87D58E45A71}" type="sibTrans" cxnId="{431109CE-1D9B-466D-81F6-9A1691118124}">
      <dgm:prSet/>
      <dgm:spPr/>
      <dgm:t>
        <a:bodyPr/>
        <a:lstStyle/>
        <a:p>
          <a:endParaRPr lang="en-US"/>
        </a:p>
      </dgm:t>
    </dgm:pt>
    <dgm:pt modelId="{A0E23D78-14B8-47C5-BACC-AC5C14F83BB9}" type="pres">
      <dgm:prSet presAssocID="{4000E8A3-6D42-4374-A07C-8E9098A7B3F4}" presName="root" presStyleCnt="0">
        <dgm:presLayoutVars>
          <dgm:dir/>
          <dgm:resizeHandles val="exact"/>
        </dgm:presLayoutVars>
      </dgm:prSet>
      <dgm:spPr/>
    </dgm:pt>
    <dgm:pt modelId="{1F0F5CD0-42FA-4F7A-A526-FECBD8C6F4CA}" type="pres">
      <dgm:prSet presAssocID="{579D8226-AB83-450D-BE10-F0D2EEC5C448}" presName="compNode" presStyleCnt="0"/>
      <dgm:spPr/>
    </dgm:pt>
    <dgm:pt modelId="{56DECEF7-1CBD-4779-8526-4F344A8A4D54}" type="pres">
      <dgm:prSet presAssocID="{579D8226-AB83-450D-BE10-F0D2EEC5C448}" presName="bgRect" presStyleLbl="bgShp" presStyleIdx="0" presStyleCnt="3"/>
      <dgm:spPr/>
    </dgm:pt>
    <dgm:pt modelId="{4A9D9AE2-204F-468A-9C2A-D22693C9C2B0}" type="pres">
      <dgm:prSet presAssocID="{579D8226-AB83-450D-BE10-F0D2EEC5C4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48275FB4-04B0-4196-8D15-CE3B709DF335}" type="pres">
      <dgm:prSet presAssocID="{579D8226-AB83-450D-BE10-F0D2EEC5C448}" presName="spaceRect" presStyleCnt="0"/>
      <dgm:spPr/>
    </dgm:pt>
    <dgm:pt modelId="{8CD80BCB-7E4E-4371-BD3F-C84D21C4269F}" type="pres">
      <dgm:prSet presAssocID="{579D8226-AB83-450D-BE10-F0D2EEC5C448}" presName="parTx" presStyleLbl="revTx" presStyleIdx="0" presStyleCnt="3">
        <dgm:presLayoutVars>
          <dgm:chMax val="0"/>
          <dgm:chPref val="0"/>
        </dgm:presLayoutVars>
      </dgm:prSet>
      <dgm:spPr/>
    </dgm:pt>
    <dgm:pt modelId="{B7FD3EAB-06D4-46D4-A735-1FDCD567D832}" type="pres">
      <dgm:prSet presAssocID="{3F9B5C0D-CAE9-4484-BAEE-9FEA7D997417}" presName="sibTrans" presStyleCnt="0"/>
      <dgm:spPr/>
    </dgm:pt>
    <dgm:pt modelId="{326DEA3D-6B96-4DC3-8AAF-116291F5C571}" type="pres">
      <dgm:prSet presAssocID="{6202AEC6-82EB-410D-AAB3-A8293724FAAE}" presName="compNode" presStyleCnt="0"/>
      <dgm:spPr/>
    </dgm:pt>
    <dgm:pt modelId="{56565F3C-51B8-4CFF-90E6-79BBE79BDB7C}" type="pres">
      <dgm:prSet presAssocID="{6202AEC6-82EB-410D-AAB3-A8293724FAAE}" presName="bgRect" presStyleLbl="bgShp" presStyleIdx="1" presStyleCnt="3"/>
      <dgm:spPr/>
    </dgm:pt>
    <dgm:pt modelId="{C10201DE-C283-4AE3-B8E7-276BBF93BD58}" type="pres">
      <dgm:prSet presAssocID="{6202AEC6-82EB-410D-AAB3-A8293724FA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B6821C11-85E8-4399-9C35-D908EAF451A3}" type="pres">
      <dgm:prSet presAssocID="{6202AEC6-82EB-410D-AAB3-A8293724FAAE}" presName="spaceRect" presStyleCnt="0"/>
      <dgm:spPr/>
    </dgm:pt>
    <dgm:pt modelId="{32EAC9F7-CA82-4116-99E1-0B51C3816290}" type="pres">
      <dgm:prSet presAssocID="{6202AEC6-82EB-410D-AAB3-A8293724FAAE}" presName="parTx" presStyleLbl="revTx" presStyleIdx="1" presStyleCnt="3">
        <dgm:presLayoutVars>
          <dgm:chMax val="0"/>
          <dgm:chPref val="0"/>
        </dgm:presLayoutVars>
      </dgm:prSet>
      <dgm:spPr/>
    </dgm:pt>
    <dgm:pt modelId="{7BC604F6-E210-4526-9C9A-F15AC06CDA53}" type="pres">
      <dgm:prSet presAssocID="{43A30409-8855-4B96-B753-91968B70461A}" presName="sibTrans" presStyleCnt="0"/>
      <dgm:spPr/>
    </dgm:pt>
    <dgm:pt modelId="{293B497B-7EEE-4169-9084-D385BA57585F}" type="pres">
      <dgm:prSet presAssocID="{E57BD983-2985-4A8F-8204-11290143C0B5}" presName="compNode" presStyleCnt="0"/>
      <dgm:spPr/>
    </dgm:pt>
    <dgm:pt modelId="{213A5BD6-37FE-4A7C-A061-32C4064C7065}" type="pres">
      <dgm:prSet presAssocID="{E57BD983-2985-4A8F-8204-11290143C0B5}" presName="bgRect" presStyleLbl="bgShp" presStyleIdx="2" presStyleCnt="3"/>
      <dgm:spPr/>
    </dgm:pt>
    <dgm:pt modelId="{A3C71B34-6C30-4CDA-B9BC-D219CF02DD2D}" type="pres">
      <dgm:prSet presAssocID="{E57BD983-2985-4A8F-8204-11290143C0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8191D24-50A1-474B-A121-8C8D851222B9}" type="pres">
      <dgm:prSet presAssocID="{E57BD983-2985-4A8F-8204-11290143C0B5}" presName="spaceRect" presStyleCnt="0"/>
      <dgm:spPr/>
    </dgm:pt>
    <dgm:pt modelId="{10E7E153-8FC2-4700-AD9E-AF1D57A05AAB}" type="pres">
      <dgm:prSet presAssocID="{E57BD983-2985-4A8F-8204-11290143C0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BEC935-A0B3-40F6-BDD0-A138FDA74BD3}" type="presOf" srcId="{6202AEC6-82EB-410D-AAB3-A8293724FAAE}" destId="{32EAC9F7-CA82-4116-99E1-0B51C3816290}" srcOrd="0" destOrd="0" presId="urn:microsoft.com/office/officeart/2018/2/layout/IconVerticalSolidList"/>
    <dgm:cxn modelId="{349B195E-989C-4A08-ACE7-CF4DDDB6AD70}" srcId="{4000E8A3-6D42-4374-A07C-8E9098A7B3F4}" destId="{579D8226-AB83-450D-BE10-F0D2EEC5C448}" srcOrd="0" destOrd="0" parTransId="{8891F0F8-4608-454A-BD01-12911C647BF1}" sibTransId="{3F9B5C0D-CAE9-4484-BAEE-9FEA7D997417}"/>
    <dgm:cxn modelId="{9054584E-CEF6-4CF9-82F0-259E73D5E199}" type="presOf" srcId="{579D8226-AB83-450D-BE10-F0D2EEC5C448}" destId="{8CD80BCB-7E4E-4371-BD3F-C84D21C4269F}" srcOrd="0" destOrd="0" presId="urn:microsoft.com/office/officeart/2018/2/layout/IconVerticalSolidList"/>
    <dgm:cxn modelId="{FA210C88-A606-4791-A414-433F41ADCF1E}" type="presOf" srcId="{4000E8A3-6D42-4374-A07C-8E9098A7B3F4}" destId="{A0E23D78-14B8-47C5-BACC-AC5C14F83BB9}" srcOrd="0" destOrd="0" presId="urn:microsoft.com/office/officeart/2018/2/layout/IconVerticalSolidList"/>
    <dgm:cxn modelId="{DABDF8AE-D21A-45A0-B3B7-2F86FE4250BB}" srcId="{4000E8A3-6D42-4374-A07C-8E9098A7B3F4}" destId="{6202AEC6-82EB-410D-AAB3-A8293724FAAE}" srcOrd="1" destOrd="0" parTransId="{AAE76DF6-9B49-439B-A55E-A9D8CACA3CF4}" sibTransId="{43A30409-8855-4B96-B753-91968B70461A}"/>
    <dgm:cxn modelId="{D66E93B8-313B-4E1A-A5E9-0924646ADA24}" type="presOf" srcId="{E57BD983-2985-4A8F-8204-11290143C0B5}" destId="{10E7E153-8FC2-4700-AD9E-AF1D57A05AAB}" srcOrd="0" destOrd="0" presId="urn:microsoft.com/office/officeart/2018/2/layout/IconVerticalSolidList"/>
    <dgm:cxn modelId="{431109CE-1D9B-466D-81F6-9A1691118124}" srcId="{4000E8A3-6D42-4374-A07C-8E9098A7B3F4}" destId="{E57BD983-2985-4A8F-8204-11290143C0B5}" srcOrd="2" destOrd="0" parTransId="{38F6907F-6EEE-41F4-A9EE-3FEABC8DD3EA}" sibTransId="{135273BC-41A2-468A-8165-C87D58E45A71}"/>
    <dgm:cxn modelId="{73DDE547-99AD-4EEF-A975-155D8C80BF5A}" type="presParOf" srcId="{A0E23D78-14B8-47C5-BACC-AC5C14F83BB9}" destId="{1F0F5CD0-42FA-4F7A-A526-FECBD8C6F4CA}" srcOrd="0" destOrd="0" presId="urn:microsoft.com/office/officeart/2018/2/layout/IconVerticalSolidList"/>
    <dgm:cxn modelId="{45AD7683-6F55-48CA-B36C-E1E2B75958C1}" type="presParOf" srcId="{1F0F5CD0-42FA-4F7A-A526-FECBD8C6F4CA}" destId="{56DECEF7-1CBD-4779-8526-4F344A8A4D54}" srcOrd="0" destOrd="0" presId="urn:microsoft.com/office/officeart/2018/2/layout/IconVerticalSolidList"/>
    <dgm:cxn modelId="{B2E1FAE8-B8DE-4722-BBAD-F8A6A12C6FA1}" type="presParOf" srcId="{1F0F5CD0-42FA-4F7A-A526-FECBD8C6F4CA}" destId="{4A9D9AE2-204F-468A-9C2A-D22693C9C2B0}" srcOrd="1" destOrd="0" presId="urn:microsoft.com/office/officeart/2018/2/layout/IconVerticalSolidList"/>
    <dgm:cxn modelId="{E07B1BF2-27A6-405F-BA7B-F6162491DAE7}" type="presParOf" srcId="{1F0F5CD0-42FA-4F7A-A526-FECBD8C6F4CA}" destId="{48275FB4-04B0-4196-8D15-CE3B709DF335}" srcOrd="2" destOrd="0" presId="urn:microsoft.com/office/officeart/2018/2/layout/IconVerticalSolidList"/>
    <dgm:cxn modelId="{52A095EE-1AC1-47A5-B29C-E3A0C8B1D14F}" type="presParOf" srcId="{1F0F5CD0-42FA-4F7A-A526-FECBD8C6F4CA}" destId="{8CD80BCB-7E4E-4371-BD3F-C84D21C4269F}" srcOrd="3" destOrd="0" presId="urn:microsoft.com/office/officeart/2018/2/layout/IconVerticalSolidList"/>
    <dgm:cxn modelId="{ECF69631-6B3F-44DE-BAED-6E3B8961608E}" type="presParOf" srcId="{A0E23D78-14B8-47C5-BACC-AC5C14F83BB9}" destId="{B7FD3EAB-06D4-46D4-A735-1FDCD567D832}" srcOrd="1" destOrd="0" presId="urn:microsoft.com/office/officeart/2018/2/layout/IconVerticalSolidList"/>
    <dgm:cxn modelId="{3CBC260D-14B6-406E-8F4B-07C16470F1BF}" type="presParOf" srcId="{A0E23D78-14B8-47C5-BACC-AC5C14F83BB9}" destId="{326DEA3D-6B96-4DC3-8AAF-116291F5C571}" srcOrd="2" destOrd="0" presId="urn:microsoft.com/office/officeart/2018/2/layout/IconVerticalSolidList"/>
    <dgm:cxn modelId="{938D982A-7E3F-4960-BCD3-AD6DB655C80B}" type="presParOf" srcId="{326DEA3D-6B96-4DC3-8AAF-116291F5C571}" destId="{56565F3C-51B8-4CFF-90E6-79BBE79BDB7C}" srcOrd="0" destOrd="0" presId="urn:microsoft.com/office/officeart/2018/2/layout/IconVerticalSolidList"/>
    <dgm:cxn modelId="{B468C5C8-FF2C-4B7B-8489-B905D720314A}" type="presParOf" srcId="{326DEA3D-6B96-4DC3-8AAF-116291F5C571}" destId="{C10201DE-C283-4AE3-B8E7-276BBF93BD58}" srcOrd="1" destOrd="0" presId="urn:microsoft.com/office/officeart/2018/2/layout/IconVerticalSolidList"/>
    <dgm:cxn modelId="{EEEB8DF2-99F2-40AD-A816-97232CBE9F82}" type="presParOf" srcId="{326DEA3D-6B96-4DC3-8AAF-116291F5C571}" destId="{B6821C11-85E8-4399-9C35-D908EAF451A3}" srcOrd="2" destOrd="0" presId="urn:microsoft.com/office/officeart/2018/2/layout/IconVerticalSolidList"/>
    <dgm:cxn modelId="{532B93EF-7B30-4102-BF66-2A6B69DCC272}" type="presParOf" srcId="{326DEA3D-6B96-4DC3-8AAF-116291F5C571}" destId="{32EAC9F7-CA82-4116-99E1-0B51C3816290}" srcOrd="3" destOrd="0" presId="urn:microsoft.com/office/officeart/2018/2/layout/IconVerticalSolidList"/>
    <dgm:cxn modelId="{046B875F-6D0D-4F15-8B12-800D895FF49A}" type="presParOf" srcId="{A0E23D78-14B8-47C5-BACC-AC5C14F83BB9}" destId="{7BC604F6-E210-4526-9C9A-F15AC06CDA53}" srcOrd="3" destOrd="0" presId="urn:microsoft.com/office/officeart/2018/2/layout/IconVerticalSolidList"/>
    <dgm:cxn modelId="{5549D7D3-9C9C-44CA-A7AC-633CB2966765}" type="presParOf" srcId="{A0E23D78-14B8-47C5-BACC-AC5C14F83BB9}" destId="{293B497B-7EEE-4169-9084-D385BA57585F}" srcOrd="4" destOrd="0" presId="urn:microsoft.com/office/officeart/2018/2/layout/IconVerticalSolidList"/>
    <dgm:cxn modelId="{03E6C358-F7EF-4CD5-B497-89ADAA25BBF1}" type="presParOf" srcId="{293B497B-7EEE-4169-9084-D385BA57585F}" destId="{213A5BD6-37FE-4A7C-A061-32C4064C7065}" srcOrd="0" destOrd="0" presId="urn:microsoft.com/office/officeart/2018/2/layout/IconVerticalSolidList"/>
    <dgm:cxn modelId="{3CC180BE-6136-4BE5-BE47-F3DD706E3F0C}" type="presParOf" srcId="{293B497B-7EEE-4169-9084-D385BA57585F}" destId="{A3C71B34-6C30-4CDA-B9BC-D219CF02DD2D}" srcOrd="1" destOrd="0" presId="urn:microsoft.com/office/officeart/2018/2/layout/IconVerticalSolidList"/>
    <dgm:cxn modelId="{A0ABBDEB-1323-4C6A-B304-9BED0B4F3EC6}" type="presParOf" srcId="{293B497B-7EEE-4169-9084-D385BA57585F}" destId="{78191D24-50A1-474B-A121-8C8D851222B9}" srcOrd="2" destOrd="0" presId="urn:microsoft.com/office/officeart/2018/2/layout/IconVerticalSolidList"/>
    <dgm:cxn modelId="{EFCF7F8D-2C59-4742-B3CD-3B0274172C78}" type="presParOf" srcId="{293B497B-7EEE-4169-9084-D385BA57585F}" destId="{10E7E153-8FC2-4700-AD9E-AF1D57A05A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BE98BA-A9CD-49D0-A233-E66A5D208C1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4BE673-A1D5-402F-98AB-D17EB4F51631}">
      <dgm:prSet/>
      <dgm:spPr/>
      <dgm:t>
        <a:bodyPr/>
        <a:lstStyle/>
        <a:p>
          <a:r>
            <a:rPr lang="en-GB"/>
            <a:t>Questions</a:t>
          </a:r>
          <a:endParaRPr lang="en-US"/>
        </a:p>
      </dgm:t>
    </dgm:pt>
    <dgm:pt modelId="{DA95125D-2008-478A-B933-C180E8C095D2}" type="parTrans" cxnId="{5DF48D45-7EF1-43AF-B90C-366E016E86A0}">
      <dgm:prSet/>
      <dgm:spPr/>
      <dgm:t>
        <a:bodyPr/>
        <a:lstStyle/>
        <a:p>
          <a:endParaRPr lang="en-US"/>
        </a:p>
      </dgm:t>
    </dgm:pt>
    <dgm:pt modelId="{EFCE9083-B142-417C-B301-C8B92A142B93}" type="sibTrans" cxnId="{5DF48D45-7EF1-43AF-B90C-366E016E86A0}">
      <dgm:prSet/>
      <dgm:spPr/>
      <dgm:t>
        <a:bodyPr/>
        <a:lstStyle/>
        <a:p>
          <a:endParaRPr lang="en-US"/>
        </a:p>
      </dgm:t>
    </dgm:pt>
    <dgm:pt modelId="{C5138921-8C73-4CB9-AD5C-4839BA7D4FBF}">
      <dgm:prSet/>
      <dgm:spPr/>
      <dgm:t>
        <a:bodyPr/>
        <a:lstStyle/>
        <a:p>
          <a:r>
            <a:rPr lang="en-GB" dirty="0" err="1"/>
            <a:t>Gamestart</a:t>
          </a:r>
          <a:endParaRPr lang="en-US" dirty="0"/>
        </a:p>
      </dgm:t>
    </dgm:pt>
    <dgm:pt modelId="{12EB8E1B-66F5-4187-99B1-E5D5BDF4A84F}" type="parTrans" cxnId="{908333E2-96C1-46F9-B0A6-781CE542FE71}">
      <dgm:prSet/>
      <dgm:spPr/>
      <dgm:t>
        <a:bodyPr/>
        <a:lstStyle/>
        <a:p>
          <a:endParaRPr lang="en-US"/>
        </a:p>
      </dgm:t>
    </dgm:pt>
    <dgm:pt modelId="{C75ACD25-E814-4C6B-8C65-C878DAE74088}" type="sibTrans" cxnId="{908333E2-96C1-46F9-B0A6-781CE542FE71}">
      <dgm:prSet/>
      <dgm:spPr/>
      <dgm:t>
        <a:bodyPr/>
        <a:lstStyle/>
        <a:p>
          <a:endParaRPr lang="en-US"/>
        </a:p>
      </dgm:t>
    </dgm:pt>
    <dgm:pt modelId="{4B3F9CE4-6455-43EB-A339-5188851BE89A}">
      <dgm:prSet/>
      <dgm:spPr/>
      <dgm:t>
        <a:bodyPr/>
        <a:lstStyle/>
        <a:p>
          <a:r>
            <a:rPr lang="en-GB"/>
            <a:t>random</a:t>
          </a:r>
          <a:endParaRPr lang="en-US"/>
        </a:p>
      </dgm:t>
    </dgm:pt>
    <dgm:pt modelId="{83EC2494-85C5-4B8A-A376-D59358E82334}" type="parTrans" cxnId="{1B92B3AF-DD1D-47E8-9090-100F98428C1F}">
      <dgm:prSet/>
      <dgm:spPr/>
      <dgm:t>
        <a:bodyPr/>
        <a:lstStyle/>
        <a:p>
          <a:endParaRPr lang="en-US"/>
        </a:p>
      </dgm:t>
    </dgm:pt>
    <dgm:pt modelId="{7E3F69B0-20F4-4814-8DE1-CD051CEE0C46}" type="sibTrans" cxnId="{1B92B3AF-DD1D-47E8-9090-100F98428C1F}">
      <dgm:prSet/>
      <dgm:spPr/>
      <dgm:t>
        <a:bodyPr/>
        <a:lstStyle/>
        <a:p>
          <a:endParaRPr lang="en-US"/>
        </a:p>
      </dgm:t>
    </dgm:pt>
    <dgm:pt modelId="{8A6FFFA2-4504-4AAA-8921-0837B9A040BD}" type="pres">
      <dgm:prSet presAssocID="{D6BE98BA-A9CD-49D0-A233-E66A5D208C1D}" presName="linear" presStyleCnt="0">
        <dgm:presLayoutVars>
          <dgm:animLvl val="lvl"/>
          <dgm:resizeHandles val="exact"/>
        </dgm:presLayoutVars>
      </dgm:prSet>
      <dgm:spPr/>
    </dgm:pt>
    <dgm:pt modelId="{61328C67-0398-4896-900C-81A56584BFC5}" type="pres">
      <dgm:prSet presAssocID="{994BE673-A1D5-402F-98AB-D17EB4F516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3A648A-A3BF-4D76-8800-FE2FAEDDA894}" type="pres">
      <dgm:prSet presAssocID="{EFCE9083-B142-417C-B301-C8B92A142B93}" presName="spacer" presStyleCnt="0"/>
      <dgm:spPr/>
    </dgm:pt>
    <dgm:pt modelId="{68B98D5F-3BC9-4630-B633-C2CA31016A16}" type="pres">
      <dgm:prSet presAssocID="{C5138921-8C73-4CB9-AD5C-4839BA7D4F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CA2E8A-1B70-49F7-A07F-069F072CDC47}" type="pres">
      <dgm:prSet presAssocID="{C75ACD25-E814-4C6B-8C65-C878DAE74088}" presName="spacer" presStyleCnt="0"/>
      <dgm:spPr/>
    </dgm:pt>
    <dgm:pt modelId="{1AF4AB01-F302-40CF-9446-4E6BA9E39802}" type="pres">
      <dgm:prSet presAssocID="{4B3F9CE4-6455-43EB-A339-5188851BE89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87F4A3F-991C-4513-ABD3-22252D2E4515}" type="presOf" srcId="{C5138921-8C73-4CB9-AD5C-4839BA7D4FBF}" destId="{68B98D5F-3BC9-4630-B633-C2CA31016A16}" srcOrd="0" destOrd="0" presId="urn:microsoft.com/office/officeart/2005/8/layout/vList2"/>
    <dgm:cxn modelId="{5DF48D45-7EF1-43AF-B90C-366E016E86A0}" srcId="{D6BE98BA-A9CD-49D0-A233-E66A5D208C1D}" destId="{994BE673-A1D5-402F-98AB-D17EB4F51631}" srcOrd="0" destOrd="0" parTransId="{DA95125D-2008-478A-B933-C180E8C095D2}" sibTransId="{EFCE9083-B142-417C-B301-C8B92A142B93}"/>
    <dgm:cxn modelId="{1B92B3AF-DD1D-47E8-9090-100F98428C1F}" srcId="{D6BE98BA-A9CD-49D0-A233-E66A5D208C1D}" destId="{4B3F9CE4-6455-43EB-A339-5188851BE89A}" srcOrd="2" destOrd="0" parTransId="{83EC2494-85C5-4B8A-A376-D59358E82334}" sibTransId="{7E3F69B0-20F4-4814-8DE1-CD051CEE0C46}"/>
    <dgm:cxn modelId="{1BE05CD0-BA95-4C9E-91B4-2A8E82B4F979}" type="presOf" srcId="{4B3F9CE4-6455-43EB-A339-5188851BE89A}" destId="{1AF4AB01-F302-40CF-9446-4E6BA9E39802}" srcOrd="0" destOrd="0" presId="urn:microsoft.com/office/officeart/2005/8/layout/vList2"/>
    <dgm:cxn modelId="{956E73DD-8A66-4B81-8FF6-8EC7AF9193AF}" type="presOf" srcId="{994BE673-A1D5-402F-98AB-D17EB4F51631}" destId="{61328C67-0398-4896-900C-81A56584BFC5}" srcOrd="0" destOrd="0" presId="urn:microsoft.com/office/officeart/2005/8/layout/vList2"/>
    <dgm:cxn modelId="{908333E2-96C1-46F9-B0A6-781CE542FE71}" srcId="{D6BE98BA-A9CD-49D0-A233-E66A5D208C1D}" destId="{C5138921-8C73-4CB9-AD5C-4839BA7D4FBF}" srcOrd="1" destOrd="0" parTransId="{12EB8E1B-66F5-4187-99B1-E5D5BDF4A84F}" sibTransId="{C75ACD25-E814-4C6B-8C65-C878DAE74088}"/>
    <dgm:cxn modelId="{177B96F1-C7C6-41FF-A8F2-218096475944}" type="presOf" srcId="{D6BE98BA-A9CD-49D0-A233-E66A5D208C1D}" destId="{8A6FFFA2-4504-4AAA-8921-0837B9A040BD}" srcOrd="0" destOrd="0" presId="urn:microsoft.com/office/officeart/2005/8/layout/vList2"/>
    <dgm:cxn modelId="{7B282FE4-8F1B-429C-83F2-F06641CD50F1}" type="presParOf" srcId="{8A6FFFA2-4504-4AAA-8921-0837B9A040BD}" destId="{61328C67-0398-4896-900C-81A56584BFC5}" srcOrd="0" destOrd="0" presId="urn:microsoft.com/office/officeart/2005/8/layout/vList2"/>
    <dgm:cxn modelId="{ED96D7E3-63F5-458C-8B5A-DD13AFAE0D78}" type="presParOf" srcId="{8A6FFFA2-4504-4AAA-8921-0837B9A040BD}" destId="{6B3A648A-A3BF-4D76-8800-FE2FAEDDA894}" srcOrd="1" destOrd="0" presId="urn:microsoft.com/office/officeart/2005/8/layout/vList2"/>
    <dgm:cxn modelId="{6E9B34D0-B750-4372-A828-8859FBEA5C3D}" type="presParOf" srcId="{8A6FFFA2-4504-4AAA-8921-0837B9A040BD}" destId="{68B98D5F-3BC9-4630-B633-C2CA31016A16}" srcOrd="2" destOrd="0" presId="urn:microsoft.com/office/officeart/2005/8/layout/vList2"/>
    <dgm:cxn modelId="{A34DF5B6-C508-4F2F-80C5-53394C1E5CFC}" type="presParOf" srcId="{8A6FFFA2-4504-4AAA-8921-0837B9A040BD}" destId="{B1CA2E8A-1B70-49F7-A07F-069F072CDC47}" srcOrd="3" destOrd="0" presId="urn:microsoft.com/office/officeart/2005/8/layout/vList2"/>
    <dgm:cxn modelId="{EEDCFF3E-AF4F-45DA-894D-9A909A6B155E}" type="presParOf" srcId="{8A6FFFA2-4504-4AAA-8921-0837B9A040BD}" destId="{1AF4AB01-F302-40CF-9446-4E6BA9E3980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ECEF7-1CBD-4779-8526-4F344A8A4D54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D9AE2-204F-468A-9C2A-D22693C9C2B0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80BCB-7E4E-4371-BD3F-C84D21C4269F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Guess the number</a:t>
          </a:r>
          <a:endParaRPr lang="en-US" sz="2100" kern="1200"/>
        </a:p>
      </dsp:txBody>
      <dsp:txXfrm>
        <a:off x="1816103" y="671"/>
        <a:ext cx="4447536" cy="1572384"/>
      </dsp:txXfrm>
    </dsp:sp>
    <dsp:sp modelId="{56565F3C-51B8-4CFF-90E6-79BBE79BDB7C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201DE-C283-4AE3-B8E7-276BBF93BD58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AC9F7-CA82-4116-99E1-0B51C3816290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The objective of this game is let the player guess the program generated random number within number of chances chosen by the player</a:t>
          </a:r>
          <a:endParaRPr lang="en-US" sz="2100" kern="1200"/>
        </a:p>
      </dsp:txBody>
      <dsp:txXfrm>
        <a:off x="1816103" y="1966151"/>
        <a:ext cx="4447536" cy="1572384"/>
      </dsp:txXfrm>
    </dsp:sp>
    <dsp:sp modelId="{213A5BD6-37FE-4A7C-A061-32C4064C7065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71B34-6C30-4CDA-B9BC-D219CF02DD2D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7E153-8FC2-4700-AD9E-AF1D57A05AAB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OOPS concepts and Robust Boundary Value Analysis (RBVA) are used to build and test this game</a:t>
          </a:r>
          <a:endParaRPr lang="en-US" sz="2100" kern="1200" dirty="0"/>
        </a:p>
      </dsp:txBody>
      <dsp:txXfrm>
        <a:off x="1816103" y="3931632"/>
        <a:ext cx="4447536" cy="157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28C67-0398-4896-900C-81A56584BFC5}">
      <dsp:nvSpPr>
        <dsp:cNvPr id="0" name=""/>
        <dsp:cNvSpPr/>
      </dsp:nvSpPr>
      <dsp:spPr>
        <a:xfrm>
          <a:off x="0" y="2347"/>
          <a:ext cx="6253721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Questions</a:t>
          </a:r>
          <a:endParaRPr lang="en-US" sz="6500" kern="1200"/>
        </a:p>
      </dsp:txBody>
      <dsp:txXfrm>
        <a:off x="76105" y="78452"/>
        <a:ext cx="6101511" cy="1406815"/>
      </dsp:txXfrm>
    </dsp:sp>
    <dsp:sp modelId="{68B98D5F-3BC9-4630-B633-C2CA31016A16}">
      <dsp:nvSpPr>
        <dsp:cNvPr id="0" name=""/>
        <dsp:cNvSpPr/>
      </dsp:nvSpPr>
      <dsp:spPr>
        <a:xfrm>
          <a:off x="0" y="1748572"/>
          <a:ext cx="6253721" cy="15590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 err="1"/>
            <a:t>Gamestart</a:t>
          </a:r>
          <a:endParaRPr lang="en-US" sz="6500" kern="1200" dirty="0"/>
        </a:p>
      </dsp:txBody>
      <dsp:txXfrm>
        <a:off x="76105" y="1824677"/>
        <a:ext cx="6101511" cy="1406815"/>
      </dsp:txXfrm>
    </dsp:sp>
    <dsp:sp modelId="{1AF4AB01-F302-40CF-9446-4E6BA9E39802}">
      <dsp:nvSpPr>
        <dsp:cNvPr id="0" name=""/>
        <dsp:cNvSpPr/>
      </dsp:nvSpPr>
      <dsp:spPr>
        <a:xfrm>
          <a:off x="0" y="3494797"/>
          <a:ext cx="6253721" cy="15590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random</a:t>
          </a:r>
          <a:endParaRPr lang="en-US" sz="6500" kern="1200"/>
        </a:p>
      </dsp:txBody>
      <dsp:txXfrm>
        <a:off x="76105" y="3570902"/>
        <a:ext cx="6101511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48B2-0E49-3D9C-3912-D185FC28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EDBB8-1064-3028-9E6A-679EDDFB3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8B72F-BEAB-4433-18D0-570EFBDA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D66-59B4-498E-9D30-617A45F8B1D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EAA6-9D3E-828E-12E0-4AD2B69C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A657-F71F-0692-1CCE-C2012CF2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EEE6-AC08-4524-A05F-03CB2B20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5EB7-AABA-29E3-1686-41584995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3523B-B0E1-19A6-1ABA-9F06D7B69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3E03-34C8-BDB1-00C5-3C14F797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D66-59B4-498E-9D30-617A45F8B1D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985C-1B98-4833-97EE-23B09596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DB75-1424-B17F-0C1A-4FA5CED4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EEE6-AC08-4524-A05F-03CB2B20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42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3FF16-5237-D62D-95CC-576EDFAAC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4D17D-F763-BD92-8F00-86DB16B8D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7A50-A825-F3AC-5EE4-DF078E7D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D66-59B4-498E-9D30-617A45F8B1D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C4BF6-DA52-7EAB-1077-1862A244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5B44B-FEFA-4FDD-B7E9-2DC33791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EEE6-AC08-4524-A05F-03CB2B20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25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50F3-AE70-59EF-B3D9-261B8904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A77B-8FD4-9D28-27D0-6FFCEC90C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2EB31-1FD8-2827-B9FF-8CEE4AC9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D66-59B4-498E-9D30-617A45F8B1D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A233-A145-62B0-E5DA-333DA50F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2071-120B-3F80-AA29-7F5EB576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EEE6-AC08-4524-A05F-03CB2B20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55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B1E2-96D8-E739-496E-870EA7A3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62575-38BE-FB81-6D63-00A21FED1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27DF-706E-C15D-976B-4DCB654B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D66-59B4-498E-9D30-617A45F8B1D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F45DF-1FB3-55EE-0000-4B12AF0D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3FFE8-12AE-ABE3-30CD-EBF8062C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EEE6-AC08-4524-A05F-03CB2B20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86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E75E-5216-27F7-9F07-0B4DAD1A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0A7A-BFE9-8D56-F5F1-A83833E1D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DDF7A-EA99-F41C-5BB1-C84488335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3C55C-AB7B-3D1D-3AE7-E799071C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D66-59B4-498E-9D30-617A45F8B1D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EEA5C-B781-36EE-2C75-0DB2DB01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B6071-7DF3-1AD8-9110-41AD8F1B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EEE6-AC08-4524-A05F-03CB2B20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36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4B4F-FBE3-6AFC-0CAC-820890CD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0C66F-1C36-1680-4AB6-B9E07064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CB7C5-C99C-92B8-6168-7E49D89B1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CE5B9-C37B-50D9-DFA8-F28869BF6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8D947-5C37-AECF-5083-4694ACAF6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45A38-D55A-0CCE-D18F-BD85EDEF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D66-59B4-498E-9D30-617A45F8B1D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3578E-FC59-4774-EFDA-FEC8441D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82A5A-5F33-E244-0DED-1DA420F1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EEE6-AC08-4524-A05F-03CB2B20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42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575F-DD82-B682-5429-826C1D0B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429AF-3FF3-8834-4A6B-984F384F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D66-59B4-498E-9D30-617A45F8B1D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05556-1027-0A98-D8D8-72C5F8B5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946D0-1473-123E-356F-E07AA05B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EEE6-AC08-4524-A05F-03CB2B20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06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335BA-D46E-3143-25FF-F76EE8AD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D66-59B4-498E-9D30-617A45F8B1D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99EE7-86F0-F285-457F-3FB6025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F8C3C-96D7-05D9-4890-74F51656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EEE6-AC08-4524-A05F-03CB2B20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77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79AB-77A0-8FC1-29BF-325E307E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B612-6EF7-4771-1879-8B0FB5EA6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5329-D1F1-A430-93B3-9539AA582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5813E-1D70-2B27-4261-C40CC539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D66-59B4-498E-9D30-617A45F8B1D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C35D4-42E6-2445-AA80-E0D38326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DD080-0F80-72FD-972D-DA0442FA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EEE6-AC08-4524-A05F-03CB2B20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6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ACC2-4179-52BC-FD58-702CD177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C0180-9D18-6AA6-4C15-EE95F1600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3B4C0-98B1-BBAD-CC00-1EBB64C53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3562B-CBB0-3088-F6E4-CEFD3664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D66-59B4-498E-9D30-617A45F8B1D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D8837-2FE8-EC36-B738-475EB50B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5283D-DE3C-84B9-7F2E-1D01A910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EEE6-AC08-4524-A05F-03CB2B20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41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12062-A0DE-958E-16EE-D87BB03D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04204-15CE-15CE-AA79-5F9248C63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D74C-88F2-DE08-90E0-8AE8839B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32D66-59B4-498E-9D30-617A45F8B1D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7DC8-9366-1C13-5940-0D94B3C6C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097B7-537D-6905-D3B5-DF95D551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EEE6-AC08-4524-A05F-03CB2B20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89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ubberized numbers on the wall">
            <a:extLst>
              <a:ext uri="{FF2B5EF4-FFF2-40B4-BE49-F238E27FC236}">
                <a16:creationId xmlns:a16="http://schemas.microsoft.com/office/drawing/2014/main" id="{159F7D86-9511-EA83-647F-252C55443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6" b="78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B7232-5AD2-0399-4050-B44D81349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Guess the number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265AA-5F92-6E3C-D135-D823ACFC5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 err="1"/>
              <a:t>Divya</a:t>
            </a:r>
            <a:r>
              <a:rPr lang="en-GB" sz="2000" dirty="0"/>
              <a:t> Rajeswari Pamula</a:t>
            </a:r>
          </a:p>
          <a:p>
            <a:r>
              <a:rPr lang="en-GB" sz="2000" dirty="0"/>
              <a:t>220318055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68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7B1B0-2359-014F-33EC-E05FE794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GB" sz="5100">
                <a:solidFill>
                  <a:schemeClr val="bg1"/>
                </a:solidFill>
              </a:rPr>
              <a:t>Introduction: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BE14532-253B-81E1-39CC-FC49E231B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24281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531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2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1277DD-5E22-F4D8-8290-625B266F96D8}"/>
              </a:ext>
            </a:extLst>
          </p:cNvPr>
          <p:cNvGrpSpPr/>
          <p:nvPr/>
        </p:nvGrpSpPr>
        <p:grpSpPr>
          <a:xfrm>
            <a:off x="1229763" y="643467"/>
            <a:ext cx="9732476" cy="5571068"/>
            <a:chOff x="0" y="0"/>
            <a:chExt cx="10895287" cy="6236773"/>
          </a:xfrm>
        </p:grpSpPr>
        <p:sp>
          <p:nvSpPr>
            <p:cNvPr id="5" name="Shape 931">
              <a:extLst>
                <a:ext uri="{FF2B5EF4-FFF2-40B4-BE49-F238E27FC236}">
                  <a16:creationId xmlns:a16="http://schemas.microsoft.com/office/drawing/2014/main" id="{4D3A1D14-F09C-9F48-0160-273A16BED19F}"/>
                </a:ext>
              </a:extLst>
            </p:cNvPr>
            <p:cNvSpPr/>
            <p:nvPr/>
          </p:nvSpPr>
          <p:spPr>
            <a:xfrm>
              <a:off x="231724" y="231787"/>
              <a:ext cx="1801368" cy="942074"/>
            </a:xfrm>
            <a:custGeom>
              <a:avLst/>
              <a:gdLst/>
              <a:ahLst/>
              <a:cxnLst/>
              <a:rect l="0" t="0" r="0" b="0"/>
              <a:pathLst>
                <a:path w="1801368" h="942074">
                  <a:moveTo>
                    <a:pt x="0" y="0"/>
                  </a:moveTo>
                  <a:lnTo>
                    <a:pt x="1801368" y="0"/>
                  </a:lnTo>
                  <a:lnTo>
                    <a:pt x="1801368" y="942074"/>
                  </a:lnTo>
                  <a:lnTo>
                    <a:pt x="0" y="9420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6" name="Shape 23">
              <a:extLst>
                <a:ext uri="{FF2B5EF4-FFF2-40B4-BE49-F238E27FC236}">
                  <a16:creationId xmlns:a16="http://schemas.microsoft.com/office/drawing/2014/main" id="{77875943-DC18-47E6-63B8-961DBADA364E}"/>
                </a:ext>
              </a:extLst>
            </p:cNvPr>
            <p:cNvSpPr/>
            <p:nvPr/>
          </p:nvSpPr>
          <p:spPr>
            <a:xfrm>
              <a:off x="231724" y="231787"/>
              <a:ext cx="1801368" cy="942074"/>
            </a:xfrm>
            <a:custGeom>
              <a:avLst/>
              <a:gdLst/>
              <a:ahLst/>
              <a:cxnLst/>
              <a:rect l="0" t="0" r="0" b="0"/>
              <a:pathLst>
                <a:path w="1801368" h="942074">
                  <a:moveTo>
                    <a:pt x="0" y="942074"/>
                  </a:moveTo>
                  <a:lnTo>
                    <a:pt x="1801368" y="942074"/>
                  </a:lnTo>
                  <a:lnTo>
                    <a:pt x="1801368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41719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E4241B-E94A-1E10-8E36-7F1DEC2CD037}"/>
                </a:ext>
              </a:extLst>
            </p:cNvPr>
            <p:cNvSpPr/>
            <p:nvPr/>
          </p:nvSpPr>
          <p:spPr>
            <a:xfrm>
              <a:off x="887679" y="468138"/>
              <a:ext cx="715177" cy="3101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Need 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5D980E-B8BB-1E08-0DDA-DE2686EEE545}"/>
                </a:ext>
              </a:extLst>
            </p:cNvPr>
            <p:cNvSpPr/>
            <p:nvPr/>
          </p:nvSpPr>
          <p:spPr>
            <a:xfrm>
              <a:off x="549351" y="743093"/>
              <a:ext cx="1532957" cy="3101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introduction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Shape 932">
              <a:extLst>
                <a:ext uri="{FF2B5EF4-FFF2-40B4-BE49-F238E27FC236}">
                  <a16:creationId xmlns:a16="http://schemas.microsoft.com/office/drawing/2014/main" id="{D5154F0C-B0E3-CE3B-4CEE-683F96664867}"/>
                </a:ext>
              </a:extLst>
            </p:cNvPr>
            <p:cNvSpPr/>
            <p:nvPr/>
          </p:nvSpPr>
          <p:spPr>
            <a:xfrm>
              <a:off x="2929204" y="1868945"/>
              <a:ext cx="1801368" cy="942073"/>
            </a:xfrm>
            <a:custGeom>
              <a:avLst/>
              <a:gdLst/>
              <a:ahLst/>
              <a:cxnLst/>
              <a:rect l="0" t="0" r="0" b="0"/>
              <a:pathLst>
                <a:path w="1801368" h="942073">
                  <a:moveTo>
                    <a:pt x="0" y="0"/>
                  </a:moveTo>
                  <a:lnTo>
                    <a:pt x="1801368" y="0"/>
                  </a:lnTo>
                  <a:lnTo>
                    <a:pt x="1801368" y="942073"/>
                  </a:lnTo>
                  <a:lnTo>
                    <a:pt x="0" y="94207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Shape 27">
              <a:extLst>
                <a:ext uri="{FF2B5EF4-FFF2-40B4-BE49-F238E27FC236}">
                  <a16:creationId xmlns:a16="http://schemas.microsoft.com/office/drawing/2014/main" id="{F6E60D1F-226D-4BD1-11D9-4A1326827BAE}"/>
                </a:ext>
              </a:extLst>
            </p:cNvPr>
            <p:cNvSpPr/>
            <p:nvPr/>
          </p:nvSpPr>
          <p:spPr>
            <a:xfrm>
              <a:off x="2929204" y="1868945"/>
              <a:ext cx="1801368" cy="942073"/>
            </a:xfrm>
            <a:custGeom>
              <a:avLst/>
              <a:gdLst/>
              <a:ahLst/>
              <a:cxnLst/>
              <a:rect l="0" t="0" r="0" b="0"/>
              <a:pathLst>
                <a:path w="1801368" h="942073">
                  <a:moveTo>
                    <a:pt x="0" y="942073"/>
                  </a:moveTo>
                  <a:lnTo>
                    <a:pt x="1801368" y="942073"/>
                  </a:lnTo>
                  <a:lnTo>
                    <a:pt x="1801368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41719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EFCD4B-206A-D659-91E1-BBBE0AE325FE}"/>
                </a:ext>
              </a:extLst>
            </p:cNvPr>
            <p:cNvSpPr/>
            <p:nvPr/>
          </p:nvSpPr>
          <p:spPr>
            <a:xfrm>
              <a:off x="3115132" y="2013855"/>
              <a:ext cx="1969086" cy="2729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Select which digit 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2BF3DC-D9DD-F350-9594-052F54833151}"/>
                </a:ext>
              </a:extLst>
            </p:cNvPr>
            <p:cNvSpPr/>
            <p:nvPr/>
          </p:nvSpPr>
          <p:spPr>
            <a:xfrm>
              <a:off x="3105988" y="2251980"/>
              <a:ext cx="1992399" cy="2729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number (3,4 or 5) 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F2EFA0-B7F4-DB1D-5951-FFCECB178CA8}"/>
                </a:ext>
              </a:extLst>
            </p:cNvPr>
            <p:cNvSpPr/>
            <p:nvPr/>
          </p:nvSpPr>
          <p:spPr>
            <a:xfrm>
              <a:off x="3252292" y="2499376"/>
              <a:ext cx="1525854" cy="2729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to be guessed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Shape 933">
              <a:extLst>
                <a:ext uri="{FF2B5EF4-FFF2-40B4-BE49-F238E27FC236}">
                  <a16:creationId xmlns:a16="http://schemas.microsoft.com/office/drawing/2014/main" id="{1580CD39-3A46-23C9-16FD-A2E765FE375A}"/>
                </a:ext>
              </a:extLst>
            </p:cNvPr>
            <p:cNvSpPr/>
            <p:nvPr/>
          </p:nvSpPr>
          <p:spPr>
            <a:xfrm>
              <a:off x="2929204" y="231787"/>
              <a:ext cx="1801368" cy="942074"/>
            </a:xfrm>
            <a:custGeom>
              <a:avLst/>
              <a:gdLst/>
              <a:ahLst/>
              <a:cxnLst/>
              <a:rect l="0" t="0" r="0" b="0"/>
              <a:pathLst>
                <a:path w="1801368" h="942074">
                  <a:moveTo>
                    <a:pt x="0" y="0"/>
                  </a:moveTo>
                  <a:lnTo>
                    <a:pt x="1801368" y="0"/>
                  </a:lnTo>
                  <a:lnTo>
                    <a:pt x="1801368" y="942074"/>
                  </a:lnTo>
                  <a:lnTo>
                    <a:pt x="0" y="9420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Shape 32">
              <a:extLst>
                <a:ext uri="{FF2B5EF4-FFF2-40B4-BE49-F238E27FC236}">
                  <a16:creationId xmlns:a16="http://schemas.microsoft.com/office/drawing/2014/main" id="{F60C78FE-BFCB-92EE-3353-ED1F975E6516}"/>
                </a:ext>
              </a:extLst>
            </p:cNvPr>
            <p:cNvSpPr/>
            <p:nvPr/>
          </p:nvSpPr>
          <p:spPr>
            <a:xfrm>
              <a:off x="2929204" y="231787"/>
              <a:ext cx="1801368" cy="942074"/>
            </a:xfrm>
            <a:custGeom>
              <a:avLst/>
              <a:gdLst/>
              <a:ahLst/>
              <a:cxnLst/>
              <a:rect l="0" t="0" r="0" b="0"/>
              <a:pathLst>
                <a:path w="1801368" h="942074">
                  <a:moveTo>
                    <a:pt x="0" y="942074"/>
                  </a:moveTo>
                  <a:lnTo>
                    <a:pt x="1801368" y="942074"/>
                  </a:lnTo>
                  <a:lnTo>
                    <a:pt x="1801368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41719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A7F044-D5C8-92F3-50E3-2332723B545B}"/>
                </a:ext>
              </a:extLst>
            </p:cNvPr>
            <p:cNvSpPr/>
            <p:nvPr/>
          </p:nvSpPr>
          <p:spPr>
            <a:xfrm>
              <a:off x="3197428" y="468138"/>
              <a:ext cx="1745167" cy="3101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Let’s start the 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75D505-B020-79C2-CE29-26582C36E308}"/>
                </a:ext>
              </a:extLst>
            </p:cNvPr>
            <p:cNvSpPr/>
            <p:nvPr/>
          </p:nvSpPr>
          <p:spPr>
            <a:xfrm>
              <a:off x="3572586" y="743093"/>
              <a:ext cx="686254" cy="3101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game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Shape 934">
              <a:extLst>
                <a:ext uri="{FF2B5EF4-FFF2-40B4-BE49-F238E27FC236}">
                  <a16:creationId xmlns:a16="http://schemas.microsoft.com/office/drawing/2014/main" id="{46920546-A136-DAEE-0CEC-7341BD9F5F84}"/>
                </a:ext>
              </a:extLst>
            </p:cNvPr>
            <p:cNvSpPr/>
            <p:nvPr/>
          </p:nvSpPr>
          <p:spPr>
            <a:xfrm>
              <a:off x="231724" y="1868945"/>
              <a:ext cx="1801368" cy="942073"/>
            </a:xfrm>
            <a:custGeom>
              <a:avLst/>
              <a:gdLst/>
              <a:ahLst/>
              <a:cxnLst/>
              <a:rect l="0" t="0" r="0" b="0"/>
              <a:pathLst>
                <a:path w="1801368" h="942073">
                  <a:moveTo>
                    <a:pt x="0" y="0"/>
                  </a:moveTo>
                  <a:lnTo>
                    <a:pt x="1801368" y="0"/>
                  </a:lnTo>
                  <a:lnTo>
                    <a:pt x="1801368" y="942073"/>
                  </a:lnTo>
                  <a:lnTo>
                    <a:pt x="0" y="94207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Shape 36">
              <a:extLst>
                <a:ext uri="{FF2B5EF4-FFF2-40B4-BE49-F238E27FC236}">
                  <a16:creationId xmlns:a16="http://schemas.microsoft.com/office/drawing/2014/main" id="{7287A7A0-0262-324D-BAE6-5B21F5CC85B7}"/>
                </a:ext>
              </a:extLst>
            </p:cNvPr>
            <p:cNvSpPr/>
            <p:nvPr/>
          </p:nvSpPr>
          <p:spPr>
            <a:xfrm>
              <a:off x="231724" y="1868945"/>
              <a:ext cx="1801368" cy="942073"/>
            </a:xfrm>
            <a:custGeom>
              <a:avLst/>
              <a:gdLst/>
              <a:ahLst/>
              <a:cxnLst/>
              <a:rect l="0" t="0" r="0" b="0"/>
              <a:pathLst>
                <a:path w="1801368" h="942073">
                  <a:moveTo>
                    <a:pt x="0" y="942073"/>
                  </a:moveTo>
                  <a:lnTo>
                    <a:pt x="1801368" y="942073"/>
                  </a:lnTo>
                  <a:lnTo>
                    <a:pt x="1801368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41719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1B1652-EE51-0B81-5F81-A66A9AFB056C}"/>
                </a:ext>
              </a:extLst>
            </p:cNvPr>
            <p:cNvSpPr/>
            <p:nvPr/>
          </p:nvSpPr>
          <p:spPr>
            <a:xfrm>
              <a:off x="421081" y="2103390"/>
              <a:ext cx="1945501" cy="3101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Introduction to 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559D52-21A2-8D64-AB45-ABE27248CF32}"/>
                </a:ext>
              </a:extLst>
            </p:cNvPr>
            <p:cNvSpPr/>
            <p:nvPr/>
          </p:nvSpPr>
          <p:spPr>
            <a:xfrm>
              <a:off x="686511" y="2377964"/>
              <a:ext cx="1172477" cy="3101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the game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39">
              <a:extLst>
                <a:ext uri="{FF2B5EF4-FFF2-40B4-BE49-F238E27FC236}">
                  <a16:creationId xmlns:a16="http://schemas.microsoft.com/office/drawing/2014/main" id="{87DDCE67-C3C4-9652-712F-0B799D095C57}"/>
                </a:ext>
              </a:extLst>
            </p:cNvPr>
            <p:cNvSpPr/>
            <p:nvPr/>
          </p:nvSpPr>
          <p:spPr>
            <a:xfrm>
              <a:off x="1098880" y="1173861"/>
              <a:ext cx="76200" cy="690372"/>
            </a:xfrm>
            <a:custGeom>
              <a:avLst/>
              <a:gdLst/>
              <a:ahLst/>
              <a:cxnLst/>
              <a:rect l="0" t="0" r="0" b="0"/>
              <a:pathLst>
                <a:path w="76200" h="690372">
                  <a:moveTo>
                    <a:pt x="34925" y="0"/>
                  </a:moveTo>
                  <a:lnTo>
                    <a:pt x="41275" y="0"/>
                  </a:lnTo>
                  <a:lnTo>
                    <a:pt x="41275" y="614172"/>
                  </a:lnTo>
                  <a:lnTo>
                    <a:pt x="76200" y="614172"/>
                  </a:lnTo>
                  <a:lnTo>
                    <a:pt x="38100" y="690372"/>
                  </a:lnTo>
                  <a:lnTo>
                    <a:pt x="0" y="614172"/>
                  </a:lnTo>
                  <a:lnTo>
                    <a:pt x="34925" y="614172"/>
                  </a:lnTo>
                  <a:lnTo>
                    <a:pt x="3492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Shape 40">
              <a:extLst>
                <a:ext uri="{FF2B5EF4-FFF2-40B4-BE49-F238E27FC236}">
                  <a16:creationId xmlns:a16="http://schemas.microsoft.com/office/drawing/2014/main" id="{5EC8F3DC-EA3C-37A1-6279-899ECC664A55}"/>
                </a:ext>
              </a:extLst>
            </p:cNvPr>
            <p:cNvSpPr/>
            <p:nvPr/>
          </p:nvSpPr>
          <p:spPr>
            <a:xfrm>
              <a:off x="2033092" y="669290"/>
              <a:ext cx="900303" cy="76200"/>
            </a:xfrm>
            <a:custGeom>
              <a:avLst/>
              <a:gdLst/>
              <a:ahLst/>
              <a:cxnLst/>
              <a:rect l="0" t="0" r="0" b="0"/>
              <a:pathLst>
                <a:path w="900303" h="76200">
                  <a:moveTo>
                    <a:pt x="824103" y="0"/>
                  </a:moveTo>
                  <a:lnTo>
                    <a:pt x="900303" y="38100"/>
                  </a:lnTo>
                  <a:lnTo>
                    <a:pt x="824103" y="76200"/>
                  </a:lnTo>
                  <a:lnTo>
                    <a:pt x="824103" y="41275"/>
                  </a:lnTo>
                  <a:lnTo>
                    <a:pt x="0" y="41275"/>
                  </a:lnTo>
                  <a:lnTo>
                    <a:pt x="0" y="34925"/>
                  </a:lnTo>
                  <a:lnTo>
                    <a:pt x="824103" y="34925"/>
                  </a:lnTo>
                  <a:lnTo>
                    <a:pt x="82410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49CF9A-0A52-8457-5EE4-CA9F9306E564}"/>
                </a:ext>
              </a:extLst>
            </p:cNvPr>
            <p:cNvSpPr/>
            <p:nvPr/>
          </p:nvSpPr>
          <p:spPr>
            <a:xfrm>
              <a:off x="1221308" y="1433973"/>
              <a:ext cx="431420" cy="3101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YES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BFA432-D736-F3CE-4563-E570561B798D}"/>
                </a:ext>
              </a:extLst>
            </p:cNvPr>
            <p:cNvSpPr/>
            <p:nvPr/>
          </p:nvSpPr>
          <p:spPr>
            <a:xfrm>
              <a:off x="2385391" y="418989"/>
              <a:ext cx="396559" cy="3101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</a:t>
              </a:r>
            </a:p>
          </p:txBody>
        </p:sp>
        <p:sp>
          <p:nvSpPr>
            <p:cNvPr id="26" name="Shape 43">
              <a:extLst>
                <a:ext uri="{FF2B5EF4-FFF2-40B4-BE49-F238E27FC236}">
                  <a16:creationId xmlns:a16="http://schemas.microsoft.com/office/drawing/2014/main" id="{FC6326F9-D64D-3AF4-2E8B-1F6CB37B99CD}"/>
                </a:ext>
              </a:extLst>
            </p:cNvPr>
            <p:cNvSpPr/>
            <p:nvPr/>
          </p:nvSpPr>
          <p:spPr>
            <a:xfrm>
              <a:off x="2033092" y="707390"/>
              <a:ext cx="581787" cy="1632458"/>
            </a:xfrm>
            <a:custGeom>
              <a:avLst/>
              <a:gdLst/>
              <a:ahLst/>
              <a:cxnLst/>
              <a:rect l="0" t="0" r="0" b="0"/>
              <a:pathLst>
                <a:path w="581787" h="1632458">
                  <a:moveTo>
                    <a:pt x="0" y="1632458"/>
                  </a:moveTo>
                  <a:lnTo>
                    <a:pt x="581787" y="1632458"/>
                  </a:lnTo>
                  <a:lnTo>
                    <a:pt x="58178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B9B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7" name="Shape 935">
              <a:extLst>
                <a:ext uri="{FF2B5EF4-FFF2-40B4-BE49-F238E27FC236}">
                  <a16:creationId xmlns:a16="http://schemas.microsoft.com/office/drawing/2014/main" id="{835ECF4A-8EDD-371B-AA3C-FAAD1F3C9466}"/>
                </a:ext>
              </a:extLst>
            </p:cNvPr>
            <p:cNvSpPr/>
            <p:nvPr/>
          </p:nvSpPr>
          <p:spPr>
            <a:xfrm>
              <a:off x="5635828" y="1868945"/>
              <a:ext cx="1801368" cy="942073"/>
            </a:xfrm>
            <a:custGeom>
              <a:avLst/>
              <a:gdLst/>
              <a:ahLst/>
              <a:cxnLst/>
              <a:rect l="0" t="0" r="0" b="0"/>
              <a:pathLst>
                <a:path w="1801368" h="942073">
                  <a:moveTo>
                    <a:pt x="0" y="0"/>
                  </a:moveTo>
                  <a:lnTo>
                    <a:pt x="1801368" y="0"/>
                  </a:lnTo>
                  <a:lnTo>
                    <a:pt x="1801368" y="942073"/>
                  </a:lnTo>
                  <a:lnTo>
                    <a:pt x="0" y="94207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8" name="Shape 45">
              <a:extLst>
                <a:ext uri="{FF2B5EF4-FFF2-40B4-BE49-F238E27FC236}">
                  <a16:creationId xmlns:a16="http://schemas.microsoft.com/office/drawing/2014/main" id="{219B7AF3-069F-146A-6F70-DD3B0C4AAF98}"/>
                </a:ext>
              </a:extLst>
            </p:cNvPr>
            <p:cNvSpPr/>
            <p:nvPr/>
          </p:nvSpPr>
          <p:spPr>
            <a:xfrm>
              <a:off x="5635828" y="1868945"/>
              <a:ext cx="1801368" cy="942073"/>
            </a:xfrm>
            <a:custGeom>
              <a:avLst/>
              <a:gdLst/>
              <a:ahLst/>
              <a:cxnLst/>
              <a:rect l="0" t="0" r="0" b="0"/>
              <a:pathLst>
                <a:path w="1801368" h="942073">
                  <a:moveTo>
                    <a:pt x="0" y="942073"/>
                  </a:moveTo>
                  <a:lnTo>
                    <a:pt x="1801368" y="942073"/>
                  </a:lnTo>
                  <a:lnTo>
                    <a:pt x="1801368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41719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24A0CA-20C4-B03C-4673-13CF40BB55BF}"/>
                </a:ext>
              </a:extLst>
            </p:cNvPr>
            <p:cNvSpPr/>
            <p:nvPr/>
          </p:nvSpPr>
          <p:spPr>
            <a:xfrm>
              <a:off x="6110809" y="1891808"/>
              <a:ext cx="1178290" cy="2729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Computer 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C28E84-F720-06F8-B408-572179E7542D}"/>
                </a:ext>
              </a:extLst>
            </p:cNvPr>
            <p:cNvSpPr/>
            <p:nvPr/>
          </p:nvSpPr>
          <p:spPr>
            <a:xfrm>
              <a:off x="6037657" y="2129933"/>
              <a:ext cx="1384630" cy="2729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Generates a 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E173E12-5F59-4028-C95D-FEB3E59BB24E}"/>
                </a:ext>
              </a:extLst>
            </p:cNvPr>
            <p:cNvSpPr/>
            <p:nvPr/>
          </p:nvSpPr>
          <p:spPr>
            <a:xfrm>
              <a:off x="5763083" y="2377075"/>
              <a:ext cx="2113793" cy="2729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random number in 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D5680D-AC72-22DE-1470-7F9DD5AF8C50}"/>
                </a:ext>
              </a:extLst>
            </p:cNvPr>
            <p:cNvSpPr/>
            <p:nvPr/>
          </p:nvSpPr>
          <p:spPr>
            <a:xfrm>
              <a:off x="6183961" y="2624598"/>
              <a:ext cx="918085" cy="2729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backend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Shape 936">
              <a:extLst>
                <a:ext uri="{FF2B5EF4-FFF2-40B4-BE49-F238E27FC236}">
                  <a16:creationId xmlns:a16="http://schemas.microsoft.com/office/drawing/2014/main" id="{A6C8728C-7B47-5CF0-F097-44EB3E200886}"/>
                </a:ext>
              </a:extLst>
            </p:cNvPr>
            <p:cNvSpPr/>
            <p:nvPr/>
          </p:nvSpPr>
          <p:spPr>
            <a:xfrm>
              <a:off x="231724" y="3496958"/>
              <a:ext cx="1801368" cy="942074"/>
            </a:xfrm>
            <a:custGeom>
              <a:avLst/>
              <a:gdLst/>
              <a:ahLst/>
              <a:cxnLst/>
              <a:rect l="0" t="0" r="0" b="0"/>
              <a:pathLst>
                <a:path w="1801368" h="942074">
                  <a:moveTo>
                    <a:pt x="0" y="0"/>
                  </a:moveTo>
                  <a:lnTo>
                    <a:pt x="1801368" y="0"/>
                  </a:lnTo>
                  <a:lnTo>
                    <a:pt x="1801368" y="942074"/>
                  </a:lnTo>
                  <a:lnTo>
                    <a:pt x="0" y="9420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4" name="Shape 51">
              <a:extLst>
                <a:ext uri="{FF2B5EF4-FFF2-40B4-BE49-F238E27FC236}">
                  <a16:creationId xmlns:a16="http://schemas.microsoft.com/office/drawing/2014/main" id="{672B5BEB-AC42-A64C-FA9A-DFE762ECC0CC}"/>
                </a:ext>
              </a:extLst>
            </p:cNvPr>
            <p:cNvSpPr/>
            <p:nvPr/>
          </p:nvSpPr>
          <p:spPr>
            <a:xfrm>
              <a:off x="231724" y="3496958"/>
              <a:ext cx="1801368" cy="942074"/>
            </a:xfrm>
            <a:custGeom>
              <a:avLst/>
              <a:gdLst/>
              <a:ahLst/>
              <a:cxnLst/>
              <a:rect l="0" t="0" r="0" b="0"/>
              <a:pathLst>
                <a:path w="1801368" h="942074">
                  <a:moveTo>
                    <a:pt x="0" y="942074"/>
                  </a:moveTo>
                  <a:lnTo>
                    <a:pt x="1801368" y="942074"/>
                  </a:lnTo>
                  <a:lnTo>
                    <a:pt x="1801368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41719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58D18F9-DBE3-7D69-8B0A-3CCE2F132B8B}"/>
                </a:ext>
              </a:extLst>
            </p:cNvPr>
            <p:cNvSpPr/>
            <p:nvPr/>
          </p:nvSpPr>
          <p:spPr>
            <a:xfrm>
              <a:off x="347929" y="3649107"/>
              <a:ext cx="2126655" cy="2729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Input in how many 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040C684-4795-E46B-0B44-3456E9D92A6C}"/>
                </a:ext>
              </a:extLst>
            </p:cNvPr>
            <p:cNvSpPr/>
            <p:nvPr/>
          </p:nvSpPr>
          <p:spPr>
            <a:xfrm>
              <a:off x="457657" y="3887105"/>
              <a:ext cx="1853588" cy="2729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chances you will 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D02882-CBAA-E958-19E7-BC4A86B11B6A}"/>
                </a:ext>
              </a:extLst>
            </p:cNvPr>
            <p:cNvSpPr/>
            <p:nvPr/>
          </p:nvSpPr>
          <p:spPr>
            <a:xfrm>
              <a:off x="375361" y="4134374"/>
              <a:ext cx="1989184" cy="2729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guess the number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Shape 937">
              <a:extLst>
                <a:ext uri="{FF2B5EF4-FFF2-40B4-BE49-F238E27FC236}">
                  <a16:creationId xmlns:a16="http://schemas.microsoft.com/office/drawing/2014/main" id="{026B6BC4-D0EA-E424-501E-91BE4CEECAF7}"/>
                </a:ext>
              </a:extLst>
            </p:cNvPr>
            <p:cNvSpPr/>
            <p:nvPr/>
          </p:nvSpPr>
          <p:spPr>
            <a:xfrm>
              <a:off x="2929204" y="3496958"/>
              <a:ext cx="1801368" cy="942074"/>
            </a:xfrm>
            <a:custGeom>
              <a:avLst/>
              <a:gdLst/>
              <a:ahLst/>
              <a:cxnLst/>
              <a:rect l="0" t="0" r="0" b="0"/>
              <a:pathLst>
                <a:path w="1801368" h="942074">
                  <a:moveTo>
                    <a:pt x="0" y="0"/>
                  </a:moveTo>
                  <a:lnTo>
                    <a:pt x="1801368" y="0"/>
                  </a:lnTo>
                  <a:lnTo>
                    <a:pt x="1801368" y="942074"/>
                  </a:lnTo>
                  <a:lnTo>
                    <a:pt x="0" y="9420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9" name="Shape 56">
              <a:extLst>
                <a:ext uri="{FF2B5EF4-FFF2-40B4-BE49-F238E27FC236}">
                  <a16:creationId xmlns:a16="http://schemas.microsoft.com/office/drawing/2014/main" id="{85D9AF10-93EC-06FD-23C1-14285995D0B1}"/>
                </a:ext>
              </a:extLst>
            </p:cNvPr>
            <p:cNvSpPr/>
            <p:nvPr/>
          </p:nvSpPr>
          <p:spPr>
            <a:xfrm>
              <a:off x="2929204" y="3496958"/>
              <a:ext cx="1801368" cy="942074"/>
            </a:xfrm>
            <a:custGeom>
              <a:avLst/>
              <a:gdLst/>
              <a:ahLst/>
              <a:cxnLst/>
              <a:rect l="0" t="0" r="0" b="0"/>
              <a:pathLst>
                <a:path w="1801368" h="942074">
                  <a:moveTo>
                    <a:pt x="0" y="942074"/>
                  </a:moveTo>
                  <a:lnTo>
                    <a:pt x="1801368" y="942074"/>
                  </a:lnTo>
                  <a:lnTo>
                    <a:pt x="1801368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41719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4A9BA46-5646-43B0-BD8E-F9B72872BDD8}"/>
                </a:ext>
              </a:extLst>
            </p:cNvPr>
            <p:cNvSpPr/>
            <p:nvPr/>
          </p:nvSpPr>
          <p:spPr>
            <a:xfrm>
              <a:off x="3407741" y="3738261"/>
              <a:ext cx="1203532" cy="3101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Enter the 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B932916-B268-1FEC-511B-E70EDE15FE04}"/>
                </a:ext>
              </a:extLst>
            </p:cNvPr>
            <p:cNvSpPr/>
            <p:nvPr/>
          </p:nvSpPr>
          <p:spPr>
            <a:xfrm>
              <a:off x="3462859" y="4013216"/>
              <a:ext cx="1041254" cy="3101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number 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Shape 938">
              <a:extLst>
                <a:ext uri="{FF2B5EF4-FFF2-40B4-BE49-F238E27FC236}">
                  <a16:creationId xmlns:a16="http://schemas.microsoft.com/office/drawing/2014/main" id="{9BFD85E4-39AE-8A4B-6DA2-990573F955B2}"/>
                </a:ext>
              </a:extLst>
            </p:cNvPr>
            <p:cNvSpPr/>
            <p:nvPr/>
          </p:nvSpPr>
          <p:spPr>
            <a:xfrm>
              <a:off x="5635828" y="3496958"/>
              <a:ext cx="1801368" cy="942074"/>
            </a:xfrm>
            <a:custGeom>
              <a:avLst/>
              <a:gdLst/>
              <a:ahLst/>
              <a:cxnLst/>
              <a:rect l="0" t="0" r="0" b="0"/>
              <a:pathLst>
                <a:path w="1801368" h="942074">
                  <a:moveTo>
                    <a:pt x="0" y="0"/>
                  </a:moveTo>
                  <a:lnTo>
                    <a:pt x="1801368" y="0"/>
                  </a:lnTo>
                  <a:lnTo>
                    <a:pt x="1801368" y="942074"/>
                  </a:lnTo>
                  <a:lnTo>
                    <a:pt x="0" y="9420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3" name="Shape 60">
              <a:extLst>
                <a:ext uri="{FF2B5EF4-FFF2-40B4-BE49-F238E27FC236}">
                  <a16:creationId xmlns:a16="http://schemas.microsoft.com/office/drawing/2014/main" id="{A5D37764-6949-56CB-82F4-D3A0E450A7BF}"/>
                </a:ext>
              </a:extLst>
            </p:cNvPr>
            <p:cNvSpPr/>
            <p:nvPr/>
          </p:nvSpPr>
          <p:spPr>
            <a:xfrm>
              <a:off x="5635828" y="3496958"/>
              <a:ext cx="1801368" cy="942074"/>
            </a:xfrm>
            <a:custGeom>
              <a:avLst/>
              <a:gdLst/>
              <a:ahLst/>
              <a:cxnLst/>
              <a:rect l="0" t="0" r="0" b="0"/>
              <a:pathLst>
                <a:path w="1801368" h="942074">
                  <a:moveTo>
                    <a:pt x="0" y="942074"/>
                  </a:moveTo>
                  <a:lnTo>
                    <a:pt x="1801368" y="942074"/>
                  </a:lnTo>
                  <a:lnTo>
                    <a:pt x="1801368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41719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751BED-5699-3090-8C1B-7EB355B5BAAC}"/>
                </a:ext>
              </a:extLst>
            </p:cNvPr>
            <p:cNvSpPr/>
            <p:nvPr/>
          </p:nvSpPr>
          <p:spPr>
            <a:xfrm>
              <a:off x="5827090" y="3581035"/>
              <a:ext cx="1940822" cy="2357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3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Enter number again </a:t>
              </a:r>
              <a:endParaRPr lang="en-GB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24EF34D-2A5C-6A1D-4626-964B36E7AB4E}"/>
                </a:ext>
              </a:extLst>
            </p:cNvPr>
            <p:cNvSpPr/>
            <p:nvPr/>
          </p:nvSpPr>
          <p:spPr>
            <a:xfrm>
              <a:off x="5991937" y="3800745"/>
              <a:ext cx="1485942" cy="2357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3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until you guess </a:t>
              </a:r>
              <a:endParaRPr lang="en-GB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3BAA8E2-EA42-E318-377C-41474B61FE24}"/>
                </a:ext>
              </a:extLst>
            </p:cNvPr>
            <p:cNvSpPr/>
            <p:nvPr/>
          </p:nvSpPr>
          <p:spPr>
            <a:xfrm>
              <a:off x="5817947" y="4011438"/>
              <a:ext cx="1965823" cy="2357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3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correctly or chances </a:t>
              </a:r>
              <a:endParaRPr lang="en-GB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41B16F-7B2D-24C5-EC76-A9E8E16FBDCE}"/>
                </a:ext>
              </a:extLst>
            </p:cNvPr>
            <p:cNvSpPr/>
            <p:nvPr/>
          </p:nvSpPr>
          <p:spPr>
            <a:xfrm>
              <a:off x="6028513" y="4222004"/>
              <a:ext cx="1349824" cy="2357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3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get completed</a:t>
              </a:r>
              <a:endParaRPr lang="en-GB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8" name="Shape 939">
              <a:extLst>
                <a:ext uri="{FF2B5EF4-FFF2-40B4-BE49-F238E27FC236}">
                  <a16:creationId xmlns:a16="http://schemas.microsoft.com/office/drawing/2014/main" id="{685A169E-0CAE-D408-5554-58D1627FBC33}"/>
                </a:ext>
              </a:extLst>
            </p:cNvPr>
            <p:cNvSpPr/>
            <p:nvPr/>
          </p:nvSpPr>
          <p:spPr>
            <a:xfrm>
              <a:off x="5635828" y="222644"/>
              <a:ext cx="1801368" cy="942074"/>
            </a:xfrm>
            <a:custGeom>
              <a:avLst/>
              <a:gdLst/>
              <a:ahLst/>
              <a:cxnLst/>
              <a:rect l="0" t="0" r="0" b="0"/>
              <a:pathLst>
                <a:path w="1801368" h="942074">
                  <a:moveTo>
                    <a:pt x="0" y="0"/>
                  </a:moveTo>
                  <a:lnTo>
                    <a:pt x="1801368" y="0"/>
                  </a:lnTo>
                  <a:lnTo>
                    <a:pt x="1801368" y="942074"/>
                  </a:lnTo>
                  <a:lnTo>
                    <a:pt x="0" y="9420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9" name="Shape 66">
              <a:extLst>
                <a:ext uri="{FF2B5EF4-FFF2-40B4-BE49-F238E27FC236}">
                  <a16:creationId xmlns:a16="http://schemas.microsoft.com/office/drawing/2014/main" id="{0A320652-6CC3-F18B-154D-677CA040CA4D}"/>
                </a:ext>
              </a:extLst>
            </p:cNvPr>
            <p:cNvSpPr/>
            <p:nvPr/>
          </p:nvSpPr>
          <p:spPr>
            <a:xfrm>
              <a:off x="5635828" y="222644"/>
              <a:ext cx="1801368" cy="942074"/>
            </a:xfrm>
            <a:custGeom>
              <a:avLst/>
              <a:gdLst/>
              <a:ahLst/>
              <a:cxnLst/>
              <a:rect l="0" t="0" r="0" b="0"/>
              <a:pathLst>
                <a:path w="1801368" h="942074">
                  <a:moveTo>
                    <a:pt x="0" y="942074"/>
                  </a:moveTo>
                  <a:lnTo>
                    <a:pt x="1801368" y="942074"/>
                  </a:lnTo>
                  <a:lnTo>
                    <a:pt x="1801368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41719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3F1CEEA-99E8-7066-3047-B0ADC196815C}"/>
                </a:ext>
              </a:extLst>
            </p:cNvPr>
            <p:cNvSpPr/>
            <p:nvPr/>
          </p:nvSpPr>
          <p:spPr>
            <a:xfrm>
              <a:off x="6229680" y="588931"/>
              <a:ext cx="817695" cy="3105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Closed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1" name="Shape 68">
              <a:extLst>
                <a:ext uri="{FF2B5EF4-FFF2-40B4-BE49-F238E27FC236}">
                  <a16:creationId xmlns:a16="http://schemas.microsoft.com/office/drawing/2014/main" id="{FF462339-B7C1-E143-3D2E-FA7B86E7ACAB}"/>
                </a:ext>
              </a:extLst>
            </p:cNvPr>
            <p:cNvSpPr/>
            <p:nvPr/>
          </p:nvSpPr>
          <p:spPr>
            <a:xfrm>
              <a:off x="4730572" y="652399"/>
              <a:ext cx="900303" cy="76200"/>
            </a:xfrm>
            <a:custGeom>
              <a:avLst/>
              <a:gdLst/>
              <a:ahLst/>
              <a:cxnLst/>
              <a:rect l="0" t="0" r="0" b="0"/>
              <a:pathLst>
                <a:path w="900303" h="76200">
                  <a:moveTo>
                    <a:pt x="823468" y="0"/>
                  </a:moveTo>
                  <a:lnTo>
                    <a:pt x="900303" y="36703"/>
                  </a:lnTo>
                  <a:lnTo>
                    <a:pt x="824866" y="76200"/>
                  </a:lnTo>
                  <a:lnTo>
                    <a:pt x="824225" y="41251"/>
                  </a:lnTo>
                  <a:lnTo>
                    <a:pt x="0" y="56134"/>
                  </a:lnTo>
                  <a:lnTo>
                    <a:pt x="0" y="49784"/>
                  </a:lnTo>
                  <a:lnTo>
                    <a:pt x="824108" y="34900"/>
                  </a:lnTo>
                  <a:lnTo>
                    <a:pt x="82346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BCB681C-BB20-C8B7-CC05-E394A8CBF02B}"/>
                </a:ext>
              </a:extLst>
            </p:cNvPr>
            <p:cNvSpPr/>
            <p:nvPr/>
          </p:nvSpPr>
          <p:spPr>
            <a:xfrm>
              <a:off x="5067758" y="409845"/>
              <a:ext cx="396140" cy="3101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</a:t>
              </a:r>
            </a:p>
          </p:txBody>
        </p:sp>
        <p:sp>
          <p:nvSpPr>
            <p:cNvPr id="53" name="Shape 70">
              <a:extLst>
                <a:ext uri="{FF2B5EF4-FFF2-40B4-BE49-F238E27FC236}">
                  <a16:creationId xmlns:a16="http://schemas.microsoft.com/office/drawing/2014/main" id="{2C0C1798-AA11-3A0A-D0E7-0845EE88C61B}"/>
                </a:ext>
              </a:extLst>
            </p:cNvPr>
            <p:cNvSpPr/>
            <p:nvPr/>
          </p:nvSpPr>
          <p:spPr>
            <a:xfrm>
              <a:off x="3796360" y="1173861"/>
              <a:ext cx="76200" cy="690372"/>
            </a:xfrm>
            <a:custGeom>
              <a:avLst/>
              <a:gdLst/>
              <a:ahLst/>
              <a:cxnLst/>
              <a:rect l="0" t="0" r="0" b="0"/>
              <a:pathLst>
                <a:path w="76200" h="690372">
                  <a:moveTo>
                    <a:pt x="34925" y="0"/>
                  </a:moveTo>
                  <a:lnTo>
                    <a:pt x="41275" y="0"/>
                  </a:lnTo>
                  <a:lnTo>
                    <a:pt x="41275" y="614172"/>
                  </a:lnTo>
                  <a:lnTo>
                    <a:pt x="76200" y="614172"/>
                  </a:lnTo>
                  <a:lnTo>
                    <a:pt x="38100" y="690372"/>
                  </a:lnTo>
                  <a:lnTo>
                    <a:pt x="0" y="614172"/>
                  </a:lnTo>
                  <a:lnTo>
                    <a:pt x="34925" y="614172"/>
                  </a:lnTo>
                  <a:lnTo>
                    <a:pt x="3492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49E663C-BB16-29EE-9A31-F69F7B4DDEFB}"/>
                </a:ext>
              </a:extLst>
            </p:cNvPr>
            <p:cNvSpPr/>
            <p:nvPr/>
          </p:nvSpPr>
          <p:spPr>
            <a:xfrm>
              <a:off x="3924122" y="1413145"/>
              <a:ext cx="431420" cy="3101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YES</a:t>
              </a:r>
            </a:p>
          </p:txBody>
        </p:sp>
        <p:sp>
          <p:nvSpPr>
            <p:cNvPr id="55" name="Shape 72">
              <a:extLst>
                <a:ext uri="{FF2B5EF4-FFF2-40B4-BE49-F238E27FC236}">
                  <a16:creationId xmlns:a16="http://schemas.microsoft.com/office/drawing/2014/main" id="{EBCC52A7-64AF-8CA1-39AB-6E29D05277B7}"/>
                </a:ext>
              </a:extLst>
            </p:cNvPr>
            <p:cNvSpPr/>
            <p:nvPr/>
          </p:nvSpPr>
          <p:spPr>
            <a:xfrm>
              <a:off x="4730572" y="2297303"/>
              <a:ext cx="900303" cy="76200"/>
            </a:xfrm>
            <a:custGeom>
              <a:avLst/>
              <a:gdLst/>
              <a:ahLst/>
              <a:cxnLst/>
              <a:rect l="0" t="0" r="0" b="0"/>
              <a:pathLst>
                <a:path w="900303" h="76200">
                  <a:moveTo>
                    <a:pt x="824103" y="0"/>
                  </a:moveTo>
                  <a:lnTo>
                    <a:pt x="900303" y="38100"/>
                  </a:lnTo>
                  <a:lnTo>
                    <a:pt x="824103" y="76200"/>
                  </a:lnTo>
                  <a:lnTo>
                    <a:pt x="824103" y="41275"/>
                  </a:lnTo>
                  <a:lnTo>
                    <a:pt x="0" y="41275"/>
                  </a:lnTo>
                  <a:lnTo>
                    <a:pt x="0" y="34925"/>
                  </a:lnTo>
                  <a:lnTo>
                    <a:pt x="824103" y="34925"/>
                  </a:lnTo>
                  <a:lnTo>
                    <a:pt x="82410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6" name="Shape 73">
              <a:extLst>
                <a:ext uri="{FF2B5EF4-FFF2-40B4-BE49-F238E27FC236}">
                  <a16:creationId xmlns:a16="http://schemas.microsoft.com/office/drawing/2014/main" id="{16F8D2D8-EBD5-F350-8A59-377A8DB65B04}"/>
                </a:ext>
              </a:extLst>
            </p:cNvPr>
            <p:cNvSpPr/>
            <p:nvPr/>
          </p:nvSpPr>
          <p:spPr>
            <a:xfrm>
              <a:off x="2033092" y="3934460"/>
              <a:ext cx="900303" cy="76200"/>
            </a:xfrm>
            <a:custGeom>
              <a:avLst/>
              <a:gdLst/>
              <a:ahLst/>
              <a:cxnLst/>
              <a:rect l="0" t="0" r="0" b="0"/>
              <a:pathLst>
                <a:path w="900303" h="76200">
                  <a:moveTo>
                    <a:pt x="824103" y="0"/>
                  </a:moveTo>
                  <a:lnTo>
                    <a:pt x="900303" y="38100"/>
                  </a:lnTo>
                  <a:lnTo>
                    <a:pt x="824103" y="76200"/>
                  </a:lnTo>
                  <a:lnTo>
                    <a:pt x="824103" y="41275"/>
                  </a:lnTo>
                  <a:lnTo>
                    <a:pt x="0" y="41275"/>
                  </a:lnTo>
                  <a:lnTo>
                    <a:pt x="0" y="34925"/>
                  </a:lnTo>
                  <a:lnTo>
                    <a:pt x="824103" y="34925"/>
                  </a:lnTo>
                  <a:lnTo>
                    <a:pt x="82410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7" name="Shape 75">
              <a:extLst>
                <a:ext uri="{FF2B5EF4-FFF2-40B4-BE49-F238E27FC236}">
                  <a16:creationId xmlns:a16="http://schemas.microsoft.com/office/drawing/2014/main" id="{DDE1A833-75B5-B1B5-2A12-77E20CFFA24E}"/>
                </a:ext>
              </a:extLst>
            </p:cNvPr>
            <p:cNvSpPr/>
            <p:nvPr/>
          </p:nvSpPr>
          <p:spPr>
            <a:xfrm>
              <a:off x="1098880" y="2811018"/>
              <a:ext cx="2742184" cy="690372"/>
            </a:xfrm>
            <a:custGeom>
              <a:avLst/>
              <a:gdLst/>
              <a:ahLst/>
              <a:cxnLst/>
              <a:rect l="0" t="0" r="0" b="0"/>
              <a:pathLst>
                <a:path w="2742184" h="690372">
                  <a:moveTo>
                    <a:pt x="2735834" y="0"/>
                  </a:moveTo>
                  <a:lnTo>
                    <a:pt x="2742184" y="0"/>
                  </a:lnTo>
                  <a:lnTo>
                    <a:pt x="2742184" y="348361"/>
                  </a:lnTo>
                  <a:lnTo>
                    <a:pt x="41275" y="348361"/>
                  </a:lnTo>
                  <a:lnTo>
                    <a:pt x="41275" y="614172"/>
                  </a:lnTo>
                  <a:lnTo>
                    <a:pt x="76200" y="614172"/>
                  </a:lnTo>
                  <a:lnTo>
                    <a:pt x="38100" y="690372"/>
                  </a:lnTo>
                  <a:lnTo>
                    <a:pt x="0" y="614172"/>
                  </a:lnTo>
                  <a:lnTo>
                    <a:pt x="34925" y="614172"/>
                  </a:lnTo>
                  <a:lnTo>
                    <a:pt x="34925" y="342011"/>
                  </a:lnTo>
                  <a:lnTo>
                    <a:pt x="2735834" y="342011"/>
                  </a:lnTo>
                  <a:lnTo>
                    <a:pt x="27358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8" name="Shape 940">
              <a:extLst>
                <a:ext uri="{FF2B5EF4-FFF2-40B4-BE49-F238E27FC236}">
                  <a16:creationId xmlns:a16="http://schemas.microsoft.com/office/drawing/2014/main" id="{3C991A58-CE7E-BB08-2D81-9005CB0D05E7}"/>
                </a:ext>
              </a:extLst>
            </p:cNvPr>
            <p:cNvSpPr/>
            <p:nvPr/>
          </p:nvSpPr>
          <p:spPr>
            <a:xfrm>
              <a:off x="2929204" y="5271351"/>
              <a:ext cx="1801368" cy="942073"/>
            </a:xfrm>
            <a:custGeom>
              <a:avLst/>
              <a:gdLst/>
              <a:ahLst/>
              <a:cxnLst/>
              <a:rect l="0" t="0" r="0" b="0"/>
              <a:pathLst>
                <a:path w="1801368" h="942073">
                  <a:moveTo>
                    <a:pt x="0" y="0"/>
                  </a:moveTo>
                  <a:lnTo>
                    <a:pt x="1801368" y="0"/>
                  </a:lnTo>
                  <a:lnTo>
                    <a:pt x="1801368" y="942073"/>
                  </a:lnTo>
                  <a:lnTo>
                    <a:pt x="0" y="94207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9" name="Shape 77">
              <a:extLst>
                <a:ext uri="{FF2B5EF4-FFF2-40B4-BE49-F238E27FC236}">
                  <a16:creationId xmlns:a16="http://schemas.microsoft.com/office/drawing/2014/main" id="{F25AC679-A44A-B80F-D14C-7BE8714AC36C}"/>
                </a:ext>
              </a:extLst>
            </p:cNvPr>
            <p:cNvSpPr/>
            <p:nvPr/>
          </p:nvSpPr>
          <p:spPr>
            <a:xfrm>
              <a:off x="2929204" y="5271351"/>
              <a:ext cx="1801368" cy="942073"/>
            </a:xfrm>
            <a:custGeom>
              <a:avLst/>
              <a:gdLst/>
              <a:ahLst/>
              <a:cxnLst/>
              <a:rect l="0" t="0" r="0" b="0"/>
              <a:pathLst>
                <a:path w="1801368" h="942073">
                  <a:moveTo>
                    <a:pt x="0" y="942073"/>
                  </a:moveTo>
                  <a:lnTo>
                    <a:pt x="1801368" y="942073"/>
                  </a:lnTo>
                  <a:lnTo>
                    <a:pt x="1801368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41719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927713D-8105-C309-BD16-52DF8AC4D271}"/>
                </a:ext>
              </a:extLst>
            </p:cNvPr>
            <p:cNvSpPr/>
            <p:nvPr/>
          </p:nvSpPr>
          <p:spPr>
            <a:xfrm>
              <a:off x="3069412" y="5377196"/>
              <a:ext cx="2098036" cy="3101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Congratulations, 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BABEC4-A0EB-F8A1-FEBB-2050FDC40A12}"/>
                </a:ext>
              </a:extLst>
            </p:cNvPr>
            <p:cNvSpPr/>
            <p:nvPr/>
          </p:nvSpPr>
          <p:spPr>
            <a:xfrm>
              <a:off x="3151709" y="5651834"/>
              <a:ext cx="1867559" cy="3101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 you wan to 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85D912-57AA-6417-5AC9-6D315BC28FFA}"/>
                </a:ext>
              </a:extLst>
            </p:cNvPr>
            <p:cNvSpPr/>
            <p:nvPr/>
          </p:nvSpPr>
          <p:spPr>
            <a:xfrm>
              <a:off x="3362020" y="5926233"/>
              <a:ext cx="1255506" cy="3105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play again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3" name="Shape 941">
              <a:extLst>
                <a:ext uri="{FF2B5EF4-FFF2-40B4-BE49-F238E27FC236}">
                  <a16:creationId xmlns:a16="http://schemas.microsoft.com/office/drawing/2014/main" id="{17A59996-E451-1286-E7F1-91F692AAF882}"/>
                </a:ext>
              </a:extLst>
            </p:cNvPr>
            <p:cNvSpPr/>
            <p:nvPr/>
          </p:nvSpPr>
          <p:spPr>
            <a:xfrm>
              <a:off x="8726500" y="3496958"/>
              <a:ext cx="1801368" cy="942074"/>
            </a:xfrm>
            <a:custGeom>
              <a:avLst/>
              <a:gdLst/>
              <a:ahLst/>
              <a:cxnLst/>
              <a:rect l="0" t="0" r="0" b="0"/>
              <a:pathLst>
                <a:path w="1801368" h="942074">
                  <a:moveTo>
                    <a:pt x="0" y="0"/>
                  </a:moveTo>
                  <a:lnTo>
                    <a:pt x="1801368" y="0"/>
                  </a:lnTo>
                  <a:lnTo>
                    <a:pt x="1801368" y="942074"/>
                  </a:lnTo>
                  <a:lnTo>
                    <a:pt x="0" y="9420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64" name="Shape 82">
              <a:extLst>
                <a:ext uri="{FF2B5EF4-FFF2-40B4-BE49-F238E27FC236}">
                  <a16:creationId xmlns:a16="http://schemas.microsoft.com/office/drawing/2014/main" id="{B5EF0D7B-AE0E-D3DA-6BA7-D38DA622F4C1}"/>
                </a:ext>
              </a:extLst>
            </p:cNvPr>
            <p:cNvSpPr/>
            <p:nvPr/>
          </p:nvSpPr>
          <p:spPr>
            <a:xfrm>
              <a:off x="8726500" y="3496958"/>
              <a:ext cx="1801368" cy="942074"/>
            </a:xfrm>
            <a:custGeom>
              <a:avLst/>
              <a:gdLst/>
              <a:ahLst/>
              <a:cxnLst/>
              <a:rect l="0" t="0" r="0" b="0"/>
              <a:pathLst>
                <a:path w="1801368" h="942074">
                  <a:moveTo>
                    <a:pt x="0" y="942074"/>
                  </a:moveTo>
                  <a:lnTo>
                    <a:pt x="1801368" y="942074"/>
                  </a:lnTo>
                  <a:lnTo>
                    <a:pt x="1801368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41719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CA27D66-5929-B01C-45CC-043EFAA573B5}"/>
                </a:ext>
              </a:extLst>
            </p:cNvPr>
            <p:cNvSpPr/>
            <p:nvPr/>
          </p:nvSpPr>
          <p:spPr>
            <a:xfrm>
              <a:off x="9119565" y="3526679"/>
              <a:ext cx="1396422" cy="2729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Chances are 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A913C15-42A6-ED99-A795-01AC327E04A0}"/>
                </a:ext>
              </a:extLst>
            </p:cNvPr>
            <p:cNvSpPr/>
            <p:nvPr/>
          </p:nvSpPr>
          <p:spPr>
            <a:xfrm>
              <a:off x="9156141" y="3765058"/>
              <a:ext cx="1247695" cy="2729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completed,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AB5ED5-5B5E-CA80-D24E-480C651C03F1}"/>
                </a:ext>
              </a:extLst>
            </p:cNvPr>
            <p:cNvSpPr/>
            <p:nvPr/>
          </p:nvSpPr>
          <p:spPr>
            <a:xfrm>
              <a:off x="8927541" y="4012327"/>
              <a:ext cx="1967746" cy="2729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 you want play 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88EE36-196A-8EAF-5F26-09B4F90AC554}"/>
                </a:ext>
              </a:extLst>
            </p:cNvPr>
            <p:cNvSpPr/>
            <p:nvPr/>
          </p:nvSpPr>
          <p:spPr>
            <a:xfrm>
              <a:off x="9403283" y="4259469"/>
              <a:ext cx="590083" cy="2729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again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9" name="Shape 87">
              <a:extLst>
                <a:ext uri="{FF2B5EF4-FFF2-40B4-BE49-F238E27FC236}">
                  <a16:creationId xmlns:a16="http://schemas.microsoft.com/office/drawing/2014/main" id="{BBB76C2C-C164-F217-FF1A-FD2CE3539D59}"/>
                </a:ext>
              </a:extLst>
            </p:cNvPr>
            <p:cNvSpPr/>
            <p:nvPr/>
          </p:nvSpPr>
          <p:spPr>
            <a:xfrm>
              <a:off x="3796360" y="4439032"/>
              <a:ext cx="76200" cy="831342"/>
            </a:xfrm>
            <a:custGeom>
              <a:avLst/>
              <a:gdLst/>
              <a:ahLst/>
              <a:cxnLst/>
              <a:rect l="0" t="0" r="0" b="0"/>
              <a:pathLst>
                <a:path w="76200" h="831342">
                  <a:moveTo>
                    <a:pt x="34925" y="0"/>
                  </a:moveTo>
                  <a:lnTo>
                    <a:pt x="41275" y="0"/>
                  </a:lnTo>
                  <a:lnTo>
                    <a:pt x="41275" y="755142"/>
                  </a:lnTo>
                  <a:lnTo>
                    <a:pt x="76200" y="755142"/>
                  </a:lnTo>
                  <a:lnTo>
                    <a:pt x="38100" y="831342"/>
                  </a:lnTo>
                  <a:lnTo>
                    <a:pt x="0" y="755142"/>
                  </a:lnTo>
                  <a:lnTo>
                    <a:pt x="34925" y="755142"/>
                  </a:lnTo>
                  <a:lnTo>
                    <a:pt x="3492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D494098-EFAD-DA9A-AA68-B7F58A9C036A}"/>
                </a:ext>
              </a:extLst>
            </p:cNvPr>
            <p:cNvSpPr/>
            <p:nvPr/>
          </p:nvSpPr>
          <p:spPr>
            <a:xfrm>
              <a:off x="3143199" y="4664345"/>
              <a:ext cx="874673" cy="2729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Correct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DEE30DB-E387-04C5-9B41-12A153133E32}"/>
                </a:ext>
              </a:extLst>
            </p:cNvPr>
            <p:cNvSpPr/>
            <p:nvPr/>
          </p:nvSpPr>
          <p:spPr>
            <a:xfrm>
              <a:off x="3198063" y="4902470"/>
              <a:ext cx="663508" cy="2729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Guess</a:t>
              </a:r>
            </a:p>
          </p:txBody>
        </p:sp>
        <p:sp>
          <p:nvSpPr>
            <p:cNvPr id="72" name="Shape 90">
              <a:extLst>
                <a:ext uri="{FF2B5EF4-FFF2-40B4-BE49-F238E27FC236}">
                  <a16:creationId xmlns:a16="http://schemas.microsoft.com/office/drawing/2014/main" id="{D0556718-1ADA-E713-27B7-D76DDCB32155}"/>
                </a:ext>
              </a:extLst>
            </p:cNvPr>
            <p:cNvSpPr/>
            <p:nvPr/>
          </p:nvSpPr>
          <p:spPr>
            <a:xfrm>
              <a:off x="4730572" y="3934460"/>
              <a:ext cx="900303" cy="76200"/>
            </a:xfrm>
            <a:custGeom>
              <a:avLst/>
              <a:gdLst/>
              <a:ahLst/>
              <a:cxnLst/>
              <a:rect l="0" t="0" r="0" b="0"/>
              <a:pathLst>
                <a:path w="900303" h="76200">
                  <a:moveTo>
                    <a:pt x="824103" y="0"/>
                  </a:moveTo>
                  <a:lnTo>
                    <a:pt x="900303" y="38100"/>
                  </a:lnTo>
                  <a:lnTo>
                    <a:pt x="824103" y="76200"/>
                  </a:lnTo>
                  <a:lnTo>
                    <a:pt x="824103" y="41275"/>
                  </a:lnTo>
                  <a:lnTo>
                    <a:pt x="0" y="41275"/>
                  </a:lnTo>
                  <a:lnTo>
                    <a:pt x="0" y="34925"/>
                  </a:lnTo>
                  <a:lnTo>
                    <a:pt x="824103" y="34925"/>
                  </a:lnTo>
                  <a:lnTo>
                    <a:pt x="82410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1B3C885-B3EF-7B16-820F-1180E4839752}"/>
                </a:ext>
              </a:extLst>
            </p:cNvPr>
            <p:cNvSpPr/>
            <p:nvPr/>
          </p:nvSpPr>
          <p:spPr>
            <a:xfrm>
              <a:off x="4949902" y="3598688"/>
              <a:ext cx="685909" cy="2357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Wrong 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44142A-758D-15F7-6E73-F1833CFF158C}"/>
                </a:ext>
              </a:extLst>
            </p:cNvPr>
            <p:cNvSpPr/>
            <p:nvPr/>
          </p:nvSpPr>
          <p:spPr>
            <a:xfrm>
              <a:off x="4949902" y="3818398"/>
              <a:ext cx="565995" cy="2357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Guess</a:t>
              </a:r>
            </a:p>
          </p:txBody>
        </p:sp>
        <p:sp>
          <p:nvSpPr>
            <p:cNvPr id="75" name="Shape 94">
              <a:extLst>
                <a:ext uri="{FF2B5EF4-FFF2-40B4-BE49-F238E27FC236}">
                  <a16:creationId xmlns:a16="http://schemas.microsoft.com/office/drawing/2014/main" id="{93F75849-9F9F-9647-488B-29A26BBE1480}"/>
                </a:ext>
              </a:extLst>
            </p:cNvPr>
            <p:cNvSpPr/>
            <p:nvPr/>
          </p:nvSpPr>
          <p:spPr>
            <a:xfrm>
              <a:off x="3834460" y="4439032"/>
              <a:ext cx="2700909" cy="420370"/>
            </a:xfrm>
            <a:custGeom>
              <a:avLst/>
              <a:gdLst/>
              <a:ahLst/>
              <a:cxnLst/>
              <a:rect l="0" t="0" r="0" b="0"/>
              <a:pathLst>
                <a:path w="2700909" h="420370">
                  <a:moveTo>
                    <a:pt x="2700909" y="0"/>
                  </a:moveTo>
                  <a:lnTo>
                    <a:pt x="2700909" y="420370"/>
                  </a:lnTo>
                  <a:lnTo>
                    <a:pt x="0" y="42037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B9B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5CBC39A-0411-34B1-F85D-F4319CB61E1E}"/>
                </a:ext>
              </a:extLst>
            </p:cNvPr>
            <p:cNvSpPr/>
            <p:nvPr/>
          </p:nvSpPr>
          <p:spPr>
            <a:xfrm>
              <a:off x="4667327" y="4638564"/>
              <a:ext cx="1538449" cy="2729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Correct Guess</a:t>
              </a:r>
            </a:p>
          </p:txBody>
        </p:sp>
        <p:sp>
          <p:nvSpPr>
            <p:cNvPr id="77" name="Shape 96">
              <a:extLst>
                <a:ext uri="{FF2B5EF4-FFF2-40B4-BE49-F238E27FC236}">
                  <a16:creationId xmlns:a16="http://schemas.microsoft.com/office/drawing/2014/main" id="{360C95D5-03FC-9878-8BC9-EC04D32F7C44}"/>
                </a:ext>
              </a:extLst>
            </p:cNvPr>
            <p:cNvSpPr/>
            <p:nvPr/>
          </p:nvSpPr>
          <p:spPr>
            <a:xfrm>
              <a:off x="7437197" y="3934460"/>
              <a:ext cx="1288161" cy="76200"/>
            </a:xfrm>
            <a:custGeom>
              <a:avLst/>
              <a:gdLst/>
              <a:ahLst/>
              <a:cxnLst/>
              <a:rect l="0" t="0" r="0" b="0"/>
              <a:pathLst>
                <a:path w="1288161" h="76200">
                  <a:moveTo>
                    <a:pt x="1211961" y="0"/>
                  </a:moveTo>
                  <a:lnTo>
                    <a:pt x="1288161" y="38100"/>
                  </a:lnTo>
                  <a:lnTo>
                    <a:pt x="1211961" y="76200"/>
                  </a:lnTo>
                  <a:lnTo>
                    <a:pt x="1211961" y="41275"/>
                  </a:lnTo>
                  <a:lnTo>
                    <a:pt x="0" y="41275"/>
                  </a:lnTo>
                  <a:lnTo>
                    <a:pt x="0" y="34925"/>
                  </a:lnTo>
                  <a:lnTo>
                    <a:pt x="1211961" y="34925"/>
                  </a:lnTo>
                  <a:lnTo>
                    <a:pt x="121196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159F540-B535-9189-7524-C036303076A0}"/>
                </a:ext>
              </a:extLst>
            </p:cNvPr>
            <p:cNvSpPr/>
            <p:nvPr/>
          </p:nvSpPr>
          <p:spPr>
            <a:xfrm>
              <a:off x="7644841" y="3582305"/>
              <a:ext cx="1206763" cy="2357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Chances got 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3BAC74A-EF64-87F4-4B8F-F3953917785B}"/>
                </a:ext>
              </a:extLst>
            </p:cNvPr>
            <p:cNvSpPr/>
            <p:nvPr/>
          </p:nvSpPr>
          <p:spPr>
            <a:xfrm>
              <a:off x="7708850" y="3802015"/>
              <a:ext cx="987541" cy="2357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completed</a:t>
              </a:r>
            </a:p>
          </p:txBody>
        </p:sp>
        <p:sp>
          <p:nvSpPr>
            <p:cNvPr id="80" name="Shape 99">
              <a:extLst>
                <a:ext uri="{FF2B5EF4-FFF2-40B4-BE49-F238E27FC236}">
                  <a16:creationId xmlns:a16="http://schemas.microsoft.com/office/drawing/2014/main" id="{522305EC-E295-DC81-438B-D16B70AA4E89}"/>
                </a:ext>
              </a:extLst>
            </p:cNvPr>
            <p:cNvSpPr/>
            <p:nvPr/>
          </p:nvSpPr>
          <p:spPr>
            <a:xfrm>
              <a:off x="0" y="669290"/>
              <a:ext cx="2932634" cy="5079556"/>
            </a:xfrm>
            <a:custGeom>
              <a:avLst/>
              <a:gdLst/>
              <a:ahLst/>
              <a:cxnLst/>
              <a:rect l="0" t="0" r="0" b="0"/>
              <a:pathLst>
                <a:path w="2932634" h="5079556">
                  <a:moveTo>
                    <a:pt x="155524" y="0"/>
                  </a:moveTo>
                  <a:lnTo>
                    <a:pt x="231724" y="38100"/>
                  </a:lnTo>
                  <a:lnTo>
                    <a:pt x="155524" y="76200"/>
                  </a:lnTo>
                  <a:lnTo>
                    <a:pt x="155524" y="41275"/>
                  </a:lnTo>
                  <a:lnTo>
                    <a:pt x="6337" y="41275"/>
                  </a:lnTo>
                  <a:lnTo>
                    <a:pt x="6337" y="5073206"/>
                  </a:lnTo>
                  <a:lnTo>
                    <a:pt x="2932634" y="5073206"/>
                  </a:lnTo>
                  <a:lnTo>
                    <a:pt x="2932634" y="5079556"/>
                  </a:lnTo>
                  <a:lnTo>
                    <a:pt x="0" y="5079556"/>
                  </a:lnTo>
                  <a:lnTo>
                    <a:pt x="0" y="34925"/>
                  </a:lnTo>
                  <a:lnTo>
                    <a:pt x="155524" y="34925"/>
                  </a:lnTo>
                  <a:lnTo>
                    <a:pt x="155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81" name="Shape 101">
              <a:extLst>
                <a:ext uri="{FF2B5EF4-FFF2-40B4-BE49-F238E27FC236}">
                  <a16:creationId xmlns:a16="http://schemas.microsoft.com/office/drawing/2014/main" id="{436ED62D-73D9-DA59-B3BA-B890DED65961}"/>
                </a:ext>
              </a:extLst>
            </p:cNvPr>
            <p:cNvSpPr/>
            <p:nvPr/>
          </p:nvSpPr>
          <p:spPr>
            <a:xfrm>
              <a:off x="1098880" y="0"/>
              <a:ext cx="8531987" cy="3496691"/>
            </a:xfrm>
            <a:custGeom>
              <a:avLst/>
              <a:gdLst/>
              <a:ahLst/>
              <a:cxnLst/>
              <a:rect l="0" t="0" r="0" b="0"/>
              <a:pathLst>
                <a:path w="8531987" h="3496691">
                  <a:moveTo>
                    <a:pt x="34925" y="0"/>
                  </a:moveTo>
                  <a:lnTo>
                    <a:pt x="8531987" y="0"/>
                  </a:lnTo>
                  <a:lnTo>
                    <a:pt x="8531987" y="3496691"/>
                  </a:lnTo>
                  <a:lnTo>
                    <a:pt x="8525637" y="3496691"/>
                  </a:lnTo>
                  <a:lnTo>
                    <a:pt x="8525637" y="6350"/>
                  </a:lnTo>
                  <a:lnTo>
                    <a:pt x="41275" y="6350"/>
                  </a:lnTo>
                  <a:lnTo>
                    <a:pt x="41275" y="155575"/>
                  </a:lnTo>
                  <a:lnTo>
                    <a:pt x="76200" y="155575"/>
                  </a:lnTo>
                  <a:lnTo>
                    <a:pt x="38100" y="231775"/>
                  </a:lnTo>
                  <a:lnTo>
                    <a:pt x="0" y="155575"/>
                  </a:lnTo>
                  <a:lnTo>
                    <a:pt x="34925" y="155575"/>
                  </a:lnTo>
                  <a:lnTo>
                    <a:pt x="3492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4453E66-9E3F-8834-1283-2169290ED289}"/>
                </a:ext>
              </a:extLst>
            </p:cNvPr>
            <p:cNvSpPr/>
            <p:nvPr/>
          </p:nvSpPr>
          <p:spPr>
            <a:xfrm>
              <a:off x="9202115" y="1991376"/>
              <a:ext cx="431421" cy="3101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YES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48EE83D-DEE4-30B6-7407-6A6ED136BC6B}"/>
                </a:ext>
              </a:extLst>
            </p:cNvPr>
            <p:cNvSpPr/>
            <p:nvPr/>
          </p:nvSpPr>
          <p:spPr>
            <a:xfrm>
              <a:off x="1235151" y="5465169"/>
              <a:ext cx="431420" cy="3101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YES</a:t>
              </a:r>
            </a:p>
          </p:txBody>
        </p:sp>
        <p:sp>
          <p:nvSpPr>
            <p:cNvPr id="84" name="Shape 942">
              <a:extLst>
                <a:ext uri="{FF2B5EF4-FFF2-40B4-BE49-F238E27FC236}">
                  <a16:creationId xmlns:a16="http://schemas.microsoft.com/office/drawing/2014/main" id="{26470F5B-7137-C616-6B65-5749FD84AEA2}"/>
                </a:ext>
              </a:extLst>
            </p:cNvPr>
            <p:cNvSpPr/>
            <p:nvPr/>
          </p:nvSpPr>
          <p:spPr>
            <a:xfrm>
              <a:off x="6120461" y="5280508"/>
              <a:ext cx="1801368" cy="942073"/>
            </a:xfrm>
            <a:custGeom>
              <a:avLst/>
              <a:gdLst/>
              <a:ahLst/>
              <a:cxnLst/>
              <a:rect l="0" t="0" r="0" b="0"/>
              <a:pathLst>
                <a:path w="1801368" h="942073">
                  <a:moveTo>
                    <a:pt x="0" y="0"/>
                  </a:moveTo>
                  <a:lnTo>
                    <a:pt x="1801368" y="0"/>
                  </a:lnTo>
                  <a:lnTo>
                    <a:pt x="1801368" y="942073"/>
                  </a:lnTo>
                  <a:lnTo>
                    <a:pt x="0" y="94207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85" name="Shape 105">
              <a:extLst>
                <a:ext uri="{FF2B5EF4-FFF2-40B4-BE49-F238E27FC236}">
                  <a16:creationId xmlns:a16="http://schemas.microsoft.com/office/drawing/2014/main" id="{55FEC184-B12B-6EEA-D993-C41DB20D0591}"/>
                </a:ext>
              </a:extLst>
            </p:cNvPr>
            <p:cNvSpPr/>
            <p:nvPr/>
          </p:nvSpPr>
          <p:spPr>
            <a:xfrm>
              <a:off x="6120461" y="5280508"/>
              <a:ext cx="1801368" cy="942073"/>
            </a:xfrm>
            <a:custGeom>
              <a:avLst/>
              <a:gdLst/>
              <a:ahLst/>
              <a:cxnLst/>
              <a:rect l="0" t="0" r="0" b="0"/>
              <a:pathLst>
                <a:path w="1801368" h="942073">
                  <a:moveTo>
                    <a:pt x="0" y="942073"/>
                  </a:moveTo>
                  <a:lnTo>
                    <a:pt x="1801368" y="942073"/>
                  </a:lnTo>
                  <a:lnTo>
                    <a:pt x="1801368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41719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800292-1184-C80B-A5AE-7BF88E19C20E}"/>
                </a:ext>
              </a:extLst>
            </p:cNvPr>
            <p:cNvSpPr/>
            <p:nvPr/>
          </p:nvSpPr>
          <p:spPr>
            <a:xfrm>
              <a:off x="6714948" y="5658212"/>
              <a:ext cx="883550" cy="3105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Closed </a:t>
              </a:r>
              <a:endParaRPr lang="en-GB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7" name="Shape 107">
              <a:extLst>
                <a:ext uri="{FF2B5EF4-FFF2-40B4-BE49-F238E27FC236}">
                  <a16:creationId xmlns:a16="http://schemas.microsoft.com/office/drawing/2014/main" id="{7C1CB52B-D484-D8E6-C415-74E91180228D}"/>
                </a:ext>
              </a:extLst>
            </p:cNvPr>
            <p:cNvSpPr/>
            <p:nvPr/>
          </p:nvSpPr>
          <p:spPr>
            <a:xfrm>
              <a:off x="4730572" y="5715229"/>
              <a:ext cx="1385062" cy="76200"/>
            </a:xfrm>
            <a:custGeom>
              <a:avLst/>
              <a:gdLst/>
              <a:ahLst/>
              <a:cxnLst/>
              <a:rect l="0" t="0" r="0" b="0"/>
              <a:pathLst>
                <a:path w="1385062" h="76200">
                  <a:moveTo>
                    <a:pt x="1309116" y="0"/>
                  </a:moveTo>
                  <a:lnTo>
                    <a:pt x="1385062" y="38468"/>
                  </a:lnTo>
                  <a:lnTo>
                    <a:pt x="1308735" y="76200"/>
                  </a:lnTo>
                  <a:lnTo>
                    <a:pt x="1308910" y="41277"/>
                  </a:lnTo>
                  <a:lnTo>
                    <a:pt x="0" y="34912"/>
                  </a:lnTo>
                  <a:lnTo>
                    <a:pt x="0" y="28562"/>
                  </a:lnTo>
                  <a:lnTo>
                    <a:pt x="1308941" y="34927"/>
                  </a:lnTo>
                  <a:lnTo>
                    <a:pt x="130911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88" name="Shape 109">
              <a:extLst>
                <a:ext uri="{FF2B5EF4-FFF2-40B4-BE49-F238E27FC236}">
                  <a16:creationId xmlns:a16="http://schemas.microsoft.com/office/drawing/2014/main" id="{18AD5A27-9EB0-2A4B-3F3D-F4C0DA3561ED}"/>
                </a:ext>
              </a:extLst>
            </p:cNvPr>
            <p:cNvSpPr/>
            <p:nvPr/>
          </p:nvSpPr>
          <p:spPr>
            <a:xfrm>
              <a:off x="7921828" y="4439032"/>
              <a:ext cx="1706880" cy="1347178"/>
            </a:xfrm>
            <a:custGeom>
              <a:avLst/>
              <a:gdLst/>
              <a:ahLst/>
              <a:cxnLst/>
              <a:rect l="0" t="0" r="0" b="0"/>
              <a:pathLst>
                <a:path w="1706880" h="1347178">
                  <a:moveTo>
                    <a:pt x="1700530" y="0"/>
                  </a:moveTo>
                  <a:lnTo>
                    <a:pt x="1706880" y="0"/>
                  </a:lnTo>
                  <a:lnTo>
                    <a:pt x="1706880" y="1312253"/>
                  </a:lnTo>
                  <a:lnTo>
                    <a:pt x="76200" y="1312253"/>
                  </a:lnTo>
                  <a:lnTo>
                    <a:pt x="76200" y="1347178"/>
                  </a:lnTo>
                  <a:lnTo>
                    <a:pt x="0" y="1309078"/>
                  </a:lnTo>
                  <a:lnTo>
                    <a:pt x="76200" y="1270978"/>
                  </a:lnTo>
                  <a:lnTo>
                    <a:pt x="76200" y="1305903"/>
                  </a:lnTo>
                  <a:lnTo>
                    <a:pt x="1700530" y="1305903"/>
                  </a:lnTo>
                  <a:lnTo>
                    <a:pt x="17005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29165CF-B9DE-39CF-1EB8-9E45BF9A29CD}"/>
                </a:ext>
              </a:extLst>
            </p:cNvPr>
            <p:cNvSpPr/>
            <p:nvPr/>
          </p:nvSpPr>
          <p:spPr>
            <a:xfrm>
              <a:off x="9229928" y="4891294"/>
              <a:ext cx="396140" cy="3101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E59AF8C-7C8C-1C60-FBBD-C23766A8BD55}"/>
                </a:ext>
              </a:extLst>
            </p:cNvPr>
            <p:cNvSpPr/>
            <p:nvPr/>
          </p:nvSpPr>
          <p:spPr>
            <a:xfrm>
              <a:off x="5223841" y="5474313"/>
              <a:ext cx="396140" cy="3101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rmAutofit/>
            </a:bodyPr>
            <a:lstStyle/>
            <a:p>
              <a:pPr marL="234950" indent="-234950" algn="l">
                <a:lnSpc>
                  <a:spcPct val="9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10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2B2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A8D03-F418-2FEA-81F3-746805BF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3C792-E5AE-B0D3-1B8A-F4F12F9BA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692531"/>
            <a:ext cx="7347537" cy="547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8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5B9409-47B6-C0A2-6E0E-A397AEC1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17624"/>
            <a:ext cx="4195140" cy="56388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044A147-3880-017D-5BD6-94C769BFC3D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3474260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6411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8AF2-4ACD-9FFE-50C7-04070A16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Output: (Example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E9D5A-9708-014F-75D2-5A7689180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62" y="1472441"/>
            <a:ext cx="5753396" cy="4913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5D06A-585E-C54D-8AD8-1E8B80FB6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66" y="1472441"/>
            <a:ext cx="4802154" cy="502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4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A944-30E1-CF97-BD2B-DF8B107C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Output: (Example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4A18C-40E1-3C95-F28B-C726C623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2441"/>
            <a:ext cx="5498566" cy="4921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66798-DFBE-615B-0F3F-88A0C885A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66" y="1472441"/>
            <a:ext cx="5498566" cy="49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9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37674-2193-625B-F211-7044FC76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8" name="Freeform: Shape 2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8D333FE-F1AB-FB3D-11B4-E11B20C65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9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163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Guess the number</vt:lpstr>
      <vt:lpstr>Introduction:</vt:lpstr>
      <vt:lpstr>PowerPoint Presentation</vt:lpstr>
      <vt:lpstr>UML diagram:</vt:lpstr>
      <vt:lpstr>Objects</vt:lpstr>
      <vt:lpstr>Output: (Example 1)</vt:lpstr>
      <vt:lpstr>Output: (Example 2)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a number</dc:title>
  <dc:creator>PAMULA DIVYA RAJESWARI</dc:creator>
  <cp:lastModifiedBy>PAMULA DIVYA RAJESWARI</cp:lastModifiedBy>
  <cp:revision>2</cp:revision>
  <dcterms:created xsi:type="dcterms:W3CDTF">2022-11-01T12:53:22Z</dcterms:created>
  <dcterms:modified xsi:type="dcterms:W3CDTF">2022-11-03T11:24:58Z</dcterms:modified>
</cp:coreProperties>
</file>