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Ubuntu Light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Work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UbuntuLight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Light-italic.fntdata"/><Relationship Id="rId25" Type="http://schemas.openxmlformats.org/officeDocument/2006/relationships/font" Target="fonts/UbuntuLight-bold.fntdata"/><Relationship Id="rId28" Type="http://schemas.openxmlformats.org/officeDocument/2006/relationships/font" Target="fonts/Roboto-regular.fntdata"/><Relationship Id="rId27" Type="http://schemas.openxmlformats.org/officeDocument/2006/relationships/font" Target="fonts/Ubuntu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1.xml"/><Relationship Id="rId37" Type="http://schemas.openxmlformats.org/officeDocument/2006/relationships/font" Target="fonts/WorkSans-bold.fntdata"/><Relationship Id="rId14" Type="http://schemas.openxmlformats.org/officeDocument/2006/relationships/slide" Target="slides/slide10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3.xml"/><Relationship Id="rId39" Type="http://schemas.openxmlformats.org/officeDocument/2006/relationships/font" Target="fonts/Work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Work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663db03cf_2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663db03c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663db03cf_2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a663db03c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3db03cf_2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a663db03c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63db03cf_2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a663db03cf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34a17b5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34a17b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63db03cf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663db03c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634a17b51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634a17b5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63db03cf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663db03c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07d2dXHYb94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1200900"/>
            <a:ext cx="72828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Me</a:t>
            </a:r>
            <a:r>
              <a:rPr lang="en"/>
              <a:t>dia Player</a:t>
            </a:r>
            <a:endParaRPr/>
          </a:p>
        </p:txBody>
      </p:sp>
      <p:sp>
        <p:nvSpPr>
          <p:cNvPr id="52" name="Google Shape;52;p12"/>
          <p:cNvSpPr txBox="1"/>
          <p:nvPr/>
        </p:nvSpPr>
        <p:spPr>
          <a:xfrm>
            <a:off x="5736225" y="3382375"/>
            <a:ext cx="39681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By: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IIT2019211 - Divy Agrawal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IIT2019210 - Aditya Aggarwal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IIB2019017 - Ambika Kaushik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4294967295" type="subTitle"/>
          </p:nvPr>
        </p:nvSpPr>
        <p:spPr>
          <a:xfrm>
            <a:off x="930275" y="1111050"/>
            <a:ext cx="74439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Ubuntu Light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 button for recording which can provide good quality with less video size.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an option of creating a playlist in which we can select multiple videos at a single time.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an option of adding subtitles in the player.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2222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★"/>
            </a:pPr>
            <a:r>
              <a:rPr lang="en" sz="1700">
                <a:solidFill>
                  <a:srgbClr val="FFFFFF"/>
                </a:solidFill>
              </a:rPr>
              <a:t>We can add an option of opening more types of media with different extensions. 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465150" y="177775"/>
            <a:ext cx="2846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Further Extension</a:t>
            </a:r>
            <a:endParaRPr b="1" sz="2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930600" y="2736795"/>
            <a:ext cx="7282800" cy="126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Case, CRC, Class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465150" y="283050"/>
            <a:ext cx="285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465150" y="283050"/>
            <a:ext cx="285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CRC</a:t>
            </a:r>
            <a:endParaRPr/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465150" y="283050"/>
            <a:ext cx="285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/>
          <p:nvPr/>
        </p:nvSpPr>
        <p:spPr>
          <a:xfrm>
            <a:off x="930275" y="1579663"/>
            <a:ext cx="4929300" cy="1984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6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6206826" y="1494838"/>
            <a:ext cx="2153902" cy="215386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2296025" y="939800"/>
            <a:ext cx="4441500" cy="296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1653630" y="772042"/>
            <a:ext cx="5715721" cy="3431959"/>
            <a:chOff x="1177450" y="241631"/>
            <a:chExt cx="6173152" cy="3616776"/>
          </a:xfrm>
        </p:grpSpPr>
        <p:sp>
          <p:nvSpPr>
            <p:cNvPr id="60" name="Google Shape;60;p1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840025" y="171450"/>
            <a:ext cx="1720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DEMO</a:t>
            </a:r>
            <a:endParaRPr/>
          </a:p>
        </p:txBody>
      </p:sp>
      <p:pic>
        <p:nvPicPr>
          <p:cNvPr descr="Dog’s heroics will make you cry! Donate at https://www.guidedogs.org/make-a-donation/&#10;Click here for the audio description for the visually impaired: https://youtu.be/KqANNQDgkAc&#10;&#10;“Pip” animated short film presented by Southeastern Guide Dogs -- A heartwarming tale for underdogs everywhere, Pip is the story of a small dog with a big dream—to become a Southeastern Guide Dog. Does she have what it takes?&#10; &#10;Share the link: https://www.PipFilm.com &#10;Tag us on Facebook: @SoutheasternGuideDogs&#10;Tag us on Twitter and Instagram: @SEGuideDogs&#10;Include the Hashtags: #Pip #PipFilm #SEGuideDogs&#10; &#10;Find out more at: https://www.GuideDogs.org&#10; &#10;Film made possible by Gary and Melody Johnson." id="65" name="Google Shape;65;p13" title="Pip | A Short Animated Fil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025" y="939875"/>
            <a:ext cx="4441500" cy="29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1905188" y="1110610"/>
            <a:ext cx="5331107" cy="1356506"/>
            <a:chOff x="2047588" y="1308425"/>
            <a:chExt cx="5048875" cy="1254050"/>
          </a:xfrm>
        </p:grpSpPr>
        <p:sp>
          <p:nvSpPr>
            <p:cNvPr id="72" name="Google Shape;72;p14"/>
            <p:cNvSpPr/>
            <p:nvPr/>
          </p:nvSpPr>
          <p:spPr>
            <a:xfrm>
              <a:off x="2079138" y="1342050"/>
              <a:ext cx="4988150" cy="1190050"/>
            </a:xfrm>
            <a:custGeom>
              <a:rect b="b" l="l" r="r" t="t"/>
              <a:pathLst>
                <a:path extrusionOk="0" h="47602" w="199526">
                  <a:moveTo>
                    <a:pt x="61782" y="1"/>
                  </a:moveTo>
                  <a:cubicBezTo>
                    <a:pt x="58508" y="1"/>
                    <a:pt x="55365" y="668"/>
                    <a:pt x="52519" y="1870"/>
                  </a:cubicBezTo>
                  <a:cubicBezTo>
                    <a:pt x="48233" y="3680"/>
                    <a:pt x="44613" y="6692"/>
                    <a:pt x="42042" y="10490"/>
                  </a:cubicBezTo>
                  <a:cubicBezTo>
                    <a:pt x="39482" y="14276"/>
                    <a:pt x="37982" y="18884"/>
                    <a:pt x="37982" y="23801"/>
                  </a:cubicBezTo>
                  <a:cubicBezTo>
                    <a:pt x="37982" y="25766"/>
                    <a:pt x="37577" y="27623"/>
                    <a:pt x="36862" y="29314"/>
                  </a:cubicBezTo>
                  <a:cubicBezTo>
                    <a:pt x="35791" y="31850"/>
                    <a:pt x="33993" y="34029"/>
                    <a:pt x="31719" y="35565"/>
                  </a:cubicBezTo>
                  <a:cubicBezTo>
                    <a:pt x="29457" y="37089"/>
                    <a:pt x="26754" y="37982"/>
                    <a:pt x="23801" y="37982"/>
                  </a:cubicBezTo>
                  <a:cubicBezTo>
                    <a:pt x="21825" y="37982"/>
                    <a:pt x="19979" y="37577"/>
                    <a:pt x="18277" y="36863"/>
                  </a:cubicBezTo>
                  <a:cubicBezTo>
                    <a:pt x="15741" y="35791"/>
                    <a:pt x="13562" y="33993"/>
                    <a:pt x="12038" y="31719"/>
                  </a:cubicBezTo>
                  <a:cubicBezTo>
                    <a:pt x="10514" y="29457"/>
                    <a:pt x="9621" y="26754"/>
                    <a:pt x="9621" y="23801"/>
                  </a:cubicBezTo>
                  <a:lnTo>
                    <a:pt x="1" y="23801"/>
                  </a:lnTo>
                  <a:cubicBezTo>
                    <a:pt x="1" y="27076"/>
                    <a:pt x="667" y="30219"/>
                    <a:pt x="1870" y="33064"/>
                  </a:cubicBezTo>
                  <a:cubicBezTo>
                    <a:pt x="3680" y="37339"/>
                    <a:pt x="6692" y="40970"/>
                    <a:pt x="10490" y="43530"/>
                  </a:cubicBezTo>
                  <a:cubicBezTo>
                    <a:pt x="14276" y="46102"/>
                    <a:pt x="18884" y="47602"/>
                    <a:pt x="23801" y="47602"/>
                  </a:cubicBezTo>
                  <a:cubicBezTo>
                    <a:pt x="27076" y="47602"/>
                    <a:pt x="30219" y="46935"/>
                    <a:pt x="33064" y="45721"/>
                  </a:cubicBezTo>
                  <a:cubicBezTo>
                    <a:pt x="37339" y="43911"/>
                    <a:pt x="40970" y="40911"/>
                    <a:pt x="43530" y="37113"/>
                  </a:cubicBezTo>
                  <a:cubicBezTo>
                    <a:pt x="46102" y="33314"/>
                    <a:pt x="47602" y="28707"/>
                    <a:pt x="47602" y="23801"/>
                  </a:cubicBezTo>
                  <a:cubicBezTo>
                    <a:pt x="47602" y="21825"/>
                    <a:pt x="47995" y="19980"/>
                    <a:pt x="48709" y="18277"/>
                  </a:cubicBezTo>
                  <a:cubicBezTo>
                    <a:pt x="49781" y="15741"/>
                    <a:pt x="51591" y="13562"/>
                    <a:pt x="53853" y="12038"/>
                  </a:cubicBezTo>
                  <a:cubicBezTo>
                    <a:pt x="56127" y="10502"/>
                    <a:pt x="58830" y="9621"/>
                    <a:pt x="61782" y="9621"/>
                  </a:cubicBezTo>
                  <a:cubicBezTo>
                    <a:pt x="63747" y="9621"/>
                    <a:pt x="65604" y="10014"/>
                    <a:pt x="67295" y="10728"/>
                  </a:cubicBezTo>
                  <a:cubicBezTo>
                    <a:pt x="69831" y="11800"/>
                    <a:pt x="72010" y="13610"/>
                    <a:pt x="73546" y="15872"/>
                  </a:cubicBezTo>
                  <a:cubicBezTo>
                    <a:pt x="75070" y="18146"/>
                    <a:pt x="75963" y="20849"/>
                    <a:pt x="75963" y="23801"/>
                  </a:cubicBezTo>
                  <a:cubicBezTo>
                    <a:pt x="75963" y="27076"/>
                    <a:pt x="76629" y="30219"/>
                    <a:pt x="77832" y="33064"/>
                  </a:cubicBezTo>
                  <a:cubicBezTo>
                    <a:pt x="79642" y="37339"/>
                    <a:pt x="82654" y="40970"/>
                    <a:pt x="86452" y="43530"/>
                  </a:cubicBezTo>
                  <a:cubicBezTo>
                    <a:pt x="90238" y="46102"/>
                    <a:pt x="94846" y="47602"/>
                    <a:pt x="99763" y="47602"/>
                  </a:cubicBezTo>
                  <a:cubicBezTo>
                    <a:pt x="103037" y="47602"/>
                    <a:pt x="106181" y="46935"/>
                    <a:pt x="109026" y="45721"/>
                  </a:cubicBezTo>
                  <a:cubicBezTo>
                    <a:pt x="113301" y="43911"/>
                    <a:pt x="116932" y="40899"/>
                    <a:pt x="119492" y="37113"/>
                  </a:cubicBezTo>
                  <a:cubicBezTo>
                    <a:pt x="122064" y="33314"/>
                    <a:pt x="123564" y="28707"/>
                    <a:pt x="123564" y="23801"/>
                  </a:cubicBezTo>
                  <a:cubicBezTo>
                    <a:pt x="123564" y="21825"/>
                    <a:pt x="123957" y="19980"/>
                    <a:pt x="124671" y="18277"/>
                  </a:cubicBezTo>
                  <a:cubicBezTo>
                    <a:pt x="125743" y="15741"/>
                    <a:pt x="127552" y="13562"/>
                    <a:pt x="129815" y="12038"/>
                  </a:cubicBezTo>
                  <a:cubicBezTo>
                    <a:pt x="132089" y="10502"/>
                    <a:pt x="134791" y="9621"/>
                    <a:pt x="137744" y="9621"/>
                  </a:cubicBezTo>
                  <a:cubicBezTo>
                    <a:pt x="139709" y="9621"/>
                    <a:pt x="141566" y="10014"/>
                    <a:pt x="143257" y="10728"/>
                  </a:cubicBezTo>
                  <a:cubicBezTo>
                    <a:pt x="145793" y="11800"/>
                    <a:pt x="147972" y="13610"/>
                    <a:pt x="149508" y="15872"/>
                  </a:cubicBezTo>
                  <a:cubicBezTo>
                    <a:pt x="151032" y="18146"/>
                    <a:pt x="151924" y="20849"/>
                    <a:pt x="151924" y="23801"/>
                  </a:cubicBezTo>
                  <a:cubicBezTo>
                    <a:pt x="151924" y="27076"/>
                    <a:pt x="152591" y="30219"/>
                    <a:pt x="153794" y="33064"/>
                  </a:cubicBezTo>
                  <a:cubicBezTo>
                    <a:pt x="155604" y="37339"/>
                    <a:pt x="158616" y="40970"/>
                    <a:pt x="162414" y="43530"/>
                  </a:cubicBezTo>
                  <a:cubicBezTo>
                    <a:pt x="166200" y="46102"/>
                    <a:pt x="170808" y="47602"/>
                    <a:pt x="175725" y="47602"/>
                  </a:cubicBezTo>
                  <a:cubicBezTo>
                    <a:pt x="178999" y="47602"/>
                    <a:pt x="182143" y="46935"/>
                    <a:pt x="184988" y="45721"/>
                  </a:cubicBezTo>
                  <a:cubicBezTo>
                    <a:pt x="189262" y="43911"/>
                    <a:pt x="192894" y="40899"/>
                    <a:pt x="195454" y="37113"/>
                  </a:cubicBezTo>
                  <a:cubicBezTo>
                    <a:pt x="198025" y="33314"/>
                    <a:pt x="199526" y="28707"/>
                    <a:pt x="199526" y="23801"/>
                  </a:cubicBezTo>
                  <a:lnTo>
                    <a:pt x="189905" y="23801"/>
                  </a:lnTo>
                  <a:cubicBezTo>
                    <a:pt x="189905" y="25766"/>
                    <a:pt x="189501" y="27623"/>
                    <a:pt x="188786" y="29314"/>
                  </a:cubicBezTo>
                  <a:cubicBezTo>
                    <a:pt x="187715" y="31850"/>
                    <a:pt x="185917" y="34029"/>
                    <a:pt x="183643" y="35553"/>
                  </a:cubicBezTo>
                  <a:cubicBezTo>
                    <a:pt x="181381" y="37089"/>
                    <a:pt x="178678" y="37970"/>
                    <a:pt x="175725" y="37982"/>
                  </a:cubicBezTo>
                  <a:cubicBezTo>
                    <a:pt x="173749" y="37982"/>
                    <a:pt x="171903" y="37577"/>
                    <a:pt x="170201" y="36863"/>
                  </a:cubicBezTo>
                  <a:cubicBezTo>
                    <a:pt x="167665" y="35791"/>
                    <a:pt x="165486" y="33993"/>
                    <a:pt x="163962" y="31719"/>
                  </a:cubicBezTo>
                  <a:cubicBezTo>
                    <a:pt x="162438" y="29457"/>
                    <a:pt x="161545" y="26754"/>
                    <a:pt x="161545" y="23801"/>
                  </a:cubicBezTo>
                  <a:cubicBezTo>
                    <a:pt x="161545" y="20527"/>
                    <a:pt x="160878" y="17384"/>
                    <a:pt x="159675" y="14526"/>
                  </a:cubicBezTo>
                  <a:cubicBezTo>
                    <a:pt x="157866" y="10252"/>
                    <a:pt x="154853" y="6633"/>
                    <a:pt x="151055" y="4061"/>
                  </a:cubicBezTo>
                  <a:cubicBezTo>
                    <a:pt x="147257" y="1501"/>
                    <a:pt x="142650" y="1"/>
                    <a:pt x="137744" y="1"/>
                  </a:cubicBezTo>
                  <a:cubicBezTo>
                    <a:pt x="134470" y="1"/>
                    <a:pt x="131327" y="668"/>
                    <a:pt x="128481" y="1870"/>
                  </a:cubicBezTo>
                  <a:cubicBezTo>
                    <a:pt x="124195" y="3680"/>
                    <a:pt x="120575" y="6692"/>
                    <a:pt x="118004" y="10490"/>
                  </a:cubicBezTo>
                  <a:cubicBezTo>
                    <a:pt x="115444" y="14276"/>
                    <a:pt x="113944" y="18884"/>
                    <a:pt x="113944" y="23801"/>
                  </a:cubicBezTo>
                  <a:cubicBezTo>
                    <a:pt x="113944" y="25766"/>
                    <a:pt x="113539" y="27623"/>
                    <a:pt x="112824" y="29314"/>
                  </a:cubicBezTo>
                  <a:cubicBezTo>
                    <a:pt x="111753" y="31850"/>
                    <a:pt x="109955" y="34029"/>
                    <a:pt x="107681" y="35565"/>
                  </a:cubicBezTo>
                  <a:cubicBezTo>
                    <a:pt x="105419" y="37089"/>
                    <a:pt x="102716" y="37970"/>
                    <a:pt x="99763" y="37982"/>
                  </a:cubicBezTo>
                  <a:cubicBezTo>
                    <a:pt x="97787" y="37982"/>
                    <a:pt x="95941" y="37577"/>
                    <a:pt x="94239" y="36863"/>
                  </a:cubicBezTo>
                  <a:cubicBezTo>
                    <a:pt x="91703" y="35791"/>
                    <a:pt x="89524" y="33993"/>
                    <a:pt x="88000" y="31719"/>
                  </a:cubicBezTo>
                  <a:cubicBezTo>
                    <a:pt x="86476" y="29457"/>
                    <a:pt x="85583" y="26754"/>
                    <a:pt x="85583" y="23801"/>
                  </a:cubicBezTo>
                  <a:cubicBezTo>
                    <a:pt x="85583" y="20527"/>
                    <a:pt x="84916" y="17384"/>
                    <a:pt x="83714" y="14526"/>
                  </a:cubicBezTo>
                  <a:cubicBezTo>
                    <a:pt x="81892" y="10252"/>
                    <a:pt x="78892" y="6633"/>
                    <a:pt x="75093" y="4061"/>
                  </a:cubicBezTo>
                  <a:cubicBezTo>
                    <a:pt x="71295" y="1501"/>
                    <a:pt x="66688" y="1"/>
                    <a:pt x="6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187788" y="1450800"/>
              <a:ext cx="4770550" cy="972375"/>
            </a:xfrm>
            <a:custGeom>
              <a:rect b="b" l="l" r="r" t="t"/>
              <a:pathLst>
                <a:path extrusionOk="0" h="38895" w="190822">
                  <a:moveTo>
                    <a:pt x="57463" y="1"/>
                  </a:moveTo>
                  <a:cubicBezTo>
                    <a:pt x="56976" y="1"/>
                    <a:pt x="56490" y="19"/>
                    <a:pt x="56008" y="56"/>
                  </a:cubicBezTo>
                  <a:lnTo>
                    <a:pt x="56067" y="961"/>
                  </a:lnTo>
                  <a:cubicBezTo>
                    <a:pt x="56512" y="929"/>
                    <a:pt x="56960" y="913"/>
                    <a:pt x="57409" y="913"/>
                  </a:cubicBezTo>
                  <a:cubicBezTo>
                    <a:pt x="58307" y="913"/>
                    <a:pt x="59206" y="977"/>
                    <a:pt x="60079" y="1104"/>
                  </a:cubicBezTo>
                  <a:lnTo>
                    <a:pt x="60210" y="199"/>
                  </a:lnTo>
                  <a:cubicBezTo>
                    <a:pt x="59307" y="67"/>
                    <a:pt x="58384" y="1"/>
                    <a:pt x="57463" y="1"/>
                  </a:cubicBezTo>
                  <a:close/>
                  <a:moveTo>
                    <a:pt x="132184" y="32"/>
                  </a:moveTo>
                  <a:cubicBezTo>
                    <a:pt x="130767" y="128"/>
                    <a:pt x="129374" y="366"/>
                    <a:pt x="128028" y="747"/>
                  </a:cubicBezTo>
                  <a:lnTo>
                    <a:pt x="128278" y="1628"/>
                  </a:lnTo>
                  <a:cubicBezTo>
                    <a:pt x="129564" y="1259"/>
                    <a:pt x="130898" y="1032"/>
                    <a:pt x="132231" y="949"/>
                  </a:cubicBezTo>
                  <a:lnTo>
                    <a:pt x="132184" y="32"/>
                  </a:lnTo>
                  <a:close/>
                  <a:moveTo>
                    <a:pt x="136387" y="223"/>
                  </a:moveTo>
                  <a:lnTo>
                    <a:pt x="136244" y="1128"/>
                  </a:lnTo>
                  <a:cubicBezTo>
                    <a:pt x="137577" y="1342"/>
                    <a:pt x="138875" y="1687"/>
                    <a:pt x="140125" y="2175"/>
                  </a:cubicBezTo>
                  <a:lnTo>
                    <a:pt x="140459" y="1318"/>
                  </a:lnTo>
                  <a:cubicBezTo>
                    <a:pt x="139149" y="806"/>
                    <a:pt x="137780" y="437"/>
                    <a:pt x="136387" y="223"/>
                  </a:cubicBezTo>
                  <a:close/>
                  <a:moveTo>
                    <a:pt x="51864" y="806"/>
                  </a:moveTo>
                  <a:cubicBezTo>
                    <a:pt x="50507" y="1211"/>
                    <a:pt x="49209" y="1759"/>
                    <a:pt x="47971" y="2449"/>
                  </a:cubicBezTo>
                  <a:lnTo>
                    <a:pt x="48423" y="3247"/>
                  </a:lnTo>
                  <a:cubicBezTo>
                    <a:pt x="49590" y="2592"/>
                    <a:pt x="50840" y="2068"/>
                    <a:pt x="52126" y="1687"/>
                  </a:cubicBezTo>
                  <a:lnTo>
                    <a:pt x="51864" y="806"/>
                  </a:lnTo>
                  <a:close/>
                  <a:moveTo>
                    <a:pt x="64294" y="1247"/>
                  </a:moveTo>
                  <a:lnTo>
                    <a:pt x="63973" y="2104"/>
                  </a:lnTo>
                  <a:cubicBezTo>
                    <a:pt x="65223" y="2568"/>
                    <a:pt x="66425" y="3187"/>
                    <a:pt x="67557" y="3914"/>
                  </a:cubicBezTo>
                  <a:lnTo>
                    <a:pt x="68057" y="3152"/>
                  </a:lnTo>
                  <a:cubicBezTo>
                    <a:pt x="66878" y="2378"/>
                    <a:pt x="65604" y="1735"/>
                    <a:pt x="64294" y="1247"/>
                  </a:cubicBezTo>
                  <a:close/>
                  <a:moveTo>
                    <a:pt x="124123" y="2342"/>
                  </a:moveTo>
                  <a:cubicBezTo>
                    <a:pt x="122897" y="3021"/>
                    <a:pt x="121730" y="3819"/>
                    <a:pt x="120658" y="4747"/>
                  </a:cubicBezTo>
                  <a:lnTo>
                    <a:pt x="121266" y="5438"/>
                  </a:lnTo>
                  <a:cubicBezTo>
                    <a:pt x="122278" y="4557"/>
                    <a:pt x="123385" y="3795"/>
                    <a:pt x="124564" y="3152"/>
                  </a:cubicBezTo>
                  <a:lnTo>
                    <a:pt x="124123" y="2342"/>
                  </a:lnTo>
                  <a:close/>
                  <a:moveTo>
                    <a:pt x="144197" y="3271"/>
                  </a:moveTo>
                  <a:lnTo>
                    <a:pt x="143685" y="4033"/>
                  </a:lnTo>
                  <a:cubicBezTo>
                    <a:pt x="144792" y="4771"/>
                    <a:pt x="145828" y="5640"/>
                    <a:pt x="146757" y="6605"/>
                  </a:cubicBezTo>
                  <a:lnTo>
                    <a:pt x="147424" y="5974"/>
                  </a:lnTo>
                  <a:cubicBezTo>
                    <a:pt x="146447" y="4962"/>
                    <a:pt x="145364" y="4045"/>
                    <a:pt x="144197" y="3271"/>
                  </a:cubicBezTo>
                  <a:close/>
                  <a:moveTo>
                    <a:pt x="44542" y="4890"/>
                  </a:moveTo>
                  <a:cubicBezTo>
                    <a:pt x="43482" y="5819"/>
                    <a:pt x="42530" y="6867"/>
                    <a:pt x="41708" y="8010"/>
                  </a:cubicBezTo>
                  <a:lnTo>
                    <a:pt x="42446" y="8545"/>
                  </a:lnTo>
                  <a:cubicBezTo>
                    <a:pt x="43232" y="7462"/>
                    <a:pt x="44149" y="6462"/>
                    <a:pt x="45149" y="5569"/>
                  </a:cubicBezTo>
                  <a:lnTo>
                    <a:pt x="44542" y="4890"/>
                  </a:lnTo>
                  <a:close/>
                  <a:moveTo>
                    <a:pt x="71307" y="5819"/>
                  </a:moveTo>
                  <a:lnTo>
                    <a:pt x="70652" y="6462"/>
                  </a:lnTo>
                  <a:cubicBezTo>
                    <a:pt x="71593" y="7414"/>
                    <a:pt x="72438" y="8486"/>
                    <a:pt x="73141" y="9617"/>
                  </a:cubicBezTo>
                  <a:lnTo>
                    <a:pt x="73926" y="9129"/>
                  </a:lnTo>
                  <a:cubicBezTo>
                    <a:pt x="73176" y="7938"/>
                    <a:pt x="72295" y="6819"/>
                    <a:pt x="71307" y="5819"/>
                  </a:cubicBezTo>
                  <a:close/>
                  <a:moveTo>
                    <a:pt x="117789" y="7831"/>
                  </a:moveTo>
                  <a:cubicBezTo>
                    <a:pt x="116956" y="8962"/>
                    <a:pt x="116229" y="10176"/>
                    <a:pt x="115658" y="11462"/>
                  </a:cubicBezTo>
                  <a:lnTo>
                    <a:pt x="116491" y="11843"/>
                  </a:lnTo>
                  <a:cubicBezTo>
                    <a:pt x="117039" y="10617"/>
                    <a:pt x="117730" y="9450"/>
                    <a:pt x="118527" y="8379"/>
                  </a:cubicBezTo>
                  <a:lnTo>
                    <a:pt x="117789" y="7831"/>
                  </a:lnTo>
                  <a:close/>
                  <a:moveTo>
                    <a:pt x="149995" y="9307"/>
                  </a:moveTo>
                  <a:lnTo>
                    <a:pt x="149210" y="9784"/>
                  </a:lnTo>
                  <a:cubicBezTo>
                    <a:pt x="149912" y="10938"/>
                    <a:pt x="150496" y="12153"/>
                    <a:pt x="150924" y="13415"/>
                  </a:cubicBezTo>
                  <a:lnTo>
                    <a:pt x="151793" y="13117"/>
                  </a:lnTo>
                  <a:cubicBezTo>
                    <a:pt x="151341" y="11796"/>
                    <a:pt x="150734" y="10510"/>
                    <a:pt x="149995" y="9307"/>
                  </a:cubicBezTo>
                  <a:close/>
                  <a:moveTo>
                    <a:pt x="39613" y="11653"/>
                  </a:moveTo>
                  <a:cubicBezTo>
                    <a:pt x="39041" y="12951"/>
                    <a:pt x="38624" y="14296"/>
                    <a:pt x="38351" y="15677"/>
                  </a:cubicBezTo>
                  <a:lnTo>
                    <a:pt x="39244" y="15856"/>
                  </a:lnTo>
                  <a:cubicBezTo>
                    <a:pt x="39505" y="14546"/>
                    <a:pt x="39910" y="13248"/>
                    <a:pt x="40446" y="12022"/>
                  </a:cubicBezTo>
                  <a:lnTo>
                    <a:pt x="39613" y="11653"/>
                  </a:lnTo>
                  <a:close/>
                  <a:moveTo>
                    <a:pt x="75760" y="12915"/>
                  </a:moveTo>
                  <a:lnTo>
                    <a:pt x="74903" y="13224"/>
                  </a:lnTo>
                  <a:cubicBezTo>
                    <a:pt x="75343" y="14487"/>
                    <a:pt x="75653" y="15808"/>
                    <a:pt x="75820" y="17130"/>
                  </a:cubicBezTo>
                  <a:lnTo>
                    <a:pt x="76736" y="17023"/>
                  </a:lnTo>
                  <a:cubicBezTo>
                    <a:pt x="76558" y="15630"/>
                    <a:pt x="76236" y="14248"/>
                    <a:pt x="75760" y="12915"/>
                  </a:cubicBezTo>
                  <a:close/>
                  <a:moveTo>
                    <a:pt x="114348" y="15463"/>
                  </a:moveTo>
                  <a:cubicBezTo>
                    <a:pt x="114086" y="16772"/>
                    <a:pt x="113943" y="18106"/>
                    <a:pt x="113943" y="19451"/>
                  </a:cubicBezTo>
                  <a:lnTo>
                    <a:pt x="113943" y="19654"/>
                  </a:lnTo>
                  <a:lnTo>
                    <a:pt x="114860" y="19666"/>
                  </a:lnTo>
                  <a:lnTo>
                    <a:pt x="114860" y="19451"/>
                  </a:lnTo>
                  <a:cubicBezTo>
                    <a:pt x="114860" y="18166"/>
                    <a:pt x="114991" y="16892"/>
                    <a:pt x="115253" y="15653"/>
                  </a:cubicBezTo>
                  <a:lnTo>
                    <a:pt x="114348" y="15463"/>
                  </a:lnTo>
                  <a:close/>
                  <a:moveTo>
                    <a:pt x="1" y="19451"/>
                  </a:moveTo>
                  <a:cubicBezTo>
                    <a:pt x="1" y="19975"/>
                    <a:pt x="24" y="20499"/>
                    <a:pt x="72" y="21023"/>
                  </a:cubicBezTo>
                  <a:lnTo>
                    <a:pt x="977" y="20952"/>
                  </a:lnTo>
                  <a:cubicBezTo>
                    <a:pt x="941" y="20452"/>
                    <a:pt x="917" y="19951"/>
                    <a:pt x="917" y="19451"/>
                  </a:cubicBezTo>
                  <a:close/>
                  <a:moveTo>
                    <a:pt x="152722" y="17237"/>
                  </a:moveTo>
                  <a:lnTo>
                    <a:pt x="151805" y="17332"/>
                  </a:lnTo>
                  <a:cubicBezTo>
                    <a:pt x="151889" y="18035"/>
                    <a:pt x="151924" y="18737"/>
                    <a:pt x="151924" y="19451"/>
                  </a:cubicBezTo>
                  <a:cubicBezTo>
                    <a:pt x="151924" y="20118"/>
                    <a:pt x="151960" y="20785"/>
                    <a:pt x="152031" y="21452"/>
                  </a:cubicBezTo>
                  <a:lnTo>
                    <a:pt x="152936" y="21356"/>
                  </a:lnTo>
                  <a:cubicBezTo>
                    <a:pt x="152877" y="20725"/>
                    <a:pt x="152841" y="20082"/>
                    <a:pt x="152841" y="19451"/>
                  </a:cubicBezTo>
                  <a:cubicBezTo>
                    <a:pt x="152841" y="18713"/>
                    <a:pt x="152805" y="17963"/>
                    <a:pt x="152722" y="17237"/>
                  </a:cubicBezTo>
                  <a:close/>
                  <a:moveTo>
                    <a:pt x="189905" y="19451"/>
                  </a:moveTo>
                  <a:cubicBezTo>
                    <a:pt x="189905" y="20797"/>
                    <a:pt x="189762" y="22130"/>
                    <a:pt x="189477" y="23440"/>
                  </a:cubicBezTo>
                  <a:lnTo>
                    <a:pt x="190370" y="23630"/>
                  </a:lnTo>
                  <a:cubicBezTo>
                    <a:pt x="190667" y="22273"/>
                    <a:pt x="190822" y="20856"/>
                    <a:pt x="190822" y="19451"/>
                  </a:cubicBezTo>
                  <a:close/>
                  <a:moveTo>
                    <a:pt x="37981" y="19856"/>
                  </a:moveTo>
                  <a:cubicBezTo>
                    <a:pt x="37946" y="21202"/>
                    <a:pt x="37779" y="22535"/>
                    <a:pt x="37458" y="23833"/>
                  </a:cubicBezTo>
                  <a:lnTo>
                    <a:pt x="38351" y="24059"/>
                  </a:lnTo>
                  <a:cubicBezTo>
                    <a:pt x="38684" y="22690"/>
                    <a:pt x="38863" y="21285"/>
                    <a:pt x="38898" y="19880"/>
                  </a:cubicBezTo>
                  <a:lnTo>
                    <a:pt x="37981" y="19856"/>
                  </a:lnTo>
                  <a:close/>
                  <a:moveTo>
                    <a:pt x="76963" y="21154"/>
                  </a:moveTo>
                  <a:lnTo>
                    <a:pt x="76046" y="21237"/>
                  </a:lnTo>
                  <a:cubicBezTo>
                    <a:pt x="76177" y="22630"/>
                    <a:pt x="76451" y="24023"/>
                    <a:pt x="76879" y="25369"/>
                  </a:cubicBezTo>
                  <a:lnTo>
                    <a:pt x="77760" y="25083"/>
                  </a:lnTo>
                  <a:cubicBezTo>
                    <a:pt x="77344" y="23809"/>
                    <a:pt x="77082" y="22487"/>
                    <a:pt x="76963" y="21154"/>
                  </a:cubicBezTo>
                  <a:close/>
                  <a:moveTo>
                    <a:pt x="113467" y="23642"/>
                  </a:moveTo>
                  <a:cubicBezTo>
                    <a:pt x="113169" y="24940"/>
                    <a:pt x="112729" y="26214"/>
                    <a:pt x="112145" y="27429"/>
                  </a:cubicBezTo>
                  <a:lnTo>
                    <a:pt x="112967" y="27821"/>
                  </a:lnTo>
                  <a:cubicBezTo>
                    <a:pt x="113574" y="26548"/>
                    <a:pt x="114050" y="25214"/>
                    <a:pt x="114360" y="23845"/>
                  </a:cubicBezTo>
                  <a:lnTo>
                    <a:pt x="113467" y="23642"/>
                  </a:lnTo>
                  <a:close/>
                  <a:moveTo>
                    <a:pt x="1727" y="24893"/>
                  </a:moveTo>
                  <a:lnTo>
                    <a:pt x="858" y="25154"/>
                  </a:lnTo>
                  <a:cubicBezTo>
                    <a:pt x="1263" y="26500"/>
                    <a:pt x="1834" y="27798"/>
                    <a:pt x="2525" y="29024"/>
                  </a:cubicBezTo>
                  <a:lnTo>
                    <a:pt x="3322" y="28572"/>
                  </a:lnTo>
                  <a:cubicBezTo>
                    <a:pt x="2656" y="27405"/>
                    <a:pt x="2120" y="26167"/>
                    <a:pt x="1727" y="24893"/>
                  </a:cubicBezTo>
                  <a:close/>
                  <a:moveTo>
                    <a:pt x="153782" y="25274"/>
                  </a:moveTo>
                  <a:lnTo>
                    <a:pt x="152912" y="25571"/>
                  </a:lnTo>
                  <a:cubicBezTo>
                    <a:pt x="153353" y="26905"/>
                    <a:pt x="153936" y="28191"/>
                    <a:pt x="154663" y="29393"/>
                  </a:cubicBezTo>
                  <a:lnTo>
                    <a:pt x="155449" y="28929"/>
                  </a:lnTo>
                  <a:cubicBezTo>
                    <a:pt x="154758" y="27774"/>
                    <a:pt x="154198" y="26548"/>
                    <a:pt x="153782" y="25274"/>
                  </a:cubicBezTo>
                  <a:close/>
                  <a:moveTo>
                    <a:pt x="188191" y="27250"/>
                  </a:moveTo>
                  <a:cubicBezTo>
                    <a:pt x="187631" y="28453"/>
                    <a:pt x="186929" y="29607"/>
                    <a:pt x="186119" y="30679"/>
                  </a:cubicBezTo>
                  <a:lnTo>
                    <a:pt x="186845" y="31239"/>
                  </a:lnTo>
                  <a:cubicBezTo>
                    <a:pt x="187703" y="30119"/>
                    <a:pt x="188429" y="28905"/>
                    <a:pt x="189024" y="27631"/>
                  </a:cubicBezTo>
                  <a:lnTo>
                    <a:pt x="188191" y="27250"/>
                  </a:lnTo>
                  <a:close/>
                  <a:moveTo>
                    <a:pt x="36088" y="27607"/>
                  </a:moveTo>
                  <a:cubicBezTo>
                    <a:pt x="35505" y="28810"/>
                    <a:pt x="34779" y="29953"/>
                    <a:pt x="33945" y="31000"/>
                  </a:cubicBezTo>
                  <a:lnTo>
                    <a:pt x="34660" y="31572"/>
                  </a:lnTo>
                  <a:cubicBezTo>
                    <a:pt x="35541" y="30477"/>
                    <a:pt x="36303" y="29274"/>
                    <a:pt x="36922" y="28012"/>
                  </a:cubicBezTo>
                  <a:lnTo>
                    <a:pt x="36088" y="27607"/>
                  </a:lnTo>
                  <a:close/>
                  <a:moveTo>
                    <a:pt x="79379" y="28750"/>
                  </a:moveTo>
                  <a:lnTo>
                    <a:pt x="78594" y="29215"/>
                  </a:lnTo>
                  <a:cubicBezTo>
                    <a:pt x="79296" y="30429"/>
                    <a:pt x="80141" y="31572"/>
                    <a:pt x="81094" y="32608"/>
                  </a:cubicBezTo>
                  <a:lnTo>
                    <a:pt x="81773" y="31989"/>
                  </a:lnTo>
                  <a:cubicBezTo>
                    <a:pt x="80856" y="31000"/>
                    <a:pt x="80058" y="29905"/>
                    <a:pt x="79379" y="28750"/>
                  </a:cubicBezTo>
                  <a:close/>
                  <a:moveTo>
                    <a:pt x="110026" y="30846"/>
                  </a:moveTo>
                  <a:cubicBezTo>
                    <a:pt x="109205" y="31893"/>
                    <a:pt x="108264" y="32870"/>
                    <a:pt x="107228" y="33727"/>
                  </a:cubicBezTo>
                  <a:lnTo>
                    <a:pt x="107824" y="34429"/>
                  </a:lnTo>
                  <a:cubicBezTo>
                    <a:pt x="108895" y="33536"/>
                    <a:pt x="109883" y="32513"/>
                    <a:pt x="110752" y="31405"/>
                  </a:cubicBezTo>
                  <a:lnTo>
                    <a:pt x="110026" y="30846"/>
                  </a:lnTo>
                  <a:close/>
                  <a:moveTo>
                    <a:pt x="5668" y="31834"/>
                  </a:moveTo>
                  <a:lnTo>
                    <a:pt x="4989" y="32441"/>
                  </a:lnTo>
                  <a:cubicBezTo>
                    <a:pt x="5930" y="33489"/>
                    <a:pt x="6978" y="34441"/>
                    <a:pt x="8121" y="35263"/>
                  </a:cubicBezTo>
                  <a:lnTo>
                    <a:pt x="8656" y="34513"/>
                  </a:lnTo>
                  <a:cubicBezTo>
                    <a:pt x="7573" y="33727"/>
                    <a:pt x="6561" y="32834"/>
                    <a:pt x="5668" y="31834"/>
                  </a:cubicBezTo>
                  <a:close/>
                  <a:moveTo>
                    <a:pt x="157865" y="32132"/>
                  </a:moveTo>
                  <a:lnTo>
                    <a:pt x="157199" y="32763"/>
                  </a:lnTo>
                  <a:cubicBezTo>
                    <a:pt x="158163" y="33786"/>
                    <a:pt x="159235" y="34715"/>
                    <a:pt x="160402" y="35501"/>
                  </a:cubicBezTo>
                  <a:lnTo>
                    <a:pt x="160913" y="34751"/>
                  </a:lnTo>
                  <a:cubicBezTo>
                    <a:pt x="159818" y="33989"/>
                    <a:pt x="158782" y="33108"/>
                    <a:pt x="157865" y="32132"/>
                  </a:cubicBezTo>
                  <a:close/>
                  <a:moveTo>
                    <a:pt x="183357" y="33596"/>
                  </a:moveTo>
                  <a:cubicBezTo>
                    <a:pt x="182333" y="34453"/>
                    <a:pt x="181214" y="35215"/>
                    <a:pt x="180023" y="35846"/>
                  </a:cubicBezTo>
                  <a:lnTo>
                    <a:pt x="180452" y="36656"/>
                  </a:lnTo>
                  <a:cubicBezTo>
                    <a:pt x="181702" y="35989"/>
                    <a:pt x="182869" y="35203"/>
                    <a:pt x="183940" y="34287"/>
                  </a:cubicBezTo>
                  <a:lnTo>
                    <a:pt x="183357" y="33596"/>
                  </a:lnTo>
                  <a:close/>
                  <a:moveTo>
                    <a:pt x="31112" y="33858"/>
                  </a:moveTo>
                  <a:cubicBezTo>
                    <a:pt x="30076" y="34703"/>
                    <a:pt x="28933" y="35430"/>
                    <a:pt x="27742" y="36025"/>
                  </a:cubicBezTo>
                  <a:lnTo>
                    <a:pt x="28147" y="36846"/>
                  </a:lnTo>
                  <a:cubicBezTo>
                    <a:pt x="29409" y="36215"/>
                    <a:pt x="30600" y="35453"/>
                    <a:pt x="31695" y="34560"/>
                  </a:cubicBezTo>
                  <a:lnTo>
                    <a:pt x="31112" y="33858"/>
                  </a:lnTo>
                  <a:close/>
                  <a:moveTo>
                    <a:pt x="84785" y="34632"/>
                  </a:moveTo>
                  <a:lnTo>
                    <a:pt x="84261" y="35382"/>
                  </a:lnTo>
                  <a:cubicBezTo>
                    <a:pt x="85416" y="36192"/>
                    <a:pt x="86654" y="36870"/>
                    <a:pt x="87952" y="37418"/>
                  </a:cubicBezTo>
                  <a:lnTo>
                    <a:pt x="88309" y="36573"/>
                  </a:lnTo>
                  <a:cubicBezTo>
                    <a:pt x="87071" y="36049"/>
                    <a:pt x="85892" y="35406"/>
                    <a:pt x="84785" y="34632"/>
                  </a:cubicBezTo>
                  <a:close/>
                  <a:moveTo>
                    <a:pt x="103883" y="35942"/>
                  </a:moveTo>
                  <a:cubicBezTo>
                    <a:pt x="102692" y="36549"/>
                    <a:pt x="101430" y="37037"/>
                    <a:pt x="100132" y="37370"/>
                  </a:cubicBezTo>
                  <a:lnTo>
                    <a:pt x="100370" y="38263"/>
                  </a:lnTo>
                  <a:cubicBezTo>
                    <a:pt x="101728" y="37906"/>
                    <a:pt x="103049" y="37394"/>
                    <a:pt x="104299" y="36751"/>
                  </a:cubicBezTo>
                  <a:lnTo>
                    <a:pt x="103883" y="35942"/>
                  </a:lnTo>
                  <a:close/>
                  <a:moveTo>
                    <a:pt x="12157" y="36489"/>
                  </a:moveTo>
                  <a:lnTo>
                    <a:pt x="11800" y="37335"/>
                  </a:lnTo>
                  <a:cubicBezTo>
                    <a:pt x="13085" y="37882"/>
                    <a:pt x="14443" y="38299"/>
                    <a:pt x="15824" y="38561"/>
                  </a:cubicBezTo>
                  <a:lnTo>
                    <a:pt x="15991" y="37656"/>
                  </a:lnTo>
                  <a:cubicBezTo>
                    <a:pt x="14681" y="37406"/>
                    <a:pt x="13383" y="37013"/>
                    <a:pt x="12157" y="36489"/>
                  </a:cubicBezTo>
                  <a:close/>
                  <a:moveTo>
                    <a:pt x="164462" y="36644"/>
                  </a:moveTo>
                  <a:lnTo>
                    <a:pt x="164116" y="37489"/>
                  </a:lnTo>
                  <a:cubicBezTo>
                    <a:pt x="165414" y="38025"/>
                    <a:pt x="166783" y="38406"/>
                    <a:pt x="168176" y="38632"/>
                  </a:cubicBezTo>
                  <a:lnTo>
                    <a:pt x="168319" y="37727"/>
                  </a:lnTo>
                  <a:cubicBezTo>
                    <a:pt x="166998" y="37513"/>
                    <a:pt x="165700" y="37144"/>
                    <a:pt x="164462" y="36644"/>
                  </a:cubicBezTo>
                  <a:close/>
                  <a:moveTo>
                    <a:pt x="176296" y="37323"/>
                  </a:moveTo>
                  <a:cubicBezTo>
                    <a:pt x="175010" y="37668"/>
                    <a:pt x="173677" y="37882"/>
                    <a:pt x="172332" y="37954"/>
                  </a:cubicBezTo>
                  <a:lnTo>
                    <a:pt x="172379" y="38870"/>
                  </a:lnTo>
                  <a:cubicBezTo>
                    <a:pt x="173784" y="38799"/>
                    <a:pt x="175189" y="38573"/>
                    <a:pt x="176534" y="38204"/>
                  </a:cubicBezTo>
                  <a:lnTo>
                    <a:pt x="176296" y="37323"/>
                  </a:lnTo>
                  <a:close/>
                  <a:moveTo>
                    <a:pt x="23980" y="37430"/>
                  </a:moveTo>
                  <a:cubicBezTo>
                    <a:pt x="22682" y="37751"/>
                    <a:pt x="21348" y="37930"/>
                    <a:pt x="20003" y="37977"/>
                  </a:cubicBezTo>
                  <a:lnTo>
                    <a:pt x="20027" y="38882"/>
                  </a:lnTo>
                  <a:cubicBezTo>
                    <a:pt x="21432" y="38847"/>
                    <a:pt x="22837" y="38656"/>
                    <a:pt x="24194" y="38311"/>
                  </a:cubicBezTo>
                  <a:lnTo>
                    <a:pt x="23980" y="37430"/>
                  </a:lnTo>
                  <a:close/>
                  <a:moveTo>
                    <a:pt x="92155" y="37692"/>
                  </a:moveTo>
                  <a:lnTo>
                    <a:pt x="92000" y="38597"/>
                  </a:lnTo>
                  <a:cubicBezTo>
                    <a:pt x="93119" y="38799"/>
                    <a:pt x="94274" y="38894"/>
                    <a:pt x="95417" y="38894"/>
                  </a:cubicBezTo>
                  <a:cubicBezTo>
                    <a:pt x="95679" y="38894"/>
                    <a:pt x="95941" y="38894"/>
                    <a:pt x="96203" y="38882"/>
                  </a:cubicBezTo>
                  <a:lnTo>
                    <a:pt x="96167" y="37966"/>
                  </a:lnTo>
                  <a:cubicBezTo>
                    <a:pt x="95929" y="37974"/>
                    <a:pt x="95689" y="37978"/>
                    <a:pt x="95450" y="37978"/>
                  </a:cubicBezTo>
                  <a:cubicBezTo>
                    <a:pt x="94349" y="37978"/>
                    <a:pt x="93240" y="37887"/>
                    <a:pt x="92155" y="3769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079138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1" y="1"/>
                  </a:moveTo>
                  <a:lnTo>
                    <a:pt x="1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26763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0" y="1"/>
                  </a:moveTo>
                  <a:lnTo>
                    <a:pt x="0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047588" y="1476000"/>
              <a:ext cx="5048875" cy="1086475"/>
            </a:xfrm>
            <a:custGeom>
              <a:rect b="b" l="l" r="r" t="t"/>
              <a:pathLst>
                <a:path extrusionOk="0" h="43459" w="201955">
                  <a:moveTo>
                    <a:pt x="1" y="1"/>
                  </a:moveTo>
                  <a:lnTo>
                    <a:pt x="1" y="18443"/>
                  </a:lnTo>
                  <a:cubicBezTo>
                    <a:pt x="1" y="21801"/>
                    <a:pt x="715" y="25075"/>
                    <a:pt x="2013" y="28147"/>
                  </a:cubicBezTo>
                  <a:cubicBezTo>
                    <a:pt x="3906" y="32612"/>
                    <a:pt x="7061" y="36434"/>
                    <a:pt x="11073" y="39160"/>
                  </a:cubicBezTo>
                  <a:cubicBezTo>
                    <a:pt x="15205" y="41946"/>
                    <a:pt x="20051" y="43458"/>
                    <a:pt x="25051" y="43458"/>
                  </a:cubicBezTo>
                  <a:lnTo>
                    <a:pt x="25063" y="43458"/>
                  </a:lnTo>
                  <a:cubicBezTo>
                    <a:pt x="28433" y="43458"/>
                    <a:pt x="31695" y="42756"/>
                    <a:pt x="34779" y="41458"/>
                  </a:cubicBezTo>
                  <a:cubicBezTo>
                    <a:pt x="39232" y="39565"/>
                    <a:pt x="43030" y="36434"/>
                    <a:pt x="45744" y="32409"/>
                  </a:cubicBezTo>
                  <a:cubicBezTo>
                    <a:pt x="48531" y="28278"/>
                    <a:pt x="50007" y="23444"/>
                    <a:pt x="50007" y="18443"/>
                  </a:cubicBezTo>
                  <a:cubicBezTo>
                    <a:pt x="50007" y="16681"/>
                    <a:pt x="50352" y="14979"/>
                    <a:pt x="51031" y="13371"/>
                  </a:cubicBezTo>
                  <a:cubicBezTo>
                    <a:pt x="52019" y="11038"/>
                    <a:pt x="53650" y="9049"/>
                    <a:pt x="55758" y="7633"/>
                  </a:cubicBezTo>
                  <a:cubicBezTo>
                    <a:pt x="57913" y="6180"/>
                    <a:pt x="60437" y="5406"/>
                    <a:pt x="63044" y="5406"/>
                  </a:cubicBezTo>
                  <a:cubicBezTo>
                    <a:pt x="64806" y="5406"/>
                    <a:pt x="66509" y="5751"/>
                    <a:pt x="68116" y="6430"/>
                  </a:cubicBezTo>
                  <a:cubicBezTo>
                    <a:pt x="70450" y="7418"/>
                    <a:pt x="72426" y="9049"/>
                    <a:pt x="73855" y="11157"/>
                  </a:cubicBezTo>
                  <a:cubicBezTo>
                    <a:pt x="75308" y="13312"/>
                    <a:pt x="76070" y="15824"/>
                    <a:pt x="76082" y="18443"/>
                  </a:cubicBezTo>
                  <a:cubicBezTo>
                    <a:pt x="76082" y="21801"/>
                    <a:pt x="76736" y="25075"/>
                    <a:pt x="78034" y="28147"/>
                  </a:cubicBezTo>
                  <a:cubicBezTo>
                    <a:pt x="79927" y="32612"/>
                    <a:pt x="83047" y="36410"/>
                    <a:pt x="87071" y="39125"/>
                  </a:cubicBezTo>
                  <a:cubicBezTo>
                    <a:pt x="91191" y="41911"/>
                    <a:pt x="96013" y="43387"/>
                    <a:pt x="101013" y="43387"/>
                  </a:cubicBezTo>
                  <a:lnTo>
                    <a:pt x="101025" y="43387"/>
                  </a:lnTo>
                  <a:cubicBezTo>
                    <a:pt x="104395" y="43387"/>
                    <a:pt x="107657" y="42720"/>
                    <a:pt x="110741" y="41422"/>
                  </a:cubicBezTo>
                  <a:cubicBezTo>
                    <a:pt x="115194" y="39541"/>
                    <a:pt x="118992" y="36410"/>
                    <a:pt x="121706" y="32397"/>
                  </a:cubicBezTo>
                  <a:cubicBezTo>
                    <a:pt x="124492" y="28266"/>
                    <a:pt x="125969" y="23444"/>
                    <a:pt x="125969" y="18443"/>
                  </a:cubicBezTo>
                  <a:cubicBezTo>
                    <a:pt x="125969" y="16681"/>
                    <a:pt x="126314" y="14967"/>
                    <a:pt x="126993" y="13371"/>
                  </a:cubicBezTo>
                  <a:cubicBezTo>
                    <a:pt x="127981" y="11038"/>
                    <a:pt x="129612" y="9049"/>
                    <a:pt x="131720" y="7633"/>
                  </a:cubicBezTo>
                  <a:cubicBezTo>
                    <a:pt x="133875" y="6180"/>
                    <a:pt x="136399" y="5406"/>
                    <a:pt x="139006" y="5406"/>
                  </a:cubicBezTo>
                  <a:cubicBezTo>
                    <a:pt x="140768" y="5406"/>
                    <a:pt x="142471" y="5751"/>
                    <a:pt x="144078" y="6430"/>
                  </a:cubicBezTo>
                  <a:cubicBezTo>
                    <a:pt x="146412" y="7406"/>
                    <a:pt x="148388" y="9049"/>
                    <a:pt x="149817" y="11157"/>
                  </a:cubicBezTo>
                  <a:cubicBezTo>
                    <a:pt x="151270" y="13312"/>
                    <a:pt x="152032" y="15824"/>
                    <a:pt x="152043" y="18443"/>
                  </a:cubicBezTo>
                  <a:cubicBezTo>
                    <a:pt x="152043" y="21801"/>
                    <a:pt x="152698" y="25075"/>
                    <a:pt x="153996" y="28147"/>
                  </a:cubicBezTo>
                  <a:cubicBezTo>
                    <a:pt x="155889" y="32612"/>
                    <a:pt x="159009" y="36410"/>
                    <a:pt x="163033" y="39125"/>
                  </a:cubicBezTo>
                  <a:cubicBezTo>
                    <a:pt x="167153" y="41911"/>
                    <a:pt x="171975" y="43387"/>
                    <a:pt x="176975" y="43387"/>
                  </a:cubicBezTo>
                  <a:lnTo>
                    <a:pt x="176987" y="43387"/>
                  </a:lnTo>
                  <a:cubicBezTo>
                    <a:pt x="180357" y="43387"/>
                    <a:pt x="183619" y="42720"/>
                    <a:pt x="186703" y="41422"/>
                  </a:cubicBezTo>
                  <a:cubicBezTo>
                    <a:pt x="191156" y="39541"/>
                    <a:pt x="194966" y="36410"/>
                    <a:pt x="197680" y="32386"/>
                  </a:cubicBezTo>
                  <a:cubicBezTo>
                    <a:pt x="200466" y="28266"/>
                    <a:pt x="201954" y="23444"/>
                    <a:pt x="201954" y="18443"/>
                  </a:cubicBezTo>
                  <a:lnTo>
                    <a:pt x="201954" y="1"/>
                  </a:lnTo>
                  <a:lnTo>
                    <a:pt x="199430" y="1"/>
                  </a:lnTo>
                  <a:lnTo>
                    <a:pt x="199430" y="18443"/>
                  </a:lnTo>
                  <a:cubicBezTo>
                    <a:pt x="199430" y="22980"/>
                    <a:pt x="198192" y="27361"/>
                    <a:pt x="195656" y="31112"/>
                  </a:cubicBezTo>
                  <a:cubicBezTo>
                    <a:pt x="193191" y="34767"/>
                    <a:pt x="189798" y="37601"/>
                    <a:pt x="185750" y="39315"/>
                  </a:cubicBezTo>
                  <a:cubicBezTo>
                    <a:pt x="182952" y="40494"/>
                    <a:pt x="180023" y="41101"/>
                    <a:pt x="176963" y="41101"/>
                  </a:cubicBezTo>
                  <a:cubicBezTo>
                    <a:pt x="172427" y="41101"/>
                    <a:pt x="168057" y="39756"/>
                    <a:pt x="164307" y="37220"/>
                  </a:cubicBezTo>
                  <a:cubicBezTo>
                    <a:pt x="160652" y="34755"/>
                    <a:pt x="157818" y="31314"/>
                    <a:pt x="156104" y="27254"/>
                  </a:cubicBezTo>
                  <a:cubicBezTo>
                    <a:pt x="154925" y="24468"/>
                    <a:pt x="154329" y="21491"/>
                    <a:pt x="154329" y="18443"/>
                  </a:cubicBezTo>
                  <a:cubicBezTo>
                    <a:pt x="154329" y="15372"/>
                    <a:pt x="153425" y="12407"/>
                    <a:pt x="151710" y="9871"/>
                  </a:cubicBezTo>
                  <a:cubicBezTo>
                    <a:pt x="150043" y="7394"/>
                    <a:pt x="147710" y="5478"/>
                    <a:pt x="144971" y="4323"/>
                  </a:cubicBezTo>
                  <a:cubicBezTo>
                    <a:pt x="143078" y="3525"/>
                    <a:pt x="141078" y="3120"/>
                    <a:pt x="139006" y="3120"/>
                  </a:cubicBezTo>
                  <a:cubicBezTo>
                    <a:pt x="135934" y="3120"/>
                    <a:pt x="132970" y="4025"/>
                    <a:pt x="130434" y="5728"/>
                  </a:cubicBezTo>
                  <a:cubicBezTo>
                    <a:pt x="127957" y="7406"/>
                    <a:pt x="126040" y="9740"/>
                    <a:pt x="124885" y="12478"/>
                  </a:cubicBezTo>
                  <a:cubicBezTo>
                    <a:pt x="124088" y="14360"/>
                    <a:pt x="123683" y="16372"/>
                    <a:pt x="123683" y="18443"/>
                  </a:cubicBezTo>
                  <a:cubicBezTo>
                    <a:pt x="123683" y="22980"/>
                    <a:pt x="122337" y="27361"/>
                    <a:pt x="119801" y="31112"/>
                  </a:cubicBezTo>
                  <a:cubicBezTo>
                    <a:pt x="117337" y="34767"/>
                    <a:pt x="113896" y="37601"/>
                    <a:pt x="109848" y="39315"/>
                  </a:cubicBezTo>
                  <a:cubicBezTo>
                    <a:pt x="107050" y="40494"/>
                    <a:pt x="104085" y="41101"/>
                    <a:pt x="101025" y="41101"/>
                  </a:cubicBezTo>
                  <a:cubicBezTo>
                    <a:pt x="101025" y="41097"/>
                    <a:pt x="101024" y="41096"/>
                    <a:pt x="101022" y="41096"/>
                  </a:cubicBezTo>
                  <a:cubicBezTo>
                    <a:pt x="101019" y="41096"/>
                    <a:pt x="101013" y="41101"/>
                    <a:pt x="101013" y="41101"/>
                  </a:cubicBezTo>
                  <a:cubicBezTo>
                    <a:pt x="96477" y="41101"/>
                    <a:pt x="92096" y="39756"/>
                    <a:pt x="88357" y="37220"/>
                  </a:cubicBezTo>
                  <a:cubicBezTo>
                    <a:pt x="84702" y="34755"/>
                    <a:pt x="81868" y="31314"/>
                    <a:pt x="80154" y="27254"/>
                  </a:cubicBezTo>
                  <a:cubicBezTo>
                    <a:pt x="78963" y="24468"/>
                    <a:pt x="78368" y="21503"/>
                    <a:pt x="78368" y="18443"/>
                  </a:cubicBezTo>
                  <a:cubicBezTo>
                    <a:pt x="78368" y="15372"/>
                    <a:pt x="77463" y="12407"/>
                    <a:pt x="75748" y="9871"/>
                  </a:cubicBezTo>
                  <a:cubicBezTo>
                    <a:pt x="74081" y="7394"/>
                    <a:pt x="71748" y="5478"/>
                    <a:pt x="69009" y="4323"/>
                  </a:cubicBezTo>
                  <a:cubicBezTo>
                    <a:pt x="67116" y="3525"/>
                    <a:pt x="65116" y="3120"/>
                    <a:pt x="63044" y="3120"/>
                  </a:cubicBezTo>
                  <a:cubicBezTo>
                    <a:pt x="59972" y="3120"/>
                    <a:pt x="57008" y="4025"/>
                    <a:pt x="54472" y="5728"/>
                  </a:cubicBezTo>
                  <a:cubicBezTo>
                    <a:pt x="51995" y="7406"/>
                    <a:pt x="50078" y="9740"/>
                    <a:pt x="48923" y="12478"/>
                  </a:cubicBezTo>
                  <a:cubicBezTo>
                    <a:pt x="48126" y="14360"/>
                    <a:pt x="47721" y="16372"/>
                    <a:pt x="47721" y="18443"/>
                  </a:cubicBezTo>
                  <a:cubicBezTo>
                    <a:pt x="47721" y="22980"/>
                    <a:pt x="46376" y="27361"/>
                    <a:pt x="43839" y="31112"/>
                  </a:cubicBezTo>
                  <a:cubicBezTo>
                    <a:pt x="41375" y="34767"/>
                    <a:pt x="37934" y="37601"/>
                    <a:pt x="33886" y="39315"/>
                  </a:cubicBezTo>
                  <a:cubicBezTo>
                    <a:pt x="31088" y="40494"/>
                    <a:pt x="28123" y="41101"/>
                    <a:pt x="25063" y="41101"/>
                  </a:cubicBezTo>
                  <a:lnTo>
                    <a:pt x="25051" y="41101"/>
                  </a:lnTo>
                  <a:cubicBezTo>
                    <a:pt x="20515" y="41101"/>
                    <a:pt x="16134" y="39756"/>
                    <a:pt x="12395" y="37220"/>
                  </a:cubicBezTo>
                  <a:cubicBezTo>
                    <a:pt x="8740" y="34755"/>
                    <a:pt x="5882" y="31314"/>
                    <a:pt x="4168" y="27254"/>
                  </a:cubicBezTo>
                  <a:cubicBezTo>
                    <a:pt x="2989" y="24468"/>
                    <a:pt x="2382" y="21491"/>
                    <a:pt x="2382" y="18443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289288" y="1313175"/>
              <a:ext cx="4565475" cy="1007000"/>
            </a:xfrm>
            <a:custGeom>
              <a:rect b="b" l="l" r="r" t="t"/>
              <a:pathLst>
                <a:path extrusionOk="0" h="40280" w="182619">
                  <a:moveTo>
                    <a:pt x="53364" y="1"/>
                  </a:moveTo>
                  <a:cubicBezTo>
                    <a:pt x="50007" y="1"/>
                    <a:pt x="46744" y="668"/>
                    <a:pt x="43661" y="1965"/>
                  </a:cubicBezTo>
                  <a:cubicBezTo>
                    <a:pt x="39208" y="3859"/>
                    <a:pt x="35410" y="6978"/>
                    <a:pt x="32695" y="11002"/>
                  </a:cubicBezTo>
                  <a:cubicBezTo>
                    <a:pt x="29897" y="15122"/>
                    <a:pt x="28421" y="19956"/>
                    <a:pt x="28433" y="24956"/>
                  </a:cubicBezTo>
                  <a:cubicBezTo>
                    <a:pt x="28433" y="26719"/>
                    <a:pt x="28087" y="28421"/>
                    <a:pt x="27409" y="30028"/>
                  </a:cubicBezTo>
                  <a:cubicBezTo>
                    <a:pt x="26421" y="32362"/>
                    <a:pt x="24789" y="34339"/>
                    <a:pt x="22682" y="35767"/>
                  </a:cubicBezTo>
                  <a:cubicBezTo>
                    <a:pt x="20527" y="37220"/>
                    <a:pt x="18003" y="37982"/>
                    <a:pt x="15395" y="37982"/>
                  </a:cubicBezTo>
                  <a:cubicBezTo>
                    <a:pt x="13633" y="37982"/>
                    <a:pt x="11931" y="37648"/>
                    <a:pt x="10323" y="36970"/>
                  </a:cubicBezTo>
                  <a:cubicBezTo>
                    <a:pt x="7990" y="35982"/>
                    <a:pt x="6013" y="34350"/>
                    <a:pt x="4596" y="32231"/>
                  </a:cubicBezTo>
                  <a:cubicBezTo>
                    <a:pt x="3144" y="30076"/>
                    <a:pt x="2382" y="27564"/>
                    <a:pt x="2382" y="24956"/>
                  </a:cubicBezTo>
                  <a:lnTo>
                    <a:pt x="2382" y="6514"/>
                  </a:lnTo>
                  <a:lnTo>
                    <a:pt x="1" y="6514"/>
                  </a:lnTo>
                  <a:lnTo>
                    <a:pt x="1" y="24956"/>
                  </a:lnTo>
                  <a:cubicBezTo>
                    <a:pt x="1" y="28016"/>
                    <a:pt x="941" y="30981"/>
                    <a:pt x="2644" y="33517"/>
                  </a:cubicBezTo>
                  <a:cubicBezTo>
                    <a:pt x="4323" y="35993"/>
                    <a:pt x="6692" y="37922"/>
                    <a:pt x="9430" y="39077"/>
                  </a:cubicBezTo>
                  <a:cubicBezTo>
                    <a:pt x="11311" y="39875"/>
                    <a:pt x="13324" y="40280"/>
                    <a:pt x="15395" y="40280"/>
                  </a:cubicBezTo>
                  <a:cubicBezTo>
                    <a:pt x="18467" y="40280"/>
                    <a:pt x="21420" y="39375"/>
                    <a:pt x="23956" y="37660"/>
                  </a:cubicBezTo>
                  <a:cubicBezTo>
                    <a:pt x="26432" y="35993"/>
                    <a:pt x="28361" y="33660"/>
                    <a:pt x="29516" y="30921"/>
                  </a:cubicBezTo>
                  <a:cubicBezTo>
                    <a:pt x="30314" y="29028"/>
                    <a:pt x="30719" y="27028"/>
                    <a:pt x="30719" y="24956"/>
                  </a:cubicBezTo>
                  <a:cubicBezTo>
                    <a:pt x="30719" y="20408"/>
                    <a:pt x="32052" y="16027"/>
                    <a:pt x="34588" y="12288"/>
                  </a:cubicBezTo>
                  <a:cubicBezTo>
                    <a:pt x="37053" y="8633"/>
                    <a:pt x="40506" y="5787"/>
                    <a:pt x="44554" y="4073"/>
                  </a:cubicBezTo>
                  <a:cubicBezTo>
                    <a:pt x="47352" y="2894"/>
                    <a:pt x="50316" y="2299"/>
                    <a:pt x="53364" y="2299"/>
                  </a:cubicBezTo>
                  <a:lnTo>
                    <a:pt x="53388" y="2299"/>
                  </a:lnTo>
                  <a:cubicBezTo>
                    <a:pt x="57924" y="2299"/>
                    <a:pt x="62294" y="3632"/>
                    <a:pt x="66045" y="6168"/>
                  </a:cubicBezTo>
                  <a:cubicBezTo>
                    <a:pt x="69700" y="8633"/>
                    <a:pt x="72533" y="12086"/>
                    <a:pt x="74248" y="16134"/>
                  </a:cubicBezTo>
                  <a:cubicBezTo>
                    <a:pt x="75427" y="18932"/>
                    <a:pt x="76034" y="21896"/>
                    <a:pt x="76034" y="24956"/>
                  </a:cubicBezTo>
                  <a:cubicBezTo>
                    <a:pt x="76034" y="28016"/>
                    <a:pt x="76939" y="30981"/>
                    <a:pt x="78641" y="33517"/>
                  </a:cubicBezTo>
                  <a:cubicBezTo>
                    <a:pt x="80320" y="35993"/>
                    <a:pt x="82654" y="37922"/>
                    <a:pt x="85392" y="39077"/>
                  </a:cubicBezTo>
                  <a:cubicBezTo>
                    <a:pt x="87285" y="39875"/>
                    <a:pt x="89286" y="40280"/>
                    <a:pt x="91357" y="40280"/>
                  </a:cubicBezTo>
                  <a:cubicBezTo>
                    <a:pt x="94429" y="40280"/>
                    <a:pt x="97382" y="39375"/>
                    <a:pt x="99918" y="37660"/>
                  </a:cubicBezTo>
                  <a:cubicBezTo>
                    <a:pt x="102394" y="35993"/>
                    <a:pt x="104323" y="33660"/>
                    <a:pt x="105478" y="30921"/>
                  </a:cubicBezTo>
                  <a:cubicBezTo>
                    <a:pt x="106276" y="29028"/>
                    <a:pt x="106681" y="27028"/>
                    <a:pt x="106681" y="24956"/>
                  </a:cubicBezTo>
                  <a:cubicBezTo>
                    <a:pt x="106681" y="20408"/>
                    <a:pt x="108014" y="16027"/>
                    <a:pt x="110550" y="12288"/>
                  </a:cubicBezTo>
                  <a:cubicBezTo>
                    <a:pt x="113015" y="8633"/>
                    <a:pt x="116467" y="5787"/>
                    <a:pt x="120516" y="4073"/>
                  </a:cubicBezTo>
                  <a:cubicBezTo>
                    <a:pt x="123314" y="2894"/>
                    <a:pt x="126278" y="2299"/>
                    <a:pt x="129326" y="2299"/>
                  </a:cubicBezTo>
                  <a:lnTo>
                    <a:pt x="129350" y="2299"/>
                  </a:lnTo>
                  <a:cubicBezTo>
                    <a:pt x="133886" y="2299"/>
                    <a:pt x="138256" y="3632"/>
                    <a:pt x="142006" y="6168"/>
                  </a:cubicBezTo>
                  <a:cubicBezTo>
                    <a:pt x="145662" y="8633"/>
                    <a:pt x="148495" y="12086"/>
                    <a:pt x="150210" y="16134"/>
                  </a:cubicBezTo>
                  <a:cubicBezTo>
                    <a:pt x="151389" y="18932"/>
                    <a:pt x="151996" y="21896"/>
                    <a:pt x="151996" y="24956"/>
                  </a:cubicBezTo>
                  <a:cubicBezTo>
                    <a:pt x="151996" y="28016"/>
                    <a:pt x="152901" y="30981"/>
                    <a:pt x="154603" y="33517"/>
                  </a:cubicBezTo>
                  <a:cubicBezTo>
                    <a:pt x="156282" y="35993"/>
                    <a:pt x="158616" y="37922"/>
                    <a:pt x="161354" y="39077"/>
                  </a:cubicBezTo>
                  <a:cubicBezTo>
                    <a:pt x="163235" y="39875"/>
                    <a:pt x="165247" y="40280"/>
                    <a:pt x="167319" y="40280"/>
                  </a:cubicBezTo>
                  <a:cubicBezTo>
                    <a:pt x="170391" y="40280"/>
                    <a:pt x="173344" y="39375"/>
                    <a:pt x="175880" y="37660"/>
                  </a:cubicBezTo>
                  <a:cubicBezTo>
                    <a:pt x="178356" y="35993"/>
                    <a:pt x="180261" y="33660"/>
                    <a:pt x="181428" y="30910"/>
                  </a:cubicBezTo>
                  <a:cubicBezTo>
                    <a:pt x="182226" y="29028"/>
                    <a:pt x="182619" y="27016"/>
                    <a:pt x="182619" y="24956"/>
                  </a:cubicBezTo>
                  <a:lnTo>
                    <a:pt x="182619" y="6514"/>
                  </a:lnTo>
                  <a:lnTo>
                    <a:pt x="180237" y="6514"/>
                  </a:lnTo>
                  <a:lnTo>
                    <a:pt x="180237" y="24956"/>
                  </a:lnTo>
                  <a:cubicBezTo>
                    <a:pt x="180237" y="26719"/>
                    <a:pt x="179952" y="28421"/>
                    <a:pt x="179273" y="30028"/>
                  </a:cubicBezTo>
                  <a:cubicBezTo>
                    <a:pt x="178285" y="32350"/>
                    <a:pt x="176677" y="34339"/>
                    <a:pt x="174570" y="35767"/>
                  </a:cubicBezTo>
                  <a:cubicBezTo>
                    <a:pt x="172415" y="37220"/>
                    <a:pt x="169915" y="37982"/>
                    <a:pt x="167307" y="37982"/>
                  </a:cubicBezTo>
                  <a:cubicBezTo>
                    <a:pt x="165545" y="37982"/>
                    <a:pt x="163842" y="37648"/>
                    <a:pt x="162235" y="36970"/>
                  </a:cubicBezTo>
                  <a:cubicBezTo>
                    <a:pt x="159901" y="35982"/>
                    <a:pt x="157925" y="34350"/>
                    <a:pt x="156496" y="32231"/>
                  </a:cubicBezTo>
                  <a:cubicBezTo>
                    <a:pt x="155044" y="30088"/>
                    <a:pt x="154282" y="27564"/>
                    <a:pt x="154282" y="24956"/>
                  </a:cubicBezTo>
                  <a:cubicBezTo>
                    <a:pt x="154282" y="21587"/>
                    <a:pt x="153627" y="18325"/>
                    <a:pt x="152317" y="15241"/>
                  </a:cubicBezTo>
                  <a:cubicBezTo>
                    <a:pt x="150436" y="10776"/>
                    <a:pt x="147305" y="6990"/>
                    <a:pt x="143292" y="4275"/>
                  </a:cubicBezTo>
                  <a:cubicBezTo>
                    <a:pt x="139161" y="1477"/>
                    <a:pt x="134339" y="1"/>
                    <a:pt x="129350" y="1"/>
                  </a:cubicBezTo>
                  <a:lnTo>
                    <a:pt x="129326" y="1"/>
                  </a:lnTo>
                  <a:cubicBezTo>
                    <a:pt x="125969" y="1"/>
                    <a:pt x="122706" y="668"/>
                    <a:pt x="119623" y="1965"/>
                  </a:cubicBezTo>
                  <a:cubicBezTo>
                    <a:pt x="115170" y="3859"/>
                    <a:pt x="111372" y="6978"/>
                    <a:pt x="108657" y="11002"/>
                  </a:cubicBezTo>
                  <a:cubicBezTo>
                    <a:pt x="105859" y="15122"/>
                    <a:pt x="104383" y="19956"/>
                    <a:pt x="104395" y="24956"/>
                  </a:cubicBezTo>
                  <a:cubicBezTo>
                    <a:pt x="104395" y="26719"/>
                    <a:pt x="104049" y="28421"/>
                    <a:pt x="103371" y="30028"/>
                  </a:cubicBezTo>
                  <a:cubicBezTo>
                    <a:pt x="102382" y="32362"/>
                    <a:pt x="100751" y="34339"/>
                    <a:pt x="98644" y="35767"/>
                  </a:cubicBezTo>
                  <a:cubicBezTo>
                    <a:pt x="96489" y="37220"/>
                    <a:pt x="93965" y="37982"/>
                    <a:pt x="91357" y="37982"/>
                  </a:cubicBezTo>
                  <a:cubicBezTo>
                    <a:pt x="89595" y="37982"/>
                    <a:pt x="87892" y="37648"/>
                    <a:pt x="86285" y="36970"/>
                  </a:cubicBezTo>
                  <a:cubicBezTo>
                    <a:pt x="83952" y="35982"/>
                    <a:pt x="81963" y="34350"/>
                    <a:pt x="80546" y="32231"/>
                  </a:cubicBezTo>
                  <a:cubicBezTo>
                    <a:pt x="79094" y="30088"/>
                    <a:pt x="78320" y="27564"/>
                    <a:pt x="78320" y="24956"/>
                  </a:cubicBezTo>
                  <a:cubicBezTo>
                    <a:pt x="78320" y="21587"/>
                    <a:pt x="77665" y="18325"/>
                    <a:pt x="76355" y="15241"/>
                  </a:cubicBezTo>
                  <a:cubicBezTo>
                    <a:pt x="74474" y="10776"/>
                    <a:pt x="71343" y="6990"/>
                    <a:pt x="67330" y="4275"/>
                  </a:cubicBezTo>
                  <a:cubicBezTo>
                    <a:pt x="63199" y="1477"/>
                    <a:pt x="58377" y="1"/>
                    <a:pt x="53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050863" y="1394150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050863" y="1308425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798788" y="1394150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798788" y="1308425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3346861" y="1559109"/>
            <a:ext cx="451661" cy="462724"/>
          </a:xfrm>
          <a:custGeom>
            <a:rect b="b" l="l" r="r" t="t"/>
            <a:pathLst>
              <a:path extrusionOk="0" h="17111" w="17110">
                <a:moveTo>
                  <a:pt x="8549" y="1"/>
                </a:moveTo>
                <a:cubicBezTo>
                  <a:pt x="3823" y="1"/>
                  <a:pt x="1" y="3835"/>
                  <a:pt x="1" y="8561"/>
                </a:cubicBezTo>
                <a:cubicBezTo>
                  <a:pt x="1" y="13288"/>
                  <a:pt x="3823" y="17110"/>
                  <a:pt x="8549" y="17110"/>
                </a:cubicBezTo>
                <a:cubicBezTo>
                  <a:pt x="13276" y="17110"/>
                  <a:pt x="17110" y="13288"/>
                  <a:pt x="17110" y="8561"/>
                </a:cubicBezTo>
                <a:cubicBezTo>
                  <a:pt x="17110" y="3835"/>
                  <a:pt x="13276" y="1"/>
                  <a:pt x="8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348610" y="1559109"/>
            <a:ext cx="451661" cy="462724"/>
          </a:xfrm>
          <a:custGeom>
            <a:rect b="b" l="l" r="r" t="t"/>
            <a:pathLst>
              <a:path extrusionOk="0" h="17111" w="17110">
                <a:moveTo>
                  <a:pt x="8561" y="1"/>
                </a:moveTo>
                <a:cubicBezTo>
                  <a:pt x="3834" y="1"/>
                  <a:pt x="1" y="3835"/>
                  <a:pt x="1" y="8561"/>
                </a:cubicBezTo>
                <a:cubicBezTo>
                  <a:pt x="1" y="13288"/>
                  <a:pt x="3834" y="17110"/>
                  <a:pt x="8561" y="17110"/>
                </a:cubicBezTo>
                <a:cubicBezTo>
                  <a:pt x="13288" y="17110"/>
                  <a:pt x="17110" y="13288"/>
                  <a:pt x="17110" y="8561"/>
                </a:cubicBezTo>
                <a:cubicBezTo>
                  <a:pt x="17110" y="3835"/>
                  <a:pt x="13288" y="1"/>
                  <a:pt x="856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1845557" y="1559109"/>
            <a:ext cx="1437502" cy="2921482"/>
            <a:chOff x="1991114" y="1723050"/>
            <a:chExt cx="1361400" cy="2700825"/>
          </a:xfrm>
        </p:grpSpPr>
        <p:sp>
          <p:nvSpPr>
            <p:cNvPr id="85" name="Google Shape;85;p14"/>
            <p:cNvSpPr/>
            <p:nvPr/>
          </p:nvSpPr>
          <p:spPr>
            <a:xfrm>
              <a:off x="2634863" y="2121325"/>
              <a:ext cx="80400" cy="617350"/>
            </a:xfrm>
            <a:custGeom>
              <a:rect b="b" l="l" r="r" t="t"/>
              <a:pathLst>
                <a:path extrusionOk="0" h="24694" w="3216">
                  <a:moveTo>
                    <a:pt x="1" y="0"/>
                  </a:moveTo>
                  <a:lnTo>
                    <a:pt x="1" y="24694"/>
                  </a:lnTo>
                  <a:lnTo>
                    <a:pt x="3215" y="24694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461038" y="1723050"/>
              <a:ext cx="428050" cy="427775"/>
            </a:xfrm>
            <a:custGeom>
              <a:rect b="b" l="l" r="r" t="t"/>
              <a:pathLst>
                <a:path extrusionOk="0" h="17111" w="17122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22" y="13288"/>
                    <a:pt x="17122" y="8561"/>
                  </a:cubicBezTo>
                  <a:cubicBezTo>
                    <a:pt x="17122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14"/>
            <p:cNvGrpSpPr/>
            <p:nvPr/>
          </p:nvGrpSpPr>
          <p:grpSpPr>
            <a:xfrm>
              <a:off x="2560463" y="4048800"/>
              <a:ext cx="229200" cy="375075"/>
              <a:chOff x="2560463" y="4048800"/>
              <a:chExt cx="229200" cy="375075"/>
            </a:xfrm>
          </p:grpSpPr>
          <p:sp>
            <p:nvSpPr>
              <p:cNvPr id="88" name="Google Shape;88;p14"/>
              <p:cNvSpPr/>
              <p:nvPr/>
            </p:nvSpPr>
            <p:spPr>
              <a:xfrm>
                <a:off x="25604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6253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14"/>
            <p:cNvSpPr txBox="1"/>
            <p:nvPr/>
          </p:nvSpPr>
          <p:spPr>
            <a:xfrm>
              <a:off x="1991114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About Diagrams and Relationships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991114" y="2938450"/>
              <a:ext cx="1361400" cy="29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Basic Concept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3671225" y="1559109"/>
            <a:ext cx="1757758" cy="2921482"/>
            <a:chOff x="3720130" y="1723050"/>
            <a:chExt cx="1664701" cy="2700825"/>
          </a:xfrm>
        </p:grpSpPr>
        <p:sp>
          <p:nvSpPr>
            <p:cNvPr id="93" name="Google Shape;93;p14"/>
            <p:cNvSpPr/>
            <p:nvPr/>
          </p:nvSpPr>
          <p:spPr>
            <a:xfrm>
              <a:off x="453301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5918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oogle Shape;95;p14"/>
            <p:cNvGrpSpPr/>
            <p:nvPr/>
          </p:nvGrpSpPr>
          <p:grpSpPr>
            <a:xfrm>
              <a:off x="4458613" y="4048800"/>
              <a:ext cx="229225" cy="375075"/>
              <a:chOff x="4458613" y="4048800"/>
              <a:chExt cx="229225" cy="375075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4458613" y="4048800"/>
                <a:ext cx="229225" cy="375075"/>
              </a:xfrm>
              <a:custGeom>
                <a:rect b="b" l="l" r="r" t="t"/>
                <a:pathLst>
                  <a:path extrusionOk="0" h="15003" w="9169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52348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5" y="3977"/>
                      <a:pt x="3978" y="3084"/>
                      <a:pt x="3978" y="1988"/>
                    </a:cubicBezTo>
                    <a:cubicBezTo>
                      <a:pt x="3978" y="893"/>
                      <a:pt x="3085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" name="Google Shape;98;p14"/>
            <p:cNvSpPr txBox="1"/>
            <p:nvPr/>
          </p:nvSpPr>
          <p:spPr>
            <a:xfrm>
              <a:off x="3720130" y="3225884"/>
              <a:ext cx="16647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Functionalities,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Dependency, Relationship 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720131" y="2938443"/>
              <a:ext cx="16647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About Our Project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5860946" y="1559109"/>
            <a:ext cx="1437502" cy="2921482"/>
            <a:chOff x="5793926" y="1723050"/>
            <a:chExt cx="1361400" cy="2700825"/>
          </a:xfrm>
        </p:grpSpPr>
        <p:sp>
          <p:nvSpPr>
            <p:cNvPr id="101" name="Google Shape;101;p14"/>
            <p:cNvSpPr/>
            <p:nvPr/>
          </p:nvSpPr>
          <p:spPr>
            <a:xfrm>
              <a:off x="643206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2582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6357663" y="4048800"/>
              <a:ext cx="229200" cy="375075"/>
              <a:chOff x="6357663" y="4048800"/>
              <a:chExt cx="229200" cy="375075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63576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64225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14"/>
            <p:cNvSpPr txBox="1"/>
            <p:nvPr/>
          </p:nvSpPr>
          <p:spPr>
            <a:xfrm>
              <a:off x="57939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 Case, CRC, Class Diagram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5793926" y="2938450"/>
              <a:ext cx="1361400" cy="299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UML Diagram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08" name="Google Shape;108;p14"/>
          <p:cNvSpPr/>
          <p:nvPr/>
        </p:nvSpPr>
        <p:spPr>
          <a:xfrm rot="5400000">
            <a:off x="2491367" y="1705111"/>
            <a:ext cx="197400" cy="170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-5400000">
            <a:off x="6500208" y="1719544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3469075" y="1691763"/>
            <a:ext cx="7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601025" y="1690150"/>
            <a:ext cx="7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474863" y="1691775"/>
            <a:ext cx="197400" cy="1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-5400000">
            <a:off x="6430908" y="1719556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 rot="5400000">
            <a:off x="5457821" y="1719569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 rot="5400000">
            <a:off x="5383258" y="1719569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689975" y="283042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Basic Concepts</a:t>
            </a:r>
            <a:endParaRPr/>
          </a:p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Let’s first discuss about UML Diagrams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39050" y="283042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914575" y="78402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 Diagram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Describe what a system does from the standpoint of an external observer. The emphasis is on what a system does rather than how.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➔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Modeled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➔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Determining features (requirements)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Notational simplicity makes use case diagrams a good way for developers to communicate with clients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test cases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3421625" y="78402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CRC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Describes the functionality of various classes present in the application. Also tells that which classes in the system are in collaboration.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Names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Responsibilities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Collaborations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Helps in designing class diagram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responsibilities are the attributes and operations of the class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Used by developer and application domain expert</a:t>
            </a:r>
            <a:endParaRPr/>
          </a:p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5928675" y="78387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Class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Describes the attributes and methods of the class and the constraints imposed on the system. Provide the static view of the project.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Names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Attributes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Operations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Forward and Reverse Engineering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Analysis and design of the static view of the application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Used by developer and application domain expert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4294967295" type="ctrTitle"/>
          </p:nvPr>
        </p:nvSpPr>
        <p:spPr>
          <a:xfrm>
            <a:off x="110300" y="253500"/>
            <a:ext cx="382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lang="en" sz="2600"/>
              <a:t>Relationship Types</a:t>
            </a:r>
            <a:endParaRPr b="1" i="0" sz="26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184050" y="1182425"/>
            <a:ext cx="23607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39" name="Google Shape;139;p17"/>
          <p:cNvGrpSpPr/>
          <p:nvPr/>
        </p:nvGrpSpPr>
        <p:grpSpPr>
          <a:xfrm>
            <a:off x="494751" y="1258523"/>
            <a:ext cx="8140530" cy="3178422"/>
            <a:chOff x="3042485" y="5594633"/>
            <a:chExt cx="1335082" cy="510557"/>
          </a:xfrm>
        </p:grpSpPr>
        <p:sp>
          <p:nvSpPr>
            <p:cNvPr id="140" name="Google Shape;140;p1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7"/>
          <p:cNvSpPr txBox="1"/>
          <p:nvPr/>
        </p:nvSpPr>
        <p:spPr>
          <a:xfrm rot="30460">
            <a:off x="398039" y="3459957"/>
            <a:ext cx="1659065" cy="29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Generalization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 rot="3086">
            <a:off x="2220640" y="1790381"/>
            <a:ext cx="1336801" cy="292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Association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 rot="11646">
            <a:off x="3856551" y="3459977"/>
            <a:ext cx="1416908" cy="2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Aggregation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 rot="48600">
            <a:off x="7266666" y="3459908"/>
            <a:ext cx="1336934" cy="292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Dependency</a:t>
            </a:r>
            <a:endParaRPr b="1" i="1" sz="16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 rot="-13201">
            <a:off x="5640699" y="1803603"/>
            <a:ext cx="1328110" cy="266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Composition</a:t>
            </a:r>
            <a:endParaRPr b="1" i="1" sz="15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838695" y="705138"/>
            <a:ext cx="1454700" cy="1951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562952" y="2871575"/>
            <a:ext cx="1348800" cy="173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251700" y="2871575"/>
            <a:ext cx="1274700" cy="173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194150" y="733325"/>
            <a:ext cx="1429500" cy="197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488550" y="733325"/>
            <a:ext cx="16731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Represents “is-a” relationship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The child classes “inherit” the common functionality defined in the parent class.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133400" y="699125"/>
            <a:ext cx="15510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  </a:t>
            </a:r>
            <a:r>
              <a:rPr lang="en" sz="12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Is a directed relationship</a:t>
            </a:r>
            <a:endParaRPr sz="12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Used to show that some UML element or a set of elements requires, needs or depends on other model elements for specification or implementation</a:t>
            </a:r>
            <a:endParaRPr sz="15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291988" y="2871575"/>
            <a:ext cx="13524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structural link between two peer classes.</a:t>
            </a:r>
            <a:endParaRPr sz="15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solid line connecting two classes.</a:t>
            </a:r>
            <a:endParaRPr sz="15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824100" y="691038"/>
            <a:ext cx="15510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 A special type of association. It represents a "part of" relationship.</a:t>
            </a:r>
            <a:endParaRPr sz="11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Objects of both classes have separate lifetimes.</a:t>
            </a:r>
            <a:endParaRPr sz="11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solid line with an unfilled diamond connecting two classes.</a:t>
            </a:r>
            <a:endParaRPr sz="11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527500" y="2795375"/>
            <a:ext cx="1429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 A special type of aggregation where parts are destroyed when the whole is destroyed. </a:t>
            </a:r>
            <a:endParaRPr sz="115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solid line with a filled diamond connecting two classes.</a:t>
            </a:r>
            <a:endParaRPr sz="115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163" name="Google Shape;163;p17"/>
          <p:cNvCxnSpPr>
            <a:endCxn id="140" idx="0"/>
          </p:cNvCxnSpPr>
          <p:nvPr/>
        </p:nvCxnSpPr>
        <p:spPr>
          <a:xfrm>
            <a:off x="1210305" y="2698763"/>
            <a:ext cx="15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>
            <a:stCxn id="156" idx="3"/>
            <a:endCxn id="141" idx="4"/>
          </p:cNvCxnSpPr>
          <p:nvPr/>
        </p:nvCxnSpPr>
        <p:spPr>
          <a:xfrm rot="10800000">
            <a:off x="2886950" y="2724575"/>
            <a:ext cx="21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stCxn id="142" idx="0"/>
            <a:endCxn id="154" idx="1"/>
          </p:cNvCxnSpPr>
          <p:nvPr/>
        </p:nvCxnSpPr>
        <p:spPr>
          <a:xfrm flipH="1" rot="10800000">
            <a:off x="4565017" y="2656463"/>
            <a:ext cx="90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44" idx="0"/>
            <a:endCxn id="157" idx="1"/>
          </p:cNvCxnSpPr>
          <p:nvPr/>
        </p:nvCxnSpPr>
        <p:spPr>
          <a:xfrm rot="10800000">
            <a:off x="7908883" y="2712863"/>
            <a:ext cx="66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>
            <a:stCxn id="143" idx="4"/>
            <a:endCxn id="155" idx="3"/>
          </p:cNvCxnSpPr>
          <p:nvPr/>
        </p:nvCxnSpPr>
        <p:spPr>
          <a:xfrm flipH="1">
            <a:off x="6237251" y="2724604"/>
            <a:ext cx="30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7"/>
          <p:cNvSpPr/>
          <p:nvPr/>
        </p:nvSpPr>
        <p:spPr>
          <a:xfrm>
            <a:off x="488550" y="733325"/>
            <a:ext cx="1429500" cy="1979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project </a:t>
            </a:r>
            <a:endParaRPr/>
          </a:p>
        </p:txBody>
      </p: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Functionalities, Main Dependency, Future Scope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65150" y="283050"/>
            <a:ext cx="285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Tasks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930275" y="1145375"/>
            <a:ext cx="7061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To create a simple media player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positioning slider to jump to certain points in the media clip.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play/pause button.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volume button that provide volume control.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media properties button that provides detailed media information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Frame rate control.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To play media from any location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Set speed for playing media.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One to one Relationship - a user could open only one media player window and </a:t>
            </a: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play </a:t>
            </a: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media.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" sz="2400"/>
              <a:t>‹#›</a:t>
            </a:fld>
            <a:endParaRPr sz="2400"/>
          </a:p>
        </p:txBody>
      </p:sp>
      <p:sp>
        <p:nvSpPr>
          <p:cNvPr id="187" name="Google Shape;187;p20"/>
          <p:cNvSpPr txBox="1"/>
          <p:nvPr/>
        </p:nvSpPr>
        <p:spPr>
          <a:xfrm>
            <a:off x="628500" y="228000"/>
            <a:ext cx="2403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Dependency</a:t>
            </a:r>
            <a:endParaRPr b="1" sz="27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14625" y="1515775"/>
            <a:ext cx="74991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 Light"/>
              <a:buChar char="★"/>
            </a:pPr>
            <a:r>
              <a:rPr lang="en" sz="1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Open button which will fetch the media path and load it.</a:t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// play media dependency……………...to be added</a:t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15900" lvl="0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 Light"/>
              <a:buChar char="★"/>
            </a:pPr>
            <a:r>
              <a:rPr lang="en" sz="16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The media player supports media of some specific extensions only like: mp3, mp4, wav,  FLV, so, this is one of the major dependency of the media. </a:t>
            </a: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