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Ubuntu"/>
      <p:regular r:id="rId38"/>
      <p:bold r:id="rId39"/>
      <p:italic r:id="rId40"/>
      <p:boldItalic r:id="rId41"/>
    </p:embeddedFont>
    <p:embeddedFont>
      <p:font typeface="Ubuntu Light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Fira Sans Extra Condensed Medium"/>
      <p:regular r:id="rId54"/>
      <p:bold r:id="rId55"/>
      <p:italic r:id="rId56"/>
      <p:boldItalic r:id="rId57"/>
    </p:embeddedFont>
    <p:embeddedFont>
      <p:font typeface="Work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B223CE-4BF2-4DA0-9115-5FB424297E78}">
  <a:tblStyle styleId="{A5B223CE-4BF2-4DA0-9115-5FB424297E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italic.fntdata"/><Relationship Id="rId42" Type="http://schemas.openxmlformats.org/officeDocument/2006/relationships/font" Target="fonts/UbuntuLight-regular.fntdata"/><Relationship Id="rId41" Type="http://schemas.openxmlformats.org/officeDocument/2006/relationships/font" Target="fonts/Ubuntu-boldItalic.fntdata"/><Relationship Id="rId44" Type="http://schemas.openxmlformats.org/officeDocument/2006/relationships/font" Target="fonts/UbuntuLight-italic.fntdata"/><Relationship Id="rId43" Type="http://schemas.openxmlformats.org/officeDocument/2006/relationships/font" Target="fonts/UbuntuLight-bold.fntdata"/><Relationship Id="rId46" Type="http://schemas.openxmlformats.org/officeDocument/2006/relationships/font" Target="fonts/Roboto-regular.fntdata"/><Relationship Id="rId45" Type="http://schemas.openxmlformats.org/officeDocument/2006/relationships/font" Target="fonts/Ubuntu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Ubuntu-bold.fntdata"/><Relationship Id="rId38" Type="http://schemas.openxmlformats.org/officeDocument/2006/relationships/font" Target="fonts/Ubuntu-regular.fntdata"/><Relationship Id="rId61" Type="http://schemas.openxmlformats.org/officeDocument/2006/relationships/font" Target="fonts/Work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Work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Medium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Medium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Medium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Medium-italic.fntdata"/><Relationship Id="rId15" Type="http://schemas.openxmlformats.org/officeDocument/2006/relationships/slide" Target="slides/slide10.xml"/><Relationship Id="rId59" Type="http://schemas.openxmlformats.org/officeDocument/2006/relationships/font" Target="fonts/WorkSans-bold.fntdata"/><Relationship Id="rId14" Type="http://schemas.openxmlformats.org/officeDocument/2006/relationships/slide" Target="slides/slide9.xml"/><Relationship Id="rId58" Type="http://schemas.openxmlformats.org/officeDocument/2006/relationships/font" Target="fonts/Work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34a17b5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34a17b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7" name="Google Shape;11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634a17b51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634a17b5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634a17b51_0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634a17b5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i="0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b="0" i="0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07d2dXHYb94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genderphotos.vice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sign.ubuntu.com/fon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witter.com/googledocs/status/730087240156643328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1200900"/>
            <a:ext cx="72828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Me</a:t>
            </a:r>
            <a:r>
              <a:rPr lang="en"/>
              <a:t>dia Player</a:t>
            </a:r>
            <a:endParaRPr/>
          </a:p>
        </p:txBody>
      </p:sp>
      <p:sp>
        <p:nvSpPr>
          <p:cNvPr id="52" name="Google Shape;52;p12"/>
          <p:cNvSpPr txBox="1"/>
          <p:nvPr/>
        </p:nvSpPr>
        <p:spPr>
          <a:xfrm>
            <a:off x="5736225" y="3382375"/>
            <a:ext cx="39681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By: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IIT2019211 - Divy Agrawal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IIT2019210 - Aditya Aggarwal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	IIB2019017 - Ambika Kaushik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4294967295" type="ctrTitle"/>
          </p:nvPr>
        </p:nvSpPr>
        <p:spPr>
          <a:xfrm>
            <a:off x="4626525" y="882425"/>
            <a:ext cx="35868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Big concept</a:t>
            </a:r>
            <a:endParaRPr b="1" i="0" sz="72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Google Shape;197;p23"/>
          <p:cNvSpPr txBox="1"/>
          <p:nvPr>
            <p:ph idx="4294967295" type="subTitle"/>
          </p:nvPr>
        </p:nvSpPr>
        <p:spPr>
          <a:xfrm>
            <a:off x="4626525" y="2538774"/>
            <a:ext cx="35868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Bring the attention of your audience over a key concept using icons or illustrations</a:t>
            </a:r>
            <a:endParaRPr b="0" i="0" sz="24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665634" y="2770968"/>
            <a:ext cx="370763" cy="354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3"/>
          <p:cNvGrpSpPr/>
          <p:nvPr/>
        </p:nvGrpSpPr>
        <p:grpSpPr>
          <a:xfrm>
            <a:off x="2056829" y="763144"/>
            <a:ext cx="1588372" cy="1588796"/>
            <a:chOff x="6654650" y="3665275"/>
            <a:chExt cx="409100" cy="409125"/>
          </a:xfrm>
        </p:grpSpPr>
        <p:sp>
          <p:nvSpPr>
            <p:cNvPr id="200" name="Google Shape;200;p2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203" name="Google Shape;203;p2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3"/>
          <p:cNvSpPr/>
          <p:nvPr/>
        </p:nvSpPr>
        <p:spPr>
          <a:xfrm rot="2466663">
            <a:off x="480742" y="433732"/>
            <a:ext cx="515110" cy="4918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 rot="-1609291">
            <a:off x="990504" y="1768443"/>
            <a:ext cx="370702" cy="353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 rot="2926243">
            <a:off x="3718349" y="1461750"/>
            <a:ext cx="277628" cy="2650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/>
          <p:nvPr/>
        </p:nvSpPr>
        <p:spPr>
          <a:xfrm rot="-1609496">
            <a:off x="1766293" y="751924"/>
            <a:ext cx="250098" cy="2388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18" name="Google Shape;218;p24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930600" y="886025"/>
            <a:ext cx="3520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930600" y="1935334"/>
            <a:ext cx="35208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16626" r="16621" t="0"/>
          <a:stretch/>
        </p:blipFill>
        <p:spPr>
          <a:xfrm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4294967295" type="title"/>
          </p:nvPr>
        </p:nvSpPr>
        <p:spPr>
          <a:xfrm>
            <a:off x="464475" y="369051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0" name="Google Shape;240;p27"/>
          <p:cNvCxnSpPr>
            <a:stCxn id="241" idx="2"/>
            <a:endCxn id="242" idx="0"/>
          </p:cNvCxnSpPr>
          <p:nvPr/>
        </p:nvCxnSpPr>
        <p:spPr>
          <a:xfrm flipH="1" rot="-5400000">
            <a:off x="5265450" y="1298175"/>
            <a:ext cx="517800" cy="190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43" name="Google Shape;243;p27"/>
          <p:cNvCxnSpPr>
            <a:stCxn id="244" idx="2"/>
            <a:endCxn id="245" idx="0"/>
          </p:cNvCxnSpPr>
          <p:nvPr/>
        </p:nvCxnSpPr>
        <p:spPr>
          <a:xfrm flipH="1" rot="-5400000">
            <a:off x="2801632" y="290194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46" name="Google Shape;246;p27"/>
          <p:cNvCxnSpPr>
            <a:stCxn id="247" idx="0"/>
            <a:endCxn id="244" idx="2"/>
          </p:cNvCxnSpPr>
          <p:nvPr/>
        </p:nvCxnSpPr>
        <p:spPr>
          <a:xfrm rot="-5400000">
            <a:off x="1892250" y="290200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48" name="Google Shape;248;p27"/>
          <p:cNvCxnSpPr>
            <a:stCxn id="242" idx="2"/>
            <a:endCxn id="249" idx="0"/>
          </p:cNvCxnSpPr>
          <p:nvPr/>
        </p:nvCxnSpPr>
        <p:spPr>
          <a:xfrm flipH="1" rot="-5400000">
            <a:off x="6610868" y="290194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0" name="Google Shape;250;p27"/>
          <p:cNvCxnSpPr>
            <a:stCxn id="251" idx="0"/>
            <a:endCxn id="242" idx="2"/>
          </p:cNvCxnSpPr>
          <p:nvPr/>
        </p:nvCxnSpPr>
        <p:spPr>
          <a:xfrm rot="-5400000">
            <a:off x="5701486" y="290200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2" name="Google Shape;252;p27"/>
          <p:cNvCxnSpPr>
            <a:stCxn id="244" idx="0"/>
            <a:endCxn id="241" idx="2"/>
          </p:cNvCxnSpPr>
          <p:nvPr/>
        </p:nvCxnSpPr>
        <p:spPr>
          <a:xfrm rot="-5400000">
            <a:off x="3360832" y="1298140"/>
            <a:ext cx="517800" cy="190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1" name="Google Shape;241;p27"/>
          <p:cNvSpPr txBox="1"/>
          <p:nvPr/>
        </p:nvSpPr>
        <p:spPr>
          <a:xfrm>
            <a:off x="3744600" y="146482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1839982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5649218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58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4739836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2749363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930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58" name="Google Shape;258;p28"/>
          <p:cNvGraphicFramePr/>
          <p:nvPr/>
        </p:nvGraphicFramePr>
        <p:xfrm>
          <a:off x="930600" y="1555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{A5B223CE-4BF2-4DA0-9115-5FB424297E78}</a:tableStyleId>
              </a:tblPr>
              <a:tblGrid>
                <a:gridCol w="1820700"/>
                <a:gridCol w="1820700"/>
                <a:gridCol w="1820700"/>
                <a:gridCol w="1820700"/>
              </a:tblGrid>
              <a:tr h="6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C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Yellow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Blue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Orange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24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>
            <a:off x="1159200" y="932975"/>
            <a:ext cx="7283053" cy="3469486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465300" y="421575"/>
            <a:ext cx="2733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2435925" y="1781250"/>
            <a:ext cx="666000" cy="180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our office</a:t>
            </a:r>
            <a:endParaRPr b="0" i="0" sz="8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29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900"/>
          </a:p>
        </p:txBody>
      </p:sp>
      <p:sp>
        <p:nvSpPr>
          <p:cNvPr id="269" name="Google Shape;269;p29"/>
          <p:cNvSpPr/>
          <p:nvPr/>
        </p:nvSpPr>
        <p:spPr>
          <a:xfrm>
            <a:off x="1682375" y="20241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3198300" y="34821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4151475" y="18576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4794575" y="37693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6708200" y="23182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7246150" y="37693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4294967295" type="ctrTitle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b="1" i="0" lang="en" sz="113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89,526,124</a:t>
            </a:r>
            <a:endParaRPr b="1" i="0" sz="113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0" name="Google Shape;280;p30"/>
          <p:cNvSpPr txBox="1"/>
          <p:nvPr>
            <p:ph idx="4294967295" type="subTitle"/>
          </p:nvPr>
        </p:nvSpPr>
        <p:spPr>
          <a:xfrm>
            <a:off x="930600" y="3145639"/>
            <a:ext cx="7282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Whoa! That’s a big number, aren’t you proud?</a:t>
            </a:r>
            <a:endParaRPr b="0" i="0" sz="24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2296025" y="939800"/>
            <a:ext cx="4441500" cy="296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1653630" y="772042"/>
            <a:ext cx="5715721" cy="3431959"/>
            <a:chOff x="1177450" y="241631"/>
            <a:chExt cx="6173152" cy="3616776"/>
          </a:xfrm>
        </p:grpSpPr>
        <p:sp>
          <p:nvSpPr>
            <p:cNvPr id="60" name="Google Shape;60;p1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840025" y="171450"/>
            <a:ext cx="1720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DEMO</a:t>
            </a:r>
            <a:endParaRPr/>
          </a:p>
        </p:txBody>
      </p:sp>
      <p:pic>
        <p:nvPicPr>
          <p:cNvPr descr="Dog’s heroics will make you cry! Donate at https://www.guidedogs.org/make-a-donation/&#10;Click here for the audio description for the visually impaired: https://youtu.be/KqANNQDgkAc&#10;&#10;“Pip” animated short film presented by Southeastern Guide Dogs -- A heartwarming tale for underdogs everywhere, Pip is the story of a small dog with a big dream—to become a Southeastern Guide Dog. Does she have what it takes?&#10; &#10;Share the link: https://www.PipFilm.com &#10;Tag us on Facebook: @SoutheasternGuideDogs&#10;Tag us on Twitter and Instagram: @SEGuideDogs&#10;Include the Hashtags: #Pip #PipFilm #SEGuideDogs&#10; &#10;Find out more at: https://www.GuideDogs.org&#10; &#10;Film made possible by Gary and Melody Johnson." id="65" name="Google Shape;65;p13" title="Pip | A Short Animated Fil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025" y="939875"/>
            <a:ext cx="4441500" cy="29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4294967295" type="ctrTitle"/>
          </p:nvPr>
        </p:nvSpPr>
        <p:spPr>
          <a:xfrm>
            <a:off x="1489600" y="887675"/>
            <a:ext cx="696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89,526,124$</a:t>
            </a:r>
            <a:endParaRPr b="1" i="0" sz="42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31"/>
          <p:cNvSpPr txBox="1"/>
          <p:nvPr>
            <p:ph idx="4294967295" type="subTitle"/>
          </p:nvPr>
        </p:nvSpPr>
        <p:spPr>
          <a:xfrm>
            <a:off x="1489600" y="1291307"/>
            <a:ext cx="6968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That’s a lot of money</a:t>
            </a:r>
            <a:endParaRPr b="0" i="0" sz="20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88" name="Google Shape;288;p31"/>
          <p:cNvSpPr txBox="1"/>
          <p:nvPr>
            <p:ph idx="4294967295" type="ctrTitle"/>
          </p:nvPr>
        </p:nvSpPr>
        <p:spPr>
          <a:xfrm>
            <a:off x="1489600" y="3475447"/>
            <a:ext cx="696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100%</a:t>
            </a:r>
            <a:endParaRPr b="1" i="0" sz="42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9" name="Google Shape;289;p31"/>
          <p:cNvSpPr txBox="1"/>
          <p:nvPr>
            <p:ph idx="4294967295" type="subTitle"/>
          </p:nvPr>
        </p:nvSpPr>
        <p:spPr>
          <a:xfrm>
            <a:off x="1489600" y="3879050"/>
            <a:ext cx="6968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Total success!</a:t>
            </a:r>
            <a:endParaRPr b="0" i="0" sz="20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90" name="Google Shape;290;p31"/>
          <p:cNvSpPr txBox="1"/>
          <p:nvPr>
            <p:ph idx="4294967295" type="ctrTitle"/>
          </p:nvPr>
        </p:nvSpPr>
        <p:spPr>
          <a:xfrm>
            <a:off x="1489600" y="2179011"/>
            <a:ext cx="696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185,244 users</a:t>
            </a:r>
            <a:endParaRPr b="1" i="0" sz="42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1" name="Google Shape;291;p31"/>
          <p:cNvSpPr txBox="1"/>
          <p:nvPr>
            <p:ph idx="4294967295" type="subTitle"/>
          </p:nvPr>
        </p:nvSpPr>
        <p:spPr>
          <a:xfrm>
            <a:off x="1489600" y="2582613"/>
            <a:ext cx="6968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And a lot of users</a:t>
            </a:r>
            <a:endParaRPr b="0" i="0" sz="20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949624" y="2210979"/>
            <a:ext cx="384276" cy="40513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930589" y="3547849"/>
            <a:ext cx="422327" cy="390408"/>
            <a:chOff x="5975075" y="2327500"/>
            <a:chExt cx="420100" cy="388350"/>
          </a:xfrm>
        </p:grpSpPr>
        <p:sp>
          <p:nvSpPr>
            <p:cNvPr id="295" name="Google Shape;295;p3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31"/>
          <p:cNvSpPr/>
          <p:nvPr/>
        </p:nvSpPr>
        <p:spPr>
          <a:xfrm>
            <a:off x="930596" y="913408"/>
            <a:ext cx="465278" cy="365854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32"/>
          <p:cNvGrpSpPr/>
          <p:nvPr/>
        </p:nvGrpSpPr>
        <p:grpSpPr>
          <a:xfrm>
            <a:off x="930664" y="1486712"/>
            <a:ext cx="3028359" cy="2829208"/>
            <a:chOff x="1293737" y="1258050"/>
            <a:chExt cx="2726286" cy="2547000"/>
          </a:xfrm>
        </p:grpSpPr>
        <p:sp>
          <p:nvSpPr>
            <p:cNvPr id="305" name="Google Shape;305;p32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50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1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b="1" i="0" sz="1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7" name="Google Shape;307;p32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i="0" sz="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8" name="Google Shape;308;p32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i="0" sz="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09" name="Google Shape;309;p32"/>
          <p:cNvGrpSpPr/>
          <p:nvPr/>
        </p:nvGrpSpPr>
        <p:grpSpPr>
          <a:xfrm>
            <a:off x="3052537" y="1486712"/>
            <a:ext cx="3028360" cy="2829208"/>
            <a:chOff x="3203958" y="1258050"/>
            <a:chExt cx="2726287" cy="2547000"/>
          </a:xfrm>
        </p:grpSpPr>
        <p:sp>
          <p:nvSpPr>
            <p:cNvPr id="310" name="Google Shape;310;p32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50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b="1" i="0" sz="1200" u="none" cap="none" strike="noStrike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2" name="Google Shape;312;p32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i="0" sz="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3" name="Google Shape;313;p32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i="0" sz="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14" name="Google Shape;314;p32"/>
          <p:cNvGrpSpPr/>
          <p:nvPr/>
        </p:nvGrpSpPr>
        <p:grpSpPr>
          <a:xfrm>
            <a:off x="5185294" y="1486712"/>
            <a:ext cx="3028360" cy="2829208"/>
            <a:chOff x="5123977" y="1258050"/>
            <a:chExt cx="2726287" cy="2547000"/>
          </a:xfrm>
        </p:grpSpPr>
        <p:sp>
          <p:nvSpPr>
            <p:cNvPr id="315" name="Google Shape;315;p32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50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4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b="1" i="0" sz="1200" u="none" cap="none" strike="noStrik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7" name="Google Shape;317;p32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i="0" sz="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18" name="Google Shape;318;p32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i="0" sz="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914550" y="1415675"/>
            <a:ext cx="2268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5" name="Google Shape;325;p33"/>
          <p:cNvSpPr txBox="1"/>
          <p:nvPr>
            <p:ph idx="2" type="body"/>
          </p:nvPr>
        </p:nvSpPr>
        <p:spPr>
          <a:xfrm>
            <a:off x="3421610" y="1415675"/>
            <a:ext cx="2268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6" name="Google Shape;326;p33"/>
          <p:cNvSpPr txBox="1"/>
          <p:nvPr>
            <p:ph idx="3" type="body"/>
          </p:nvPr>
        </p:nvSpPr>
        <p:spPr>
          <a:xfrm>
            <a:off x="5928669" y="1415675"/>
            <a:ext cx="2268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930638" y="2872150"/>
            <a:ext cx="2268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9" name="Google Shape;329;p33"/>
          <p:cNvSpPr txBox="1"/>
          <p:nvPr>
            <p:ph idx="2" type="body"/>
          </p:nvPr>
        </p:nvSpPr>
        <p:spPr>
          <a:xfrm>
            <a:off x="3437697" y="2872150"/>
            <a:ext cx="2268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0" name="Google Shape;330;p33"/>
          <p:cNvSpPr txBox="1"/>
          <p:nvPr>
            <p:ph idx="3" type="body"/>
          </p:nvPr>
        </p:nvSpPr>
        <p:spPr>
          <a:xfrm>
            <a:off x="5944757" y="2872150"/>
            <a:ext cx="2268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36" name="Google Shape;336;p3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p34" title="Gráfic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600" y="763038"/>
            <a:ext cx="5592349" cy="2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Mobile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43" name="Google Shape;343;p35"/>
          <p:cNvSpPr/>
          <p:nvPr/>
        </p:nvSpPr>
        <p:spPr>
          <a:xfrm>
            <a:off x="49719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Place your screenshot here</a:t>
            </a:r>
            <a:endParaRPr b="0" i="0" sz="10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4" name="Google Shape;344;p3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35"/>
          <p:cNvGrpSpPr/>
          <p:nvPr/>
        </p:nvGrpSpPr>
        <p:grpSpPr>
          <a:xfrm>
            <a:off x="4912775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5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4576865" y="717444"/>
            <a:ext cx="28002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Place your screenshot here</a:t>
            </a:r>
            <a:endParaRPr b="0" i="0" sz="10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56" name="Google Shape;356;p36"/>
          <p:cNvGrpSpPr/>
          <p:nvPr/>
        </p:nvGrpSpPr>
        <p:grpSpPr>
          <a:xfrm>
            <a:off x="4507167" y="302250"/>
            <a:ext cx="2948601" cy="4549854"/>
            <a:chOff x="2112475" y="238125"/>
            <a:chExt cx="3395050" cy="5238750"/>
          </a:xfrm>
        </p:grpSpPr>
        <p:sp>
          <p:nvSpPr>
            <p:cNvPr id="357" name="Google Shape;357;p36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36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Tablet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Thanks!</a:t>
            </a:r>
            <a:endParaRPr b="1" i="0" sz="6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7" name="Google Shape;367;p37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You can find me at:</a:t>
            </a:r>
            <a:endParaRPr b="0" i="0" sz="24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</a:pPr>
            <a:r>
              <a:rPr b="0" i="0" lang="en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@username</a:t>
            </a:r>
            <a:endParaRPr b="0" i="0" sz="24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</a:pPr>
            <a:r>
              <a:rPr b="0" i="0" lang="en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user@mail.me</a:t>
            </a:r>
            <a:endParaRPr b="0" i="0" sz="24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68" name="Google Shape;368;p3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5504401" y="1494825"/>
            <a:ext cx="2153902" cy="215386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The Gender Spectrum Collection</a:t>
            </a:r>
            <a:endParaRPr sz="2400"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2" name="Google Shape;382;p39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Ubuntu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Ubuntu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https://design.ubuntu.com/font/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39"/>
          <p:cNvSpPr txBox="1"/>
          <p:nvPr/>
        </p:nvSpPr>
        <p:spPr>
          <a:xfrm>
            <a:off x="930600" y="3868275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i="0" sz="12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4" name="Google Shape;384;p3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idx="1" type="body"/>
          </p:nvPr>
        </p:nvSpPr>
        <p:spPr>
          <a:xfrm>
            <a:off x="6248575" y="654225"/>
            <a:ext cx="24381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0" name="Google Shape;390;p40"/>
          <p:cNvGrpSpPr/>
          <p:nvPr/>
        </p:nvGrpSpPr>
        <p:grpSpPr>
          <a:xfrm>
            <a:off x="742973" y="654220"/>
            <a:ext cx="297657" cy="376444"/>
            <a:chOff x="584925" y="238125"/>
            <a:chExt cx="415200" cy="525100"/>
          </a:xfrm>
        </p:grpSpPr>
        <p:sp>
          <p:nvSpPr>
            <p:cNvPr id="391" name="Google Shape;391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40"/>
          <p:cNvGrpSpPr/>
          <p:nvPr/>
        </p:nvGrpSpPr>
        <p:grpSpPr>
          <a:xfrm>
            <a:off x="1215696" y="708920"/>
            <a:ext cx="318680" cy="265289"/>
            <a:chOff x="1244325" y="314425"/>
            <a:chExt cx="444525" cy="370050"/>
          </a:xfrm>
        </p:grpSpPr>
        <p:sp>
          <p:nvSpPr>
            <p:cNvPr id="398" name="Google Shape;398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705949" y="707611"/>
            <a:ext cx="304683" cy="267906"/>
            <a:chOff x="1928175" y="312600"/>
            <a:chExt cx="425000" cy="373700"/>
          </a:xfrm>
        </p:grpSpPr>
        <p:sp>
          <p:nvSpPr>
            <p:cNvPr id="401" name="Google Shape;401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40"/>
          <p:cNvSpPr/>
          <p:nvPr/>
        </p:nvSpPr>
        <p:spPr>
          <a:xfrm>
            <a:off x="2216916" y="698003"/>
            <a:ext cx="249517" cy="287154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2717260" y="698881"/>
            <a:ext cx="215393" cy="28539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40"/>
          <p:cNvGrpSpPr/>
          <p:nvPr/>
        </p:nvGrpSpPr>
        <p:grpSpPr>
          <a:xfrm>
            <a:off x="3132920" y="693614"/>
            <a:ext cx="350206" cy="295918"/>
            <a:chOff x="3918650" y="293075"/>
            <a:chExt cx="488500" cy="412775"/>
          </a:xfrm>
        </p:grpSpPr>
        <p:sp>
          <p:nvSpPr>
            <p:cNvPr id="406" name="Google Shape;406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3647242" y="671282"/>
            <a:ext cx="288050" cy="340563"/>
            <a:chOff x="4636075" y="261925"/>
            <a:chExt cx="401800" cy="475050"/>
          </a:xfrm>
        </p:grpSpPr>
        <p:sp>
          <p:nvSpPr>
            <p:cNvPr id="410" name="Google Shape;410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40"/>
          <p:cNvSpPr/>
          <p:nvPr/>
        </p:nvSpPr>
        <p:spPr>
          <a:xfrm>
            <a:off x="4109763" y="697555"/>
            <a:ext cx="330061" cy="288050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40"/>
          <p:cNvGrpSpPr/>
          <p:nvPr/>
        </p:nvGrpSpPr>
        <p:grpSpPr>
          <a:xfrm>
            <a:off x="4613301" y="699743"/>
            <a:ext cx="288911" cy="283211"/>
            <a:chOff x="5983625" y="301625"/>
            <a:chExt cx="403000" cy="395050"/>
          </a:xfrm>
        </p:grpSpPr>
        <p:sp>
          <p:nvSpPr>
            <p:cNvPr id="416" name="Google Shape;416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40"/>
          <p:cNvGrpSpPr/>
          <p:nvPr/>
        </p:nvGrpSpPr>
        <p:grpSpPr>
          <a:xfrm>
            <a:off x="5098732" y="697539"/>
            <a:ext cx="284538" cy="284107"/>
            <a:chOff x="6660750" y="298550"/>
            <a:chExt cx="396900" cy="396300"/>
          </a:xfrm>
        </p:grpSpPr>
        <p:sp>
          <p:nvSpPr>
            <p:cNvPr id="437" name="Google Shape;437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40"/>
          <p:cNvGrpSpPr/>
          <p:nvPr/>
        </p:nvGrpSpPr>
        <p:grpSpPr>
          <a:xfrm>
            <a:off x="742973" y="1144902"/>
            <a:ext cx="297657" cy="360260"/>
            <a:chOff x="584925" y="922575"/>
            <a:chExt cx="415200" cy="502525"/>
          </a:xfrm>
        </p:grpSpPr>
        <p:sp>
          <p:nvSpPr>
            <p:cNvPr id="440" name="Google Shape;440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1217453" y="1136586"/>
            <a:ext cx="315185" cy="375584"/>
            <a:chOff x="1246775" y="910975"/>
            <a:chExt cx="439650" cy="523900"/>
          </a:xfrm>
        </p:grpSpPr>
        <p:sp>
          <p:nvSpPr>
            <p:cNvPr id="444" name="Google Shape;444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1704640" y="1196985"/>
            <a:ext cx="307299" cy="255647"/>
            <a:chOff x="1926350" y="995225"/>
            <a:chExt cx="428650" cy="356600"/>
          </a:xfrm>
        </p:grpSpPr>
        <p:sp>
          <p:nvSpPr>
            <p:cNvPr id="448" name="Google Shape;448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40"/>
          <p:cNvSpPr/>
          <p:nvPr/>
        </p:nvSpPr>
        <p:spPr>
          <a:xfrm>
            <a:off x="2191518" y="1175585"/>
            <a:ext cx="300309" cy="29855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675247" y="1190479"/>
            <a:ext cx="299413" cy="268784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3162900" y="1192666"/>
            <a:ext cx="290667" cy="26439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0"/>
          <p:cNvSpPr/>
          <p:nvPr/>
        </p:nvSpPr>
        <p:spPr>
          <a:xfrm>
            <a:off x="3655806" y="1195283"/>
            <a:ext cx="271418" cy="2591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40"/>
          <p:cNvGrpSpPr/>
          <p:nvPr/>
        </p:nvGrpSpPr>
        <p:grpSpPr>
          <a:xfrm>
            <a:off x="4124805" y="1177736"/>
            <a:ext cx="299413" cy="299843"/>
            <a:chOff x="5302225" y="968375"/>
            <a:chExt cx="417650" cy="418250"/>
          </a:xfrm>
        </p:grpSpPr>
        <p:sp>
          <p:nvSpPr>
            <p:cNvPr id="457" name="Google Shape;457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40"/>
          <p:cNvGrpSpPr/>
          <p:nvPr/>
        </p:nvGrpSpPr>
        <p:grpSpPr>
          <a:xfrm>
            <a:off x="4572151" y="1144024"/>
            <a:ext cx="371211" cy="361569"/>
            <a:chOff x="5926225" y="921350"/>
            <a:chExt cx="517800" cy="504350"/>
          </a:xfrm>
        </p:grpSpPr>
        <p:sp>
          <p:nvSpPr>
            <p:cNvPr id="460" name="Google Shape;46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40"/>
          <p:cNvGrpSpPr/>
          <p:nvPr/>
        </p:nvGrpSpPr>
        <p:grpSpPr>
          <a:xfrm>
            <a:off x="5067654" y="1151032"/>
            <a:ext cx="346693" cy="347571"/>
            <a:chOff x="6617400" y="931125"/>
            <a:chExt cx="483600" cy="484825"/>
          </a:xfrm>
        </p:grpSpPr>
        <p:sp>
          <p:nvSpPr>
            <p:cNvPr id="463" name="Google Shape;463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40"/>
          <p:cNvGrpSpPr/>
          <p:nvPr/>
        </p:nvGrpSpPr>
        <p:grpSpPr>
          <a:xfrm>
            <a:off x="724584" y="1690732"/>
            <a:ext cx="334434" cy="234641"/>
            <a:chOff x="559275" y="1683950"/>
            <a:chExt cx="466500" cy="327300"/>
          </a:xfrm>
        </p:grpSpPr>
        <p:sp>
          <p:nvSpPr>
            <p:cNvPr id="466" name="Google Shape;466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40"/>
          <p:cNvGrpSpPr/>
          <p:nvPr/>
        </p:nvGrpSpPr>
        <p:grpSpPr>
          <a:xfrm>
            <a:off x="1207828" y="1644349"/>
            <a:ext cx="334434" cy="327426"/>
            <a:chOff x="1233350" y="1619250"/>
            <a:chExt cx="466500" cy="456725"/>
          </a:xfrm>
        </p:grpSpPr>
        <p:sp>
          <p:nvSpPr>
            <p:cNvPr id="469" name="Google Shape;469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40"/>
          <p:cNvGrpSpPr/>
          <p:nvPr/>
        </p:nvGrpSpPr>
        <p:grpSpPr>
          <a:xfrm>
            <a:off x="1701575" y="1651338"/>
            <a:ext cx="313429" cy="313429"/>
            <a:chOff x="1922075" y="1629000"/>
            <a:chExt cx="437200" cy="437200"/>
          </a:xfrm>
        </p:grpSpPr>
        <p:sp>
          <p:nvSpPr>
            <p:cNvPr id="474" name="Google Shape;474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2183511" y="1650030"/>
            <a:ext cx="316045" cy="316045"/>
            <a:chOff x="2594325" y="1627175"/>
            <a:chExt cx="440850" cy="440850"/>
          </a:xfrm>
        </p:grpSpPr>
        <p:sp>
          <p:nvSpPr>
            <p:cNvPr id="477" name="Google Shape;477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40"/>
          <p:cNvSpPr/>
          <p:nvPr/>
        </p:nvSpPr>
        <p:spPr>
          <a:xfrm>
            <a:off x="2680929" y="1664135"/>
            <a:ext cx="288050" cy="28803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40"/>
          <p:cNvGrpSpPr/>
          <p:nvPr/>
        </p:nvGrpSpPr>
        <p:grpSpPr>
          <a:xfrm>
            <a:off x="3179769" y="1626390"/>
            <a:ext cx="256507" cy="363325"/>
            <a:chOff x="3984000" y="1594200"/>
            <a:chExt cx="357800" cy="506800"/>
          </a:xfrm>
        </p:grpSpPr>
        <p:sp>
          <p:nvSpPr>
            <p:cNvPr id="482" name="Google Shape;482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3622294" y="1704299"/>
            <a:ext cx="337947" cy="207507"/>
            <a:chOff x="4601275" y="1702875"/>
            <a:chExt cx="471400" cy="289450"/>
          </a:xfrm>
        </p:grpSpPr>
        <p:sp>
          <p:nvSpPr>
            <p:cNvPr id="485" name="Google Shape;485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40"/>
          <p:cNvGrpSpPr/>
          <p:nvPr/>
        </p:nvGrpSpPr>
        <p:grpSpPr>
          <a:xfrm>
            <a:off x="4121740" y="1653525"/>
            <a:ext cx="305543" cy="309056"/>
            <a:chOff x="5297950" y="1632050"/>
            <a:chExt cx="426200" cy="431100"/>
          </a:xfrm>
        </p:grpSpPr>
        <p:sp>
          <p:nvSpPr>
            <p:cNvPr id="491" name="Google Shape;491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4604106" y="1644349"/>
            <a:ext cx="307299" cy="327426"/>
            <a:chOff x="5970800" y="1619250"/>
            <a:chExt cx="428650" cy="456725"/>
          </a:xfrm>
        </p:grpSpPr>
        <p:sp>
          <p:nvSpPr>
            <p:cNvPr id="494" name="Google Shape;494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40"/>
          <p:cNvGrpSpPr/>
          <p:nvPr/>
        </p:nvGrpSpPr>
        <p:grpSpPr>
          <a:xfrm>
            <a:off x="5073353" y="1640406"/>
            <a:ext cx="344488" cy="314289"/>
            <a:chOff x="6625350" y="1613750"/>
            <a:chExt cx="480525" cy="438400"/>
          </a:xfrm>
        </p:grpSpPr>
        <p:sp>
          <p:nvSpPr>
            <p:cNvPr id="500" name="Google Shape;500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761791" y="2151663"/>
            <a:ext cx="260020" cy="279286"/>
            <a:chOff x="611175" y="2326900"/>
            <a:chExt cx="362700" cy="389575"/>
          </a:xfrm>
        </p:grpSpPr>
        <p:sp>
          <p:nvSpPr>
            <p:cNvPr id="506" name="Google Shape;506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40"/>
          <p:cNvSpPr/>
          <p:nvPr/>
        </p:nvSpPr>
        <p:spPr>
          <a:xfrm>
            <a:off x="1238096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1721376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204657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40"/>
          <p:cNvGrpSpPr/>
          <p:nvPr/>
        </p:nvGrpSpPr>
        <p:grpSpPr>
          <a:xfrm>
            <a:off x="2751673" y="2107018"/>
            <a:ext cx="146212" cy="365081"/>
            <a:chOff x="3386850" y="2264625"/>
            <a:chExt cx="203950" cy="509250"/>
          </a:xfrm>
        </p:grpSpPr>
        <p:sp>
          <p:nvSpPr>
            <p:cNvPr id="514" name="Google Shape;514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3731299" y="2153419"/>
            <a:ext cx="119937" cy="272279"/>
            <a:chOff x="4753325" y="2329350"/>
            <a:chExt cx="167300" cy="379800"/>
          </a:xfrm>
        </p:grpSpPr>
        <p:sp>
          <p:nvSpPr>
            <p:cNvPr id="517" name="Google Shape;517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40"/>
          <p:cNvGrpSpPr/>
          <p:nvPr/>
        </p:nvGrpSpPr>
        <p:grpSpPr>
          <a:xfrm>
            <a:off x="3245850" y="2108756"/>
            <a:ext cx="124346" cy="361586"/>
            <a:chOff x="4076175" y="2267050"/>
            <a:chExt cx="173450" cy="504375"/>
          </a:xfrm>
        </p:grpSpPr>
        <p:sp>
          <p:nvSpPr>
            <p:cNvPr id="520" name="Google Shape;520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40"/>
          <p:cNvSpPr/>
          <p:nvPr/>
        </p:nvSpPr>
        <p:spPr>
          <a:xfrm>
            <a:off x="4137778" y="2146968"/>
            <a:ext cx="274035" cy="28891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Google Shape;523;p40"/>
          <p:cNvGrpSpPr/>
          <p:nvPr/>
        </p:nvGrpSpPr>
        <p:grpSpPr>
          <a:xfrm>
            <a:off x="4607171" y="2152093"/>
            <a:ext cx="301170" cy="278408"/>
            <a:chOff x="5975075" y="2327500"/>
            <a:chExt cx="420100" cy="388350"/>
          </a:xfrm>
        </p:grpSpPr>
        <p:sp>
          <p:nvSpPr>
            <p:cNvPr id="524" name="Google Shape;524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5148628" y="2143777"/>
            <a:ext cx="184745" cy="301170"/>
            <a:chOff x="6730350" y="2315900"/>
            <a:chExt cx="257700" cy="420100"/>
          </a:xfrm>
        </p:grpSpPr>
        <p:sp>
          <p:nvSpPr>
            <p:cNvPr id="527" name="Google Shape;527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844952" y="2603830"/>
            <a:ext cx="93699" cy="341442"/>
            <a:chOff x="727175" y="2957625"/>
            <a:chExt cx="130700" cy="476275"/>
          </a:xfrm>
        </p:grpSpPr>
        <p:sp>
          <p:nvSpPr>
            <p:cNvPr id="533" name="Google Shape;533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40"/>
          <p:cNvSpPr/>
          <p:nvPr/>
        </p:nvSpPr>
        <p:spPr>
          <a:xfrm>
            <a:off x="1714816" y="2590423"/>
            <a:ext cx="287154" cy="36857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0"/>
          <p:cNvSpPr/>
          <p:nvPr/>
        </p:nvSpPr>
        <p:spPr>
          <a:xfrm>
            <a:off x="1268746" y="2590423"/>
            <a:ext cx="212740" cy="36857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40"/>
          <p:cNvGrpSpPr/>
          <p:nvPr/>
        </p:nvGrpSpPr>
        <p:grpSpPr>
          <a:xfrm>
            <a:off x="2175626" y="2614762"/>
            <a:ext cx="331817" cy="319558"/>
            <a:chOff x="2583325" y="2972875"/>
            <a:chExt cx="462850" cy="445750"/>
          </a:xfrm>
        </p:grpSpPr>
        <p:sp>
          <p:nvSpPr>
            <p:cNvPr id="538" name="Google Shape;538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2647489" y="2662490"/>
            <a:ext cx="354579" cy="224121"/>
            <a:chOff x="3241525" y="3039450"/>
            <a:chExt cx="494600" cy="312625"/>
          </a:xfrm>
        </p:grpSpPr>
        <p:sp>
          <p:nvSpPr>
            <p:cNvPr id="541" name="Google Shape;541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3639172" y="2622381"/>
            <a:ext cx="304682" cy="304665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40"/>
          <p:cNvGrpSpPr/>
          <p:nvPr/>
        </p:nvGrpSpPr>
        <p:grpSpPr>
          <a:xfrm>
            <a:off x="4091093" y="2638850"/>
            <a:ext cx="366838" cy="271400"/>
            <a:chOff x="5255200" y="3006475"/>
            <a:chExt cx="511700" cy="378575"/>
          </a:xfrm>
        </p:grpSpPr>
        <p:sp>
          <p:nvSpPr>
            <p:cNvPr id="545" name="Google Shape;545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40"/>
          <p:cNvGrpSpPr/>
          <p:nvPr/>
        </p:nvGrpSpPr>
        <p:grpSpPr>
          <a:xfrm>
            <a:off x="3159625" y="2623096"/>
            <a:ext cx="296797" cy="302908"/>
            <a:chOff x="3955900" y="2984500"/>
            <a:chExt cx="414000" cy="422525"/>
          </a:xfrm>
        </p:grpSpPr>
        <p:sp>
          <p:nvSpPr>
            <p:cNvPr id="548" name="Google Shape;548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40"/>
          <p:cNvSpPr/>
          <p:nvPr/>
        </p:nvSpPr>
        <p:spPr>
          <a:xfrm>
            <a:off x="727679" y="3127547"/>
            <a:ext cx="331799" cy="26089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4642513" y="2608365"/>
            <a:ext cx="231129" cy="332695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0"/>
          <p:cNvGrpSpPr/>
          <p:nvPr/>
        </p:nvGrpSpPr>
        <p:grpSpPr>
          <a:xfrm>
            <a:off x="5127623" y="2618705"/>
            <a:ext cx="226755" cy="322193"/>
            <a:chOff x="6701050" y="2978375"/>
            <a:chExt cx="316300" cy="449425"/>
          </a:xfrm>
        </p:grpSpPr>
        <p:sp>
          <p:nvSpPr>
            <p:cNvPr id="554" name="Google Shape;554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40"/>
          <p:cNvGrpSpPr/>
          <p:nvPr/>
        </p:nvGrpSpPr>
        <p:grpSpPr>
          <a:xfrm>
            <a:off x="1213510" y="3149229"/>
            <a:ext cx="323071" cy="217131"/>
            <a:chOff x="1241275" y="3718400"/>
            <a:chExt cx="450650" cy="302875"/>
          </a:xfrm>
        </p:grpSpPr>
        <p:sp>
          <p:nvSpPr>
            <p:cNvPr id="557" name="Google Shape;557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40"/>
          <p:cNvGrpSpPr/>
          <p:nvPr/>
        </p:nvGrpSpPr>
        <p:grpSpPr>
          <a:xfrm>
            <a:off x="1701145" y="3132597"/>
            <a:ext cx="314289" cy="250825"/>
            <a:chOff x="1921475" y="3695200"/>
            <a:chExt cx="438400" cy="349875"/>
          </a:xfrm>
        </p:grpSpPr>
        <p:sp>
          <p:nvSpPr>
            <p:cNvPr id="562" name="Google Shape;562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40"/>
          <p:cNvGrpSpPr/>
          <p:nvPr/>
        </p:nvGrpSpPr>
        <p:grpSpPr>
          <a:xfrm>
            <a:off x="2187454" y="3128654"/>
            <a:ext cx="308159" cy="258281"/>
            <a:chOff x="2599825" y="3689700"/>
            <a:chExt cx="429850" cy="360275"/>
          </a:xfrm>
        </p:grpSpPr>
        <p:sp>
          <p:nvSpPr>
            <p:cNvPr id="566" name="Google Shape;566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2685574" y="3101950"/>
            <a:ext cx="278408" cy="290667"/>
            <a:chOff x="3294650" y="3652450"/>
            <a:chExt cx="388350" cy="405450"/>
          </a:xfrm>
        </p:grpSpPr>
        <p:sp>
          <p:nvSpPr>
            <p:cNvPr id="569" name="Google Shape;569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3145627" y="3138727"/>
            <a:ext cx="324792" cy="238136"/>
            <a:chOff x="3936375" y="3703750"/>
            <a:chExt cx="453050" cy="332175"/>
          </a:xfrm>
        </p:grpSpPr>
        <p:sp>
          <p:nvSpPr>
            <p:cNvPr id="573" name="Google Shape;573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3628871" y="3138727"/>
            <a:ext cx="324792" cy="238136"/>
            <a:chOff x="4610450" y="3703750"/>
            <a:chExt cx="453050" cy="332175"/>
          </a:xfrm>
        </p:grpSpPr>
        <p:sp>
          <p:nvSpPr>
            <p:cNvPr id="579" name="Google Shape;579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4123497" y="3114657"/>
            <a:ext cx="302030" cy="286276"/>
            <a:chOff x="5300400" y="3670175"/>
            <a:chExt cx="421300" cy="399325"/>
          </a:xfrm>
        </p:grpSpPr>
        <p:sp>
          <p:nvSpPr>
            <p:cNvPr id="582" name="Google Shape;582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40"/>
          <p:cNvSpPr/>
          <p:nvPr/>
        </p:nvSpPr>
        <p:spPr>
          <a:xfrm>
            <a:off x="4589978" y="3089907"/>
            <a:ext cx="336190" cy="336172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40"/>
          <p:cNvGrpSpPr/>
          <p:nvPr/>
        </p:nvGrpSpPr>
        <p:grpSpPr>
          <a:xfrm>
            <a:off x="5094358" y="3111144"/>
            <a:ext cx="293284" cy="293302"/>
            <a:chOff x="6654650" y="3665275"/>
            <a:chExt cx="409100" cy="409125"/>
          </a:xfrm>
        </p:grpSpPr>
        <p:sp>
          <p:nvSpPr>
            <p:cNvPr id="589" name="Google Shape;589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732900" y="3582129"/>
            <a:ext cx="317802" cy="317820"/>
            <a:chOff x="570875" y="4322250"/>
            <a:chExt cx="443300" cy="443325"/>
          </a:xfrm>
        </p:grpSpPr>
        <p:sp>
          <p:nvSpPr>
            <p:cNvPr id="592" name="Google Shape;592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40"/>
          <p:cNvSpPr/>
          <p:nvPr/>
        </p:nvSpPr>
        <p:spPr>
          <a:xfrm>
            <a:off x="1203073" y="3644095"/>
            <a:ext cx="344076" cy="194370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40"/>
          <p:cNvGrpSpPr/>
          <p:nvPr/>
        </p:nvGrpSpPr>
        <p:grpSpPr>
          <a:xfrm>
            <a:off x="1742725" y="3558507"/>
            <a:ext cx="231129" cy="365063"/>
            <a:chOff x="1979475" y="4289300"/>
            <a:chExt cx="322400" cy="509225"/>
          </a:xfrm>
        </p:grpSpPr>
        <p:sp>
          <p:nvSpPr>
            <p:cNvPr id="598" name="Google Shape;598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2205395" y="3563311"/>
            <a:ext cx="272709" cy="355457"/>
            <a:chOff x="2624850" y="4296000"/>
            <a:chExt cx="380400" cy="495825"/>
          </a:xfrm>
        </p:grpSpPr>
        <p:sp>
          <p:nvSpPr>
            <p:cNvPr id="602" name="Google Shape;602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40"/>
          <p:cNvSpPr/>
          <p:nvPr/>
        </p:nvSpPr>
        <p:spPr>
          <a:xfrm>
            <a:off x="3162470" y="3595503"/>
            <a:ext cx="291527" cy="291545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0"/>
          <p:cNvSpPr/>
          <p:nvPr/>
        </p:nvSpPr>
        <p:spPr>
          <a:xfrm>
            <a:off x="2679190" y="3613893"/>
            <a:ext cx="291527" cy="25476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3644424" y="3594195"/>
            <a:ext cx="294180" cy="29416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4105986" y="3598331"/>
            <a:ext cx="337051" cy="285416"/>
            <a:chOff x="5275975" y="4344850"/>
            <a:chExt cx="470150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40"/>
          <p:cNvSpPr/>
          <p:nvPr/>
        </p:nvSpPr>
        <p:spPr>
          <a:xfrm>
            <a:off x="4606611" y="3589822"/>
            <a:ext cx="302926" cy="30290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40"/>
          <p:cNvGrpSpPr/>
          <p:nvPr/>
        </p:nvGrpSpPr>
        <p:grpSpPr>
          <a:xfrm>
            <a:off x="5085594" y="3575140"/>
            <a:ext cx="310812" cy="331799"/>
            <a:chOff x="6642425" y="4312500"/>
            <a:chExt cx="433550" cy="462825"/>
          </a:xfrm>
        </p:grpSpPr>
        <p:sp>
          <p:nvSpPr>
            <p:cNvPr id="614" name="Google Shape;614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92226" y="4106799"/>
            <a:ext cx="399206" cy="235520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1215696" y="4067578"/>
            <a:ext cx="318680" cy="313429"/>
            <a:chOff x="1244325" y="4999400"/>
            <a:chExt cx="444525" cy="437200"/>
          </a:xfrm>
        </p:grpSpPr>
        <p:sp>
          <p:nvSpPr>
            <p:cNvPr id="619" name="Google Shape;619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40"/>
          <p:cNvGrpSpPr/>
          <p:nvPr/>
        </p:nvGrpSpPr>
        <p:grpSpPr>
          <a:xfrm>
            <a:off x="1727402" y="4057506"/>
            <a:ext cx="261776" cy="333556"/>
            <a:chOff x="1958100" y="4985350"/>
            <a:chExt cx="365150" cy="465275"/>
          </a:xfrm>
        </p:grpSpPr>
        <p:sp>
          <p:nvSpPr>
            <p:cNvPr id="625" name="Google Shape;625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40"/>
          <p:cNvGrpSpPr/>
          <p:nvPr/>
        </p:nvGrpSpPr>
        <p:grpSpPr>
          <a:xfrm>
            <a:off x="2191379" y="4070195"/>
            <a:ext cx="300309" cy="308608"/>
            <a:chOff x="2605300" y="5003050"/>
            <a:chExt cx="418900" cy="430475"/>
          </a:xfrm>
        </p:grpSpPr>
        <p:sp>
          <p:nvSpPr>
            <p:cNvPr id="629" name="Google Shape;629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2645303" y="4076772"/>
            <a:ext cx="358952" cy="295040"/>
            <a:chOff x="3238475" y="5012225"/>
            <a:chExt cx="500700" cy="411550"/>
          </a:xfrm>
        </p:grpSpPr>
        <p:sp>
          <p:nvSpPr>
            <p:cNvPr id="633" name="Google Shape;633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40"/>
          <p:cNvGrpSpPr/>
          <p:nvPr/>
        </p:nvGrpSpPr>
        <p:grpSpPr>
          <a:xfrm>
            <a:off x="3594281" y="4045247"/>
            <a:ext cx="393972" cy="358074"/>
            <a:chOff x="4562200" y="4968250"/>
            <a:chExt cx="549550" cy="499475"/>
          </a:xfrm>
        </p:grpSpPr>
        <p:sp>
          <p:nvSpPr>
            <p:cNvPr id="639" name="Google Shape;639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3171453" y="4065392"/>
            <a:ext cx="273139" cy="317354"/>
            <a:chOff x="3972400" y="4996350"/>
            <a:chExt cx="381000" cy="442675"/>
          </a:xfrm>
        </p:grpSpPr>
        <p:sp>
          <p:nvSpPr>
            <p:cNvPr id="645" name="Google Shape;645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40"/>
          <p:cNvGrpSpPr/>
          <p:nvPr/>
        </p:nvGrpSpPr>
        <p:grpSpPr>
          <a:xfrm>
            <a:off x="4081038" y="4038687"/>
            <a:ext cx="386965" cy="371193"/>
            <a:chOff x="5241175" y="4959100"/>
            <a:chExt cx="539775" cy="517775"/>
          </a:xfrm>
        </p:grpSpPr>
        <p:sp>
          <p:nvSpPr>
            <p:cNvPr id="648" name="Google Shape;648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40"/>
          <p:cNvSpPr/>
          <p:nvPr/>
        </p:nvSpPr>
        <p:spPr>
          <a:xfrm>
            <a:off x="4587791" y="4130441"/>
            <a:ext cx="340563" cy="188240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p40"/>
          <p:cNvGrpSpPr/>
          <p:nvPr/>
        </p:nvGrpSpPr>
        <p:grpSpPr>
          <a:xfrm>
            <a:off x="5116242" y="4093835"/>
            <a:ext cx="248209" cy="285416"/>
            <a:chOff x="6685175" y="5036025"/>
            <a:chExt cx="346225" cy="398125"/>
          </a:xfrm>
        </p:grpSpPr>
        <p:sp>
          <p:nvSpPr>
            <p:cNvPr id="656" name="Google Shape;656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40"/>
          <p:cNvGrpSpPr/>
          <p:nvPr/>
        </p:nvGrpSpPr>
        <p:grpSpPr>
          <a:xfrm>
            <a:off x="6283418" y="2143549"/>
            <a:ext cx="432570" cy="421334"/>
            <a:chOff x="5926225" y="921350"/>
            <a:chExt cx="517800" cy="504350"/>
          </a:xfrm>
        </p:grpSpPr>
        <p:sp>
          <p:nvSpPr>
            <p:cNvPr id="662" name="Google Shape;662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40"/>
          <p:cNvSpPr/>
          <p:nvPr/>
        </p:nvSpPr>
        <p:spPr>
          <a:xfrm>
            <a:off x="6477338" y="237960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p40"/>
          <p:cNvGrpSpPr/>
          <p:nvPr/>
        </p:nvGrpSpPr>
        <p:grpSpPr>
          <a:xfrm>
            <a:off x="7168405" y="2122929"/>
            <a:ext cx="432570" cy="421334"/>
            <a:chOff x="5926225" y="921350"/>
            <a:chExt cx="517800" cy="504350"/>
          </a:xfrm>
        </p:grpSpPr>
        <p:sp>
          <p:nvSpPr>
            <p:cNvPr id="666" name="Google Shape;666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40"/>
          <p:cNvSpPr/>
          <p:nvPr/>
        </p:nvSpPr>
        <p:spPr>
          <a:xfrm>
            <a:off x="7362326" y="235898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40"/>
          <p:cNvGrpSpPr/>
          <p:nvPr/>
        </p:nvGrpSpPr>
        <p:grpSpPr>
          <a:xfrm>
            <a:off x="6283685" y="2871971"/>
            <a:ext cx="1075937" cy="1047989"/>
            <a:chOff x="5926225" y="921350"/>
            <a:chExt cx="517800" cy="504350"/>
          </a:xfrm>
        </p:grpSpPr>
        <p:sp>
          <p:nvSpPr>
            <p:cNvPr id="670" name="Google Shape;67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6765998" y="345906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40"/>
          <p:cNvSpPr txBox="1"/>
          <p:nvPr>
            <p:ph idx="1" type="body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1905188" y="1110610"/>
            <a:ext cx="5331107" cy="1356506"/>
            <a:chOff x="2047588" y="1308425"/>
            <a:chExt cx="5048875" cy="1254050"/>
          </a:xfrm>
        </p:grpSpPr>
        <p:sp>
          <p:nvSpPr>
            <p:cNvPr id="72" name="Google Shape;72;p14"/>
            <p:cNvSpPr/>
            <p:nvPr/>
          </p:nvSpPr>
          <p:spPr>
            <a:xfrm>
              <a:off x="2079138" y="1342050"/>
              <a:ext cx="4988150" cy="1190050"/>
            </a:xfrm>
            <a:custGeom>
              <a:rect b="b" l="l" r="r" t="t"/>
              <a:pathLst>
                <a:path extrusionOk="0" h="47602" w="199526">
                  <a:moveTo>
                    <a:pt x="61782" y="1"/>
                  </a:moveTo>
                  <a:cubicBezTo>
                    <a:pt x="58508" y="1"/>
                    <a:pt x="55365" y="668"/>
                    <a:pt x="52519" y="1870"/>
                  </a:cubicBezTo>
                  <a:cubicBezTo>
                    <a:pt x="48233" y="3680"/>
                    <a:pt x="44613" y="6692"/>
                    <a:pt x="42042" y="10490"/>
                  </a:cubicBezTo>
                  <a:cubicBezTo>
                    <a:pt x="39482" y="14276"/>
                    <a:pt x="37982" y="18884"/>
                    <a:pt x="37982" y="23801"/>
                  </a:cubicBezTo>
                  <a:cubicBezTo>
                    <a:pt x="37982" y="25766"/>
                    <a:pt x="37577" y="27623"/>
                    <a:pt x="36862" y="29314"/>
                  </a:cubicBezTo>
                  <a:cubicBezTo>
                    <a:pt x="35791" y="31850"/>
                    <a:pt x="33993" y="34029"/>
                    <a:pt x="31719" y="35565"/>
                  </a:cubicBezTo>
                  <a:cubicBezTo>
                    <a:pt x="29457" y="37089"/>
                    <a:pt x="26754" y="37982"/>
                    <a:pt x="23801" y="37982"/>
                  </a:cubicBezTo>
                  <a:cubicBezTo>
                    <a:pt x="21825" y="37982"/>
                    <a:pt x="19979" y="37577"/>
                    <a:pt x="18277" y="36863"/>
                  </a:cubicBezTo>
                  <a:cubicBezTo>
                    <a:pt x="15741" y="35791"/>
                    <a:pt x="13562" y="33993"/>
                    <a:pt x="12038" y="31719"/>
                  </a:cubicBezTo>
                  <a:cubicBezTo>
                    <a:pt x="10514" y="29457"/>
                    <a:pt x="9621" y="26754"/>
                    <a:pt x="9621" y="23801"/>
                  </a:cubicBezTo>
                  <a:lnTo>
                    <a:pt x="1" y="23801"/>
                  </a:lnTo>
                  <a:cubicBezTo>
                    <a:pt x="1" y="27076"/>
                    <a:pt x="667" y="30219"/>
                    <a:pt x="1870" y="33064"/>
                  </a:cubicBezTo>
                  <a:cubicBezTo>
                    <a:pt x="3680" y="37339"/>
                    <a:pt x="6692" y="40970"/>
                    <a:pt x="10490" y="43530"/>
                  </a:cubicBezTo>
                  <a:cubicBezTo>
                    <a:pt x="14276" y="46102"/>
                    <a:pt x="18884" y="47602"/>
                    <a:pt x="23801" y="47602"/>
                  </a:cubicBezTo>
                  <a:cubicBezTo>
                    <a:pt x="27076" y="47602"/>
                    <a:pt x="30219" y="46935"/>
                    <a:pt x="33064" y="45721"/>
                  </a:cubicBezTo>
                  <a:cubicBezTo>
                    <a:pt x="37339" y="43911"/>
                    <a:pt x="40970" y="40911"/>
                    <a:pt x="43530" y="37113"/>
                  </a:cubicBezTo>
                  <a:cubicBezTo>
                    <a:pt x="46102" y="33314"/>
                    <a:pt x="47602" y="28707"/>
                    <a:pt x="47602" y="23801"/>
                  </a:cubicBezTo>
                  <a:cubicBezTo>
                    <a:pt x="47602" y="21825"/>
                    <a:pt x="47995" y="19980"/>
                    <a:pt x="48709" y="18277"/>
                  </a:cubicBezTo>
                  <a:cubicBezTo>
                    <a:pt x="49781" y="15741"/>
                    <a:pt x="51591" y="13562"/>
                    <a:pt x="53853" y="12038"/>
                  </a:cubicBezTo>
                  <a:cubicBezTo>
                    <a:pt x="56127" y="10502"/>
                    <a:pt x="58830" y="9621"/>
                    <a:pt x="61782" y="9621"/>
                  </a:cubicBezTo>
                  <a:cubicBezTo>
                    <a:pt x="63747" y="9621"/>
                    <a:pt x="65604" y="10014"/>
                    <a:pt x="67295" y="10728"/>
                  </a:cubicBezTo>
                  <a:cubicBezTo>
                    <a:pt x="69831" y="11800"/>
                    <a:pt x="72010" y="13610"/>
                    <a:pt x="73546" y="15872"/>
                  </a:cubicBezTo>
                  <a:cubicBezTo>
                    <a:pt x="75070" y="18146"/>
                    <a:pt x="75963" y="20849"/>
                    <a:pt x="75963" y="23801"/>
                  </a:cubicBezTo>
                  <a:cubicBezTo>
                    <a:pt x="75963" y="27076"/>
                    <a:pt x="76629" y="30219"/>
                    <a:pt x="77832" y="33064"/>
                  </a:cubicBezTo>
                  <a:cubicBezTo>
                    <a:pt x="79642" y="37339"/>
                    <a:pt x="82654" y="40970"/>
                    <a:pt x="86452" y="43530"/>
                  </a:cubicBezTo>
                  <a:cubicBezTo>
                    <a:pt x="90238" y="46102"/>
                    <a:pt x="94846" y="47602"/>
                    <a:pt x="99763" y="47602"/>
                  </a:cubicBezTo>
                  <a:cubicBezTo>
                    <a:pt x="103037" y="47602"/>
                    <a:pt x="106181" y="46935"/>
                    <a:pt x="109026" y="45721"/>
                  </a:cubicBezTo>
                  <a:cubicBezTo>
                    <a:pt x="113301" y="43911"/>
                    <a:pt x="116932" y="40899"/>
                    <a:pt x="119492" y="37113"/>
                  </a:cubicBezTo>
                  <a:cubicBezTo>
                    <a:pt x="122064" y="33314"/>
                    <a:pt x="123564" y="28707"/>
                    <a:pt x="123564" y="23801"/>
                  </a:cubicBezTo>
                  <a:cubicBezTo>
                    <a:pt x="123564" y="21825"/>
                    <a:pt x="123957" y="19980"/>
                    <a:pt x="124671" y="18277"/>
                  </a:cubicBezTo>
                  <a:cubicBezTo>
                    <a:pt x="125743" y="15741"/>
                    <a:pt x="127552" y="13562"/>
                    <a:pt x="129815" y="12038"/>
                  </a:cubicBezTo>
                  <a:cubicBezTo>
                    <a:pt x="132089" y="10502"/>
                    <a:pt x="134791" y="9621"/>
                    <a:pt x="137744" y="9621"/>
                  </a:cubicBezTo>
                  <a:cubicBezTo>
                    <a:pt x="139709" y="9621"/>
                    <a:pt x="141566" y="10014"/>
                    <a:pt x="143257" y="10728"/>
                  </a:cubicBezTo>
                  <a:cubicBezTo>
                    <a:pt x="145793" y="11800"/>
                    <a:pt x="147972" y="13610"/>
                    <a:pt x="149508" y="15872"/>
                  </a:cubicBezTo>
                  <a:cubicBezTo>
                    <a:pt x="151032" y="18146"/>
                    <a:pt x="151924" y="20849"/>
                    <a:pt x="151924" y="23801"/>
                  </a:cubicBezTo>
                  <a:cubicBezTo>
                    <a:pt x="151924" y="27076"/>
                    <a:pt x="152591" y="30219"/>
                    <a:pt x="153794" y="33064"/>
                  </a:cubicBezTo>
                  <a:cubicBezTo>
                    <a:pt x="155604" y="37339"/>
                    <a:pt x="158616" y="40970"/>
                    <a:pt x="162414" y="43530"/>
                  </a:cubicBezTo>
                  <a:cubicBezTo>
                    <a:pt x="166200" y="46102"/>
                    <a:pt x="170808" y="47602"/>
                    <a:pt x="175725" y="47602"/>
                  </a:cubicBezTo>
                  <a:cubicBezTo>
                    <a:pt x="178999" y="47602"/>
                    <a:pt x="182143" y="46935"/>
                    <a:pt x="184988" y="45721"/>
                  </a:cubicBezTo>
                  <a:cubicBezTo>
                    <a:pt x="189262" y="43911"/>
                    <a:pt x="192894" y="40899"/>
                    <a:pt x="195454" y="37113"/>
                  </a:cubicBezTo>
                  <a:cubicBezTo>
                    <a:pt x="198025" y="33314"/>
                    <a:pt x="199526" y="28707"/>
                    <a:pt x="199526" y="23801"/>
                  </a:cubicBezTo>
                  <a:lnTo>
                    <a:pt x="189905" y="23801"/>
                  </a:lnTo>
                  <a:cubicBezTo>
                    <a:pt x="189905" y="25766"/>
                    <a:pt x="189501" y="27623"/>
                    <a:pt x="188786" y="29314"/>
                  </a:cubicBezTo>
                  <a:cubicBezTo>
                    <a:pt x="187715" y="31850"/>
                    <a:pt x="185917" y="34029"/>
                    <a:pt x="183643" y="35553"/>
                  </a:cubicBezTo>
                  <a:cubicBezTo>
                    <a:pt x="181381" y="37089"/>
                    <a:pt x="178678" y="37970"/>
                    <a:pt x="175725" y="37982"/>
                  </a:cubicBezTo>
                  <a:cubicBezTo>
                    <a:pt x="173749" y="37982"/>
                    <a:pt x="171903" y="37577"/>
                    <a:pt x="170201" y="36863"/>
                  </a:cubicBezTo>
                  <a:cubicBezTo>
                    <a:pt x="167665" y="35791"/>
                    <a:pt x="165486" y="33993"/>
                    <a:pt x="163962" y="31719"/>
                  </a:cubicBezTo>
                  <a:cubicBezTo>
                    <a:pt x="162438" y="29457"/>
                    <a:pt x="161545" y="26754"/>
                    <a:pt x="161545" y="23801"/>
                  </a:cubicBezTo>
                  <a:cubicBezTo>
                    <a:pt x="161545" y="20527"/>
                    <a:pt x="160878" y="17384"/>
                    <a:pt x="159675" y="14526"/>
                  </a:cubicBezTo>
                  <a:cubicBezTo>
                    <a:pt x="157866" y="10252"/>
                    <a:pt x="154853" y="6633"/>
                    <a:pt x="151055" y="4061"/>
                  </a:cubicBezTo>
                  <a:cubicBezTo>
                    <a:pt x="147257" y="1501"/>
                    <a:pt x="142650" y="1"/>
                    <a:pt x="137744" y="1"/>
                  </a:cubicBezTo>
                  <a:cubicBezTo>
                    <a:pt x="134470" y="1"/>
                    <a:pt x="131327" y="668"/>
                    <a:pt x="128481" y="1870"/>
                  </a:cubicBezTo>
                  <a:cubicBezTo>
                    <a:pt x="124195" y="3680"/>
                    <a:pt x="120575" y="6692"/>
                    <a:pt x="118004" y="10490"/>
                  </a:cubicBezTo>
                  <a:cubicBezTo>
                    <a:pt x="115444" y="14276"/>
                    <a:pt x="113944" y="18884"/>
                    <a:pt x="113944" y="23801"/>
                  </a:cubicBezTo>
                  <a:cubicBezTo>
                    <a:pt x="113944" y="25766"/>
                    <a:pt x="113539" y="27623"/>
                    <a:pt x="112824" y="29314"/>
                  </a:cubicBezTo>
                  <a:cubicBezTo>
                    <a:pt x="111753" y="31850"/>
                    <a:pt x="109955" y="34029"/>
                    <a:pt x="107681" y="35565"/>
                  </a:cubicBezTo>
                  <a:cubicBezTo>
                    <a:pt x="105419" y="37089"/>
                    <a:pt x="102716" y="37970"/>
                    <a:pt x="99763" y="37982"/>
                  </a:cubicBezTo>
                  <a:cubicBezTo>
                    <a:pt x="97787" y="37982"/>
                    <a:pt x="95941" y="37577"/>
                    <a:pt x="94239" y="36863"/>
                  </a:cubicBezTo>
                  <a:cubicBezTo>
                    <a:pt x="91703" y="35791"/>
                    <a:pt x="89524" y="33993"/>
                    <a:pt x="88000" y="31719"/>
                  </a:cubicBezTo>
                  <a:cubicBezTo>
                    <a:pt x="86476" y="29457"/>
                    <a:pt x="85583" y="26754"/>
                    <a:pt x="85583" y="23801"/>
                  </a:cubicBezTo>
                  <a:cubicBezTo>
                    <a:pt x="85583" y="20527"/>
                    <a:pt x="84916" y="17384"/>
                    <a:pt x="83714" y="14526"/>
                  </a:cubicBezTo>
                  <a:cubicBezTo>
                    <a:pt x="81892" y="10252"/>
                    <a:pt x="78892" y="6633"/>
                    <a:pt x="75093" y="4061"/>
                  </a:cubicBezTo>
                  <a:cubicBezTo>
                    <a:pt x="71295" y="1501"/>
                    <a:pt x="66688" y="1"/>
                    <a:pt x="6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187788" y="1450800"/>
              <a:ext cx="4770550" cy="972375"/>
            </a:xfrm>
            <a:custGeom>
              <a:rect b="b" l="l" r="r" t="t"/>
              <a:pathLst>
                <a:path extrusionOk="0" h="38895" w="190822">
                  <a:moveTo>
                    <a:pt x="57463" y="1"/>
                  </a:moveTo>
                  <a:cubicBezTo>
                    <a:pt x="56976" y="1"/>
                    <a:pt x="56490" y="19"/>
                    <a:pt x="56008" y="56"/>
                  </a:cubicBezTo>
                  <a:lnTo>
                    <a:pt x="56067" y="961"/>
                  </a:lnTo>
                  <a:cubicBezTo>
                    <a:pt x="56512" y="929"/>
                    <a:pt x="56960" y="913"/>
                    <a:pt x="57409" y="913"/>
                  </a:cubicBezTo>
                  <a:cubicBezTo>
                    <a:pt x="58307" y="913"/>
                    <a:pt x="59206" y="977"/>
                    <a:pt x="60079" y="1104"/>
                  </a:cubicBezTo>
                  <a:lnTo>
                    <a:pt x="60210" y="199"/>
                  </a:lnTo>
                  <a:cubicBezTo>
                    <a:pt x="59307" y="67"/>
                    <a:pt x="58384" y="1"/>
                    <a:pt x="57463" y="1"/>
                  </a:cubicBezTo>
                  <a:close/>
                  <a:moveTo>
                    <a:pt x="132184" y="32"/>
                  </a:moveTo>
                  <a:cubicBezTo>
                    <a:pt x="130767" y="128"/>
                    <a:pt x="129374" y="366"/>
                    <a:pt x="128028" y="747"/>
                  </a:cubicBezTo>
                  <a:lnTo>
                    <a:pt x="128278" y="1628"/>
                  </a:lnTo>
                  <a:cubicBezTo>
                    <a:pt x="129564" y="1259"/>
                    <a:pt x="130898" y="1032"/>
                    <a:pt x="132231" y="949"/>
                  </a:cubicBezTo>
                  <a:lnTo>
                    <a:pt x="132184" y="32"/>
                  </a:lnTo>
                  <a:close/>
                  <a:moveTo>
                    <a:pt x="136387" y="223"/>
                  </a:moveTo>
                  <a:lnTo>
                    <a:pt x="136244" y="1128"/>
                  </a:lnTo>
                  <a:cubicBezTo>
                    <a:pt x="137577" y="1342"/>
                    <a:pt x="138875" y="1687"/>
                    <a:pt x="140125" y="2175"/>
                  </a:cubicBezTo>
                  <a:lnTo>
                    <a:pt x="140459" y="1318"/>
                  </a:lnTo>
                  <a:cubicBezTo>
                    <a:pt x="139149" y="806"/>
                    <a:pt x="137780" y="437"/>
                    <a:pt x="136387" y="223"/>
                  </a:cubicBezTo>
                  <a:close/>
                  <a:moveTo>
                    <a:pt x="51864" y="806"/>
                  </a:moveTo>
                  <a:cubicBezTo>
                    <a:pt x="50507" y="1211"/>
                    <a:pt x="49209" y="1759"/>
                    <a:pt x="47971" y="2449"/>
                  </a:cubicBezTo>
                  <a:lnTo>
                    <a:pt x="48423" y="3247"/>
                  </a:lnTo>
                  <a:cubicBezTo>
                    <a:pt x="49590" y="2592"/>
                    <a:pt x="50840" y="2068"/>
                    <a:pt x="52126" y="1687"/>
                  </a:cubicBezTo>
                  <a:lnTo>
                    <a:pt x="51864" y="806"/>
                  </a:lnTo>
                  <a:close/>
                  <a:moveTo>
                    <a:pt x="64294" y="1247"/>
                  </a:moveTo>
                  <a:lnTo>
                    <a:pt x="63973" y="2104"/>
                  </a:lnTo>
                  <a:cubicBezTo>
                    <a:pt x="65223" y="2568"/>
                    <a:pt x="66425" y="3187"/>
                    <a:pt x="67557" y="3914"/>
                  </a:cubicBezTo>
                  <a:lnTo>
                    <a:pt x="68057" y="3152"/>
                  </a:lnTo>
                  <a:cubicBezTo>
                    <a:pt x="66878" y="2378"/>
                    <a:pt x="65604" y="1735"/>
                    <a:pt x="64294" y="1247"/>
                  </a:cubicBezTo>
                  <a:close/>
                  <a:moveTo>
                    <a:pt x="124123" y="2342"/>
                  </a:moveTo>
                  <a:cubicBezTo>
                    <a:pt x="122897" y="3021"/>
                    <a:pt x="121730" y="3819"/>
                    <a:pt x="120658" y="4747"/>
                  </a:cubicBezTo>
                  <a:lnTo>
                    <a:pt x="121266" y="5438"/>
                  </a:lnTo>
                  <a:cubicBezTo>
                    <a:pt x="122278" y="4557"/>
                    <a:pt x="123385" y="3795"/>
                    <a:pt x="124564" y="3152"/>
                  </a:cubicBezTo>
                  <a:lnTo>
                    <a:pt x="124123" y="2342"/>
                  </a:lnTo>
                  <a:close/>
                  <a:moveTo>
                    <a:pt x="144197" y="3271"/>
                  </a:moveTo>
                  <a:lnTo>
                    <a:pt x="143685" y="4033"/>
                  </a:lnTo>
                  <a:cubicBezTo>
                    <a:pt x="144792" y="4771"/>
                    <a:pt x="145828" y="5640"/>
                    <a:pt x="146757" y="6605"/>
                  </a:cubicBezTo>
                  <a:lnTo>
                    <a:pt x="147424" y="5974"/>
                  </a:lnTo>
                  <a:cubicBezTo>
                    <a:pt x="146447" y="4962"/>
                    <a:pt x="145364" y="4045"/>
                    <a:pt x="144197" y="3271"/>
                  </a:cubicBezTo>
                  <a:close/>
                  <a:moveTo>
                    <a:pt x="44542" y="4890"/>
                  </a:moveTo>
                  <a:cubicBezTo>
                    <a:pt x="43482" y="5819"/>
                    <a:pt x="42530" y="6867"/>
                    <a:pt x="41708" y="8010"/>
                  </a:cubicBezTo>
                  <a:lnTo>
                    <a:pt x="42446" y="8545"/>
                  </a:lnTo>
                  <a:cubicBezTo>
                    <a:pt x="43232" y="7462"/>
                    <a:pt x="44149" y="6462"/>
                    <a:pt x="45149" y="5569"/>
                  </a:cubicBezTo>
                  <a:lnTo>
                    <a:pt x="44542" y="4890"/>
                  </a:lnTo>
                  <a:close/>
                  <a:moveTo>
                    <a:pt x="71307" y="5819"/>
                  </a:moveTo>
                  <a:lnTo>
                    <a:pt x="70652" y="6462"/>
                  </a:lnTo>
                  <a:cubicBezTo>
                    <a:pt x="71593" y="7414"/>
                    <a:pt x="72438" y="8486"/>
                    <a:pt x="73141" y="9617"/>
                  </a:cubicBezTo>
                  <a:lnTo>
                    <a:pt x="73926" y="9129"/>
                  </a:lnTo>
                  <a:cubicBezTo>
                    <a:pt x="73176" y="7938"/>
                    <a:pt x="72295" y="6819"/>
                    <a:pt x="71307" y="5819"/>
                  </a:cubicBezTo>
                  <a:close/>
                  <a:moveTo>
                    <a:pt x="117789" y="7831"/>
                  </a:moveTo>
                  <a:cubicBezTo>
                    <a:pt x="116956" y="8962"/>
                    <a:pt x="116229" y="10176"/>
                    <a:pt x="115658" y="11462"/>
                  </a:cubicBezTo>
                  <a:lnTo>
                    <a:pt x="116491" y="11843"/>
                  </a:lnTo>
                  <a:cubicBezTo>
                    <a:pt x="117039" y="10617"/>
                    <a:pt x="117730" y="9450"/>
                    <a:pt x="118527" y="8379"/>
                  </a:cubicBezTo>
                  <a:lnTo>
                    <a:pt x="117789" y="7831"/>
                  </a:lnTo>
                  <a:close/>
                  <a:moveTo>
                    <a:pt x="149995" y="9307"/>
                  </a:moveTo>
                  <a:lnTo>
                    <a:pt x="149210" y="9784"/>
                  </a:lnTo>
                  <a:cubicBezTo>
                    <a:pt x="149912" y="10938"/>
                    <a:pt x="150496" y="12153"/>
                    <a:pt x="150924" y="13415"/>
                  </a:cubicBezTo>
                  <a:lnTo>
                    <a:pt x="151793" y="13117"/>
                  </a:lnTo>
                  <a:cubicBezTo>
                    <a:pt x="151341" y="11796"/>
                    <a:pt x="150734" y="10510"/>
                    <a:pt x="149995" y="9307"/>
                  </a:cubicBezTo>
                  <a:close/>
                  <a:moveTo>
                    <a:pt x="39613" y="11653"/>
                  </a:moveTo>
                  <a:cubicBezTo>
                    <a:pt x="39041" y="12951"/>
                    <a:pt x="38624" y="14296"/>
                    <a:pt x="38351" y="15677"/>
                  </a:cubicBezTo>
                  <a:lnTo>
                    <a:pt x="39244" y="15856"/>
                  </a:lnTo>
                  <a:cubicBezTo>
                    <a:pt x="39505" y="14546"/>
                    <a:pt x="39910" y="13248"/>
                    <a:pt x="40446" y="12022"/>
                  </a:cubicBezTo>
                  <a:lnTo>
                    <a:pt x="39613" y="11653"/>
                  </a:lnTo>
                  <a:close/>
                  <a:moveTo>
                    <a:pt x="75760" y="12915"/>
                  </a:moveTo>
                  <a:lnTo>
                    <a:pt x="74903" y="13224"/>
                  </a:lnTo>
                  <a:cubicBezTo>
                    <a:pt x="75343" y="14487"/>
                    <a:pt x="75653" y="15808"/>
                    <a:pt x="75820" y="17130"/>
                  </a:cubicBezTo>
                  <a:lnTo>
                    <a:pt x="76736" y="17023"/>
                  </a:lnTo>
                  <a:cubicBezTo>
                    <a:pt x="76558" y="15630"/>
                    <a:pt x="76236" y="14248"/>
                    <a:pt x="75760" y="12915"/>
                  </a:cubicBezTo>
                  <a:close/>
                  <a:moveTo>
                    <a:pt x="114348" y="15463"/>
                  </a:moveTo>
                  <a:cubicBezTo>
                    <a:pt x="114086" y="16772"/>
                    <a:pt x="113943" y="18106"/>
                    <a:pt x="113943" y="19451"/>
                  </a:cubicBezTo>
                  <a:lnTo>
                    <a:pt x="113943" y="19654"/>
                  </a:lnTo>
                  <a:lnTo>
                    <a:pt x="114860" y="19666"/>
                  </a:lnTo>
                  <a:lnTo>
                    <a:pt x="114860" y="19451"/>
                  </a:lnTo>
                  <a:cubicBezTo>
                    <a:pt x="114860" y="18166"/>
                    <a:pt x="114991" y="16892"/>
                    <a:pt x="115253" y="15653"/>
                  </a:cubicBezTo>
                  <a:lnTo>
                    <a:pt x="114348" y="15463"/>
                  </a:lnTo>
                  <a:close/>
                  <a:moveTo>
                    <a:pt x="1" y="19451"/>
                  </a:moveTo>
                  <a:cubicBezTo>
                    <a:pt x="1" y="19975"/>
                    <a:pt x="24" y="20499"/>
                    <a:pt x="72" y="21023"/>
                  </a:cubicBezTo>
                  <a:lnTo>
                    <a:pt x="977" y="20952"/>
                  </a:lnTo>
                  <a:cubicBezTo>
                    <a:pt x="941" y="20452"/>
                    <a:pt x="917" y="19951"/>
                    <a:pt x="917" y="19451"/>
                  </a:cubicBezTo>
                  <a:close/>
                  <a:moveTo>
                    <a:pt x="152722" y="17237"/>
                  </a:moveTo>
                  <a:lnTo>
                    <a:pt x="151805" y="17332"/>
                  </a:lnTo>
                  <a:cubicBezTo>
                    <a:pt x="151889" y="18035"/>
                    <a:pt x="151924" y="18737"/>
                    <a:pt x="151924" y="19451"/>
                  </a:cubicBezTo>
                  <a:cubicBezTo>
                    <a:pt x="151924" y="20118"/>
                    <a:pt x="151960" y="20785"/>
                    <a:pt x="152031" y="21452"/>
                  </a:cubicBezTo>
                  <a:lnTo>
                    <a:pt x="152936" y="21356"/>
                  </a:lnTo>
                  <a:cubicBezTo>
                    <a:pt x="152877" y="20725"/>
                    <a:pt x="152841" y="20082"/>
                    <a:pt x="152841" y="19451"/>
                  </a:cubicBezTo>
                  <a:cubicBezTo>
                    <a:pt x="152841" y="18713"/>
                    <a:pt x="152805" y="17963"/>
                    <a:pt x="152722" y="17237"/>
                  </a:cubicBezTo>
                  <a:close/>
                  <a:moveTo>
                    <a:pt x="189905" y="19451"/>
                  </a:moveTo>
                  <a:cubicBezTo>
                    <a:pt x="189905" y="20797"/>
                    <a:pt x="189762" y="22130"/>
                    <a:pt x="189477" y="23440"/>
                  </a:cubicBezTo>
                  <a:lnTo>
                    <a:pt x="190370" y="23630"/>
                  </a:lnTo>
                  <a:cubicBezTo>
                    <a:pt x="190667" y="22273"/>
                    <a:pt x="190822" y="20856"/>
                    <a:pt x="190822" y="19451"/>
                  </a:cubicBezTo>
                  <a:close/>
                  <a:moveTo>
                    <a:pt x="37981" y="19856"/>
                  </a:moveTo>
                  <a:cubicBezTo>
                    <a:pt x="37946" y="21202"/>
                    <a:pt x="37779" y="22535"/>
                    <a:pt x="37458" y="23833"/>
                  </a:cubicBezTo>
                  <a:lnTo>
                    <a:pt x="38351" y="24059"/>
                  </a:lnTo>
                  <a:cubicBezTo>
                    <a:pt x="38684" y="22690"/>
                    <a:pt x="38863" y="21285"/>
                    <a:pt x="38898" y="19880"/>
                  </a:cubicBezTo>
                  <a:lnTo>
                    <a:pt x="37981" y="19856"/>
                  </a:lnTo>
                  <a:close/>
                  <a:moveTo>
                    <a:pt x="76963" y="21154"/>
                  </a:moveTo>
                  <a:lnTo>
                    <a:pt x="76046" y="21237"/>
                  </a:lnTo>
                  <a:cubicBezTo>
                    <a:pt x="76177" y="22630"/>
                    <a:pt x="76451" y="24023"/>
                    <a:pt x="76879" y="25369"/>
                  </a:cubicBezTo>
                  <a:lnTo>
                    <a:pt x="77760" y="25083"/>
                  </a:lnTo>
                  <a:cubicBezTo>
                    <a:pt x="77344" y="23809"/>
                    <a:pt x="77082" y="22487"/>
                    <a:pt x="76963" y="21154"/>
                  </a:cubicBezTo>
                  <a:close/>
                  <a:moveTo>
                    <a:pt x="113467" y="23642"/>
                  </a:moveTo>
                  <a:cubicBezTo>
                    <a:pt x="113169" y="24940"/>
                    <a:pt x="112729" y="26214"/>
                    <a:pt x="112145" y="27429"/>
                  </a:cubicBezTo>
                  <a:lnTo>
                    <a:pt x="112967" y="27821"/>
                  </a:lnTo>
                  <a:cubicBezTo>
                    <a:pt x="113574" y="26548"/>
                    <a:pt x="114050" y="25214"/>
                    <a:pt x="114360" y="23845"/>
                  </a:cubicBezTo>
                  <a:lnTo>
                    <a:pt x="113467" y="23642"/>
                  </a:lnTo>
                  <a:close/>
                  <a:moveTo>
                    <a:pt x="1727" y="24893"/>
                  </a:moveTo>
                  <a:lnTo>
                    <a:pt x="858" y="25154"/>
                  </a:lnTo>
                  <a:cubicBezTo>
                    <a:pt x="1263" y="26500"/>
                    <a:pt x="1834" y="27798"/>
                    <a:pt x="2525" y="29024"/>
                  </a:cubicBezTo>
                  <a:lnTo>
                    <a:pt x="3322" y="28572"/>
                  </a:lnTo>
                  <a:cubicBezTo>
                    <a:pt x="2656" y="27405"/>
                    <a:pt x="2120" y="26167"/>
                    <a:pt x="1727" y="24893"/>
                  </a:cubicBezTo>
                  <a:close/>
                  <a:moveTo>
                    <a:pt x="153782" y="25274"/>
                  </a:moveTo>
                  <a:lnTo>
                    <a:pt x="152912" y="25571"/>
                  </a:lnTo>
                  <a:cubicBezTo>
                    <a:pt x="153353" y="26905"/>
                    <a:pt x="153936" y="28191"/>
                    <a:pt x="154663" y="29393"/>
                  </a:cubicBezTo>
                  <a:lnTo>
                    <a:pt x="155449" y="28929"/>
                  </a:lnTo>
                  <a:cubicBezTo>
                    <a:pt x="154758" y="27774"/>
                    <a:pt x="154198" y="26548"/>
                    <a:pt x="153782" y="25274"/>
                  </a:cubicBezTo>
                  <a:close/>
                  <a:moveTo>
                    <a:pt x="188191" y="27250"/>
                  </a:moveTo>
                  <a:cubicBezTo>
                    <a:pt x="187631" y="28453"/>
                    <a:pt x="186929" y="29607"/>
                    <a:pt x="186119" y="30679"/>
                  </a:cubicBezTo>
                  <a:lnTo>
                    <a:pt x="186845" y="31239"/>
                  </a:lnTo>
                  <a:cubicBezTo>
                    <a:pt x="187703" y="30119"/>
                    <a:pt x="188429" y="28905"/>
                    <a:pt x="189024" y="27631"/>
                  </a:cubicBezTo>
                  <a:lnTo>
                    <a:pt x="188191" y="27250"/>
                  </a:lnTo>
                  <a:close/>
                  <a:moveTo>
                    <a:pt x="36088" y="27607"/>
                  </a:moveTo>
                  <a:cubicBezTo>
                    <a:pt x="35505" y="28810"/>
                    <a:pt x="34779" y="29953"/>
                    <a:pt x="33945" y="31000"/>
                  </a:cubicBezTo>
                  <a:lnTo>
                    <a:pt x="34660" y="31572"/>
                  </a:lnTo>
                  <a:cubicBezTo>
                    <a:pt x="35541" y="30477"/>
                    <a:pt x="36303" y="29274"/>
                    <a:pt x="36922" y="28012"/>
                  </a:cubicBezTo>
                  <a:lnTo>
                    <a:pt x="36088" y="27607"/>
                  </a:lnTo>
                  <a:close/>
                  <a:moveTo>
                    <a:pt x="79379" y="28750"/>
                  </a:moveTo>
                  <a:lnTo>
                    <a:pt x="78594" y="29215"/>
                  </a:lnTo>
                  <a:cubicBezTo>
                    <a:pt x="79296" y="30429"/>
                    <a:pt x="80141" y="31572"/>
                    <a:pt x="81094" y="32608"/>
                  </a:cubicBezTo>
                  <a:lnTo>
                    <a:pt x="81773" y="31989"/>
                  </a:lnTo>
                  <a:cubicBezTo>
                    <a:pt x="80856" y="31000"/>
                    <a:pt x="80058" y="29905"/>
                    <a:pt x="79379" y="28750"/>
                  </a:cubicBezTo>
                  <a:close/>
                  <a:moveTo>
                    <a:pt x="110026" y="30846"/>
                  </a:moveTo>
                  <a:cubicBezTo>
                    <a:pt x="109205" y="31893"/>
                    <a:pt x="108264" y="32870"/>
                    <a:pt x="107228" y="33727"/>
                  </a:cubicBezTo>
                  <a:lnTo>
                    <a:pt x="107824" y="34429"/>
                  </a:lnTo>
                  <a:cubicBezTo>
                    <a:pt x="108895" y="33536"/>
                    <a:pt x="109883" y="32513"/>
                    <a:pt x="110752" y="31405"/>
                  </a:cubicBezTo>
                  <a:lnTo>
                    <a:pt x="110026" y="30846"/>
                  </a:lnTo>
                  <a:close/>
                  <a:moveTo>
                    <a:pt x="5668" y="31834"/>
                  </a:moveTo>
                  <a:lnTo>
                    <a:pt x="4989" y="32441"/>
                  </a:lnTo>
                  <a:cubicBezTo>
                    <a:pt x="5930" y="33489"/>
                    <a:pt x="6978" y="34441"/>
                    <a:pt x="8121" y="35263"/>
                  </a:cubicBezTo>
                  <a:lnTo>
                    <a:pt x="8656" y="34513"/>
                  </a:lnTo>
                  <a:cubicBezTo>
                    <a:pt x="7573" y="33727"/>
                    <a:pt x="6561" y="32834"/>
                    <a:pt x="5668" y="31834"/>
                  </a:cubicBezTo>
                  <a:close/>
                  <a:moveTo>
                    <a:pt x="157865" y="32132"/>
                  </a:moveTo>
                  <a:lnTo>
                    <a:pt x="157199" y="32763"/>
                  </a:lnTo>
                  <a:cubicBezTo>
                    <a:pt x="158163" y="33786"/>
                    <a:pt x="159235" y="34715"/>
                    <a:pt x="160402" y="35501"/>
                  </a:cubicBezTo>
                  <a:lnTo>
                    <a:pt x="160913" y="34751"/>
                  </a:lnTo>
                  <a:cubicBezTo>
                    <a:pt x="159818" y="33989"/>
                    <a:pt x="158782" y="33108"/>
                    <a:pt x="157865" y="32132"/>
                  </a:cubicBezTo>
                  <a:close/>
                  <a:moveTo>
                    <a:pt x="183357" y="33596"/>
                  </a:moveTo>
                  <a:cubicBezTo>
                    <a:pt x="182333" y="34453"/>
                    <a:pt x="181214" y="35215"/>
                    <a:pt x="180023" y="35846"/>
                  </a:cubicBezTo>
                  <a:lnTo>
                    <a:pt x="180452" y="36656"/>
                  </a:lnTo>
                  <a:cubicBezTo>
                    <a:pt x="181702" y="35989"/>
                    <a:pt x="182869" y="35203"/>
                    <a:pt x="183940" y="34287"/>
                  </a:cubicBezTo>
                  <a:lnTo>
                    <a:pt x="183357" y="33596"/>
                  </a:lnTo>
                  <a:close/>
                  <a:moveTo>
                    <a:pt x="31112" y="33858"/>
                  </a:moveTo>
                  <a:cubicBezTo>
                    <a:pt x="30076" y="34703"/>
                    <a:pt x="28933" y="35430"/>
                    <a:pt x="27742" y="36025"/>
                  </a:cubicBezTo>
                  <a:lnTo>
                    <a:pt x="28147" y="36846"/>
                  </a:lnTo>
                  <a:cubicBezTo>
                    <a:pt x="29409" y="36215"/>
                    <a:pt x="30600" y="35453"/>
                    <a:pt x="31695" y="34560"/>
                  </a:cubicBezTo>
                  <a:lnTo>
                    <a:pt x="31112" y="33858"/>
                  </a:lnTo>
                  <a:close/>
                  <a:moveTo>
                    <a:pt x="84785" y="34632"/>
                  </a:moveTo>
                  <a:lnTo>
                    <a:pt x="84261" y="35382"/>
                  </a:lnTo>
                  <a:cubicBezTo>
                    <a:pt x="85416" y="36192"/>
                    <a:pt x="86654" y="36870"/>
                    <a:pt x="87952" y="37418"/>
                  </a:cubicBezTo>
                  <a:lnTo>
                    <a:pt x="88309" y="36573"/>
                  </a:lnTo>
                  <a:cubicBezTo>
                    <a:pt x="87071" y="36049"/>
                    <a:pt x="85892" y="35406"/>
                    <a:pt x="84785" y="34632"/>
                  </a:cubicBezTo>
                  <a:close/>
                  <a:moveTo>
                    <a:pt x="103883" y="35942"/>
                  </a:moveTo>
                  <a:cubicBezTo>
                    <a:pt x="102692" y="36549"/>
                    <a:pt x="101430" y="37037"/>
                    <a:pt x="100132" y="37370"/>
                  </a:cubicBezTo>
                  <a:lnTo>
                    <a:pt x="100370" y="38263"/>
                  </a:lnTo>
                  <a:cubicBezTo>
                    <a:pt x="101728" y="37906"/>
                    <a:pt x="103049" y="37394"/>
                    <a:pt x="104299" y="36751"/>
                  </a:cubicBezTo>
                  <a:lnTo>
                    <a:pt x="103883" y="35942"/>
                  </a:lnTo>
                  <a:close/>
                  <a:moveTo>
                    <a:pt x="12157" y="36489"/>
                  </a:moveTo>
                  <a:lnTo>
                    <a:pt x="11800" y="37335"/>
                  </a:lnTo>
                  <a:cubicBezTo>
                    <a:pt x="13085" y="37882"/>
                    <a:pt x="14443" y="38299"/>
                    <a:pt x="15824" y="38561"/>
                  </a:cubicBezTo>
                  <a:lnTo>
                    <a:pt x="15991" y="37656"/>
                  </a:lnTo>
                  <a:cubicBezTo>
                    <a:pt x="14681" y="37406"/>
                    <a:pt x="13383" y="37013"/>
                    <a:pt x="12157" y="36489"/>
                  </a:cubicBezTo>
                  <a:close/>
                  <a:moveTo>
                    <a:pt x="164462" y="36644"/>
                  </a:moveTo>
                  <a:lnTo>
                    <a:pt x="164116" y="37489"/>
                  </a:lnTo>
                  <a:cubicBezTo>
                    <a:pt x="165414" y="38025"/>
                    <a:pt x="166783" y="38406"/>
                    <a:pt x="168176" y="38632"/>
                  </a:cubicBezTo>
                  <a:lnTo>
                    <a:pt x="168319" y="37727"/>
                  </a:lnTo>
                  <a:cubicBezTo>
                    <a:pt x="166998" y="37513"/>
                    <a:pt x="165700" y="37144"/>
                    <a:pt x="164462" y="36644"/>
                  </a:cubicBezTo>
                  <a:close/>
                  <a:moveTo>
                    <a:pt x="176296" y="37323"/>
                  </a:moveTo>
                  <a:cubicBezTo>
                    <a:pt x="175010" y="37668"/>
                    <a:pt x="173677" y="37882"/>
                    <a:pt x="172332" y="37954"/>
                  </a:cubicBezTo>
                  <a:lnTo>
                    <a:pt x="172379" y="38870"/>
                  </a:lnTo>
                  <a:cubicBezTo>
                    <a:pt x="173784" y="38799"/>
                    <a:pt x="175189" y="38573"/>
                    <a:pt x="176534" y="38204"/>
                  </a:cubicBezTo>
                  <a:lnTo>
                    <a:pt x="176296" y="37323"/>
                  </a:lnTo>
                  <a:close/>
                  <a:moveTo>
                    <a:pt x="23980" y="37430"/>
                  </a:moveTo>
                  <a:cubicBezTo>
                    <a:pt x="22682" y="37751"/>
                    <a:pt x="21348" y="37930"/>
                    <a:pt x="20003" y="37977"/>
                  </a:cubicBezTo>
                  <a:lnTo>
                    <a:pt x="20027" y="38882"/>
                  </a:lnTo>
                  <a:cubicBezTo>
                    <a:pt x="21432" y="38847"/>
                    <a:pt x="22837" y="38656"/>
                    <a:pt x="24194" y="38311"/>
                  </a:cubicBezTo>
                  <a:lnTo>
                    <a:pt x="23980" y="37430"/>
                  </a:lnTo>
                  <a:close/>
                  <a:moveTo>
                    <a:pt x="92155" y="37692"/>
                  </a:moveTo>
                  <a:lnTo>
                    <a:pt x="92000" y="38597"/>
                  </a:lnTo>
                  <a:cubicBezTo>
                    <a:pt x="93119" y="38799"/>
                    <a:pt x="94274" y="38894"/>
                    <a:pt x="95417" y="38894"/>
                  </a:cubicBezTo>
                  <a:cubicBezTo>
                    <a:pt x="95679" y="38894"/>
                    <a:pt x="95941" y="38894"/>
                    <a:pt x="96203" y="38882"/>
                  </a:cubicBezTo>
                  <a:lnTo>
                    <a:pt x="96167" y="37966"/>
                  </a:lnTo>
                  <a:cubicBezTo>
                    <a:pt x="95929" y="37974"/>
                    <a:pt x="95689" y="37978"/>
                    <a:pt x="95450" y="37978"/>
                  </a:cubicBezTo>
                  <a:cubicBezTo>
                    <a:pt x="94349" y="37978"/>
                    <a:pt x="93240" y="37887"/>
                    <a:pt x="92155" y="3769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079138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1" y="1"/>
                  </a:moveTo>
                  <a:lnTo>
                    <a:pt x="1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26763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0" y="1"/>
                  </a:moveTo>
                  <a:lnTo>
                    <a:pt x="0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047588" y="1476000"/>
              <a:ext cx="5048875" cy="1086475"/>
            </a:xfrm>
            <a:custGeom>
              <a:rect b="b" l="l" r="r" t="t"/>
              <a:pathLst>
                <a:path extrusionOk="0" h="43459" w="201955">
                  <a:moveTo>
                    <a:pt x="1" y="1"/>
                  </a:moveTo>
                  <a:lnTo>
                    <a:pt x="1" y="18443"/>
                  </a:lnTo>
                  <a:cubicBezTo>
                    <a:pt x="1" y="21801"/>
                    <a:pt x="715" y="25075"/>
                    <a:pt x="2013" y="28147"/>
                  </a:cubicBezTo>
                  <a:cubicBezTo>
                    <a:pt x="3906" y="32612"/>
                    <a:pt x="7061" y="36434"/>
                    <a:pt x="11073" y="39160"/>
                  </a:cubicBezTo>
                  <a:cubicBezTo>
                    <a:pt x="15205" y="41946"/>
                    <a:pt x="20051" y="43458"/>
                    <a:pt x="25051" y="43458"/>
                  </a:cubicBezTo>
                  <a:lnTo>
                    <a:pt x="25063" y="43458"/>
                  </a:lnTo>
                  <a:cubicBezTo>
                    <a:pt x="28433" y="43458"/>
                    <a:pt x="31695" y="42756"/>
                    <a:pt x="34779" y="41458"/>
                  </a:cubicBezTo>
                  <a:cubicBezTo>
                    <a:pt x="39232" y="39565"/>
                    <a:pt x="43030" y="36434"/>
                    <a:pt x="45744" y="32409"/>
                  </a:cubicBezTo>
                  <a:cubicBezTo>
                    <a:pt x="48531" y="28278"/>
                    <a:pt x="50007" y="23444"/>
                    <a:pt x="50007" y="18443"/>
                  </a:cubicBezTo>
                  <a:cubicBezTo>
                    <a:pt x="50007" y="16681"/>
                    <a:pt x="50352" y="14979"/>
                    <a:pt x="51031" y="13371"/>
                  </a:cubicBezTo>
                  <a:cubicBezTo>
                    <a:pt x="52019" y="11038"/>
                    <a:pt x="53650" y="9049"/>
                    <a:pt x="55758" y="7633"/>
                  </a:cubicBezTo>
                  <a:cubicBezTo>
                    <a:pt x="57913" y="6180"/>
                    <a:pt x="60437" y="5406"/>
                    <a:pt x="63044" y="5406"/>
                  </a:cubicBezTo>
                  <a:cubicBezTo>
                    <a:pt x="64806" y="5406"/>
                    <a:pt x="66509" y="5751"/>
                    <a:pt x="68116" y="6430"/>
                  </a:cubicBezTo>
                  <a:cubicBezTo>
                    <a:pt x="70450" y="7418"/>
                    <a:pt x="72426" y="9049"/>
                    <a:pt x="73855" y="11157"/>
                  </a:cubicBezTo>
                  <a:cubicBezTo>
                    <a:pt x="75308" y="13312"/>
                    <a:pt x="76070" y="15824"/>
                    <a:pt x="76082" y="18443"/>
                  </a:cubicBezTo>
                  <a:cubicBezTo>
                    <a:pt x="76082" y="21801"/>
                    <a:pt x="76736" y="25075"/>
                    <a:pt x="78034" y="28147"/>
                  </a:cubicBezTo>
                  <a:cubicBezTo>
                    <a:pt x="79927" y="32612"/>
                    <a:pt x="83047" y="36410"/>
                    <a:pt x="87071" y="39125"/>
                  </a:cubicBezTo>
                  <a:cubicBezTo>
                    <a:pt x="91191" y="41911"/>
                    <a:pt x="96013" y="43387"/>
                    <a:pt x="101013" y="43387"/>
                  </a:cubicBezTo>
                  <a:lnTo>
                    <a:pt x="101025" y="43387"/>
                  </a:lnTo>
                  <a:cubicBezTo>
                    <a:pt x="104395" y="43387"/>
                    <a:pt x="107657" y="42720"/>
                    <a:pt x="110741" y="41422"/>
                  </a:cubicBezTo>
                  <a:cubicBezTo>
                    <a:pt x="115194" y="39541"/>
                    <a:pt x="118992" y="36410"/>
                    <a:pt x="121706" y="32397"/>
                  </a:cubicBezTo>
                  <a:cubicBezTo>
                    <a:pt x="124492" y="28266"/>
                    <a:pt x="125969" y="23444"/>
                    <a:pt x="125969" y="18443"/>
                  </a:cubicBezTo>
                  <a:cubicBezTo>
                    <a:pt x="125969" y="16681"/>
                    <a:pt x="126314" y="14967"/>
                    <a:pt x="126993" y="13371"/>
                  </a:cubicBezTo>
                  <a:cubicBezTo>
                    <a:pt x="127981" y="11038"/>
                    <a:pt x="129612" y="9049"/>
                    <a:pt x="131720" y="7633"/>
                  </a:cubicBezTo>
                  <a:cubicBezTo>
                    <a:pt x="133875" y="6180"/>
                    <a:pt x="136399" y="5406"/>
                    <a:pt x="139006" y="5406"/>
                  </a:cubicBezTo>
                  <a:cubicBezTo>
                    <a:pt x="140768" y="5406"/>
                    <a:pt x="142471" y="5751"/>
                    <a:pt x="144078" y="6430"/>
                  </a:cubicBezTo>
                  <a:cubicBezTo>
                    <a:pt x="146412" y="7406"/>
                    <a:pt x="148388" y="9049"/>
                    <a:pt x="149817" y="11157"/>
                  </a:cubicBezTo>
                  <a:cubicBezTo>
                    <a:pt x="151270" y="13312"/>
                    <a:pt x="152032" y="15824"/>
                    <a:pt x="152043" y="18443"/>
                  </a:cubicBezTo>
                  <a:cubicBezTo>
                    <a:pt x="152043" y="21801"/>
                    <a:pt x="152698" y="25075"/>
                    <a:pt x="153996" y="28147"/>
                  </a:cubicBezTo>
                  <a:cubicBezTo>
                    <a:pt x="155889" y="32612"/>
                    <a:pt x="159009" y="36410"/>
                    <a:pt x="163033" y="39125"/>
                  </a:cubicBezTo>
                  <a:cubicBezTo>
                    <a:pt x="167153" y="41911"/>
                    <a:pt x="171975" y="43387"/>
                    <a:pt x="176975" y="43387"/>
                  </a:cubicBezTo>
                  <a:lnTo>
                    <a:pt x="176987" y="43387"/>
                  </a:lnTo>
                  <a:cubicBezTo>
                    <a:pt x="180357" y="43387"/>
                    <a:pt x="183619" y="42720"/>
                    <a:pt x="186703" y="41422"/>
                  </a:cubicBezTo>
                  <a:cubicBezTo>
                    <a:pt x="191156" y="39541"/>
                    <a:pt x="194966" y="36410"/>
                    <a:pt x="197680" y="32386"/>
                  </a:cubicBezTo>
                  <a:cubicBezTo>
                    <a:pt x="200466" y="28266"/>
                    <a:pt x="201954" y="23444"/>
                    <a:pt x="201954" y="18443"/>
                  </a:cubicBezTo>
                  <a:lnTo>
                    <a:pt x="201954" y="1"/>
                  </a:lnTo>
                  <a:lnTo>
                    <a:pt x="199430" y="1"/>
                  </a:lnTo>
                  <a:lnTo>
                    <a:pt x="199430" y="18443"/>
                  </a:lnTo>
                  <a:cubicBezTo>
                    <a:pt x="199430" y="22980"/>
                    <a:pt x="198192" y="27361"/>
                    <a:pt x="195656" y="31112"/>
                  </a:cubicBezTo>
                  <a:cubicBezTo>
                    <a:pt x="193191" y="34767"/>
                    <a:pt x="189798" y="37601"/>
                    <a:pt x="185750" y="39315"/>
                  </a:cubicBezTo>
                  <a:cubicBezTo>
                    <a:pt x="182952" y="40494"/>
                    <a:pt x="180023" y="41101"/>
                    <a:pt x="176963" y="41101"/>
                  </a:cubicBezTo>
                  <a:cubicBezTo>
                    <a:pt x="172427" y="41101"/>
                    <a:pt x="168057" y="39756"/>
                    <a:pt x="164307" y="37220"/>
                  </a:cubicBezTo>
                  <a:cubicBezTo>
                    <a:pt x="160652" y="34755"/>
                    <a:pt x="157818" y="31314"/>
                    <a:pt x="156104" y="27254"/>
                  </a:cubicBezTo>
                  <a:cubicBezTo>
                    <a:pt x="154925" y="24468"/>
                    <a:pt x="154329" y="21491"/>
                    <a:pt x="154329" y="18443"/>
                  </a:cubicBezTo>
                  <a:cubicBezTo>
                    <a:pt x="154329" y="15372"/>
                    <a:pt x="153425" y="12407"/>
                    <a:pt x="151710" y="9871"/>
                  </a:cubicBezTo>
                  <a:cubicBezTo>
                    <a:pt x="150043" y="7394"/>
                    <a:pt x="147710" y="5478"/>
                    <a:pt x="144971" y="4323"/>
                  </a:cubicBezTo>
                  <a:cubicBezTo>
                    <a:pt x="143078" y="3525"/>
                    <a:pt x="141078" y="3120"/>
                    <a:pt x="139006" y="3120"/>
                  </a:cubicBezTo>
                  <a:cubicBezTo>
                    <a:pt x="135934" y="3120"/>
                    <a:pt x="132970" y="4025"/>
                    <a:pt x="130434" y="5728"/>
                  </a:cubicBezTo>
                  <a:cubicBezTo>
                    <a:pt x="127957" y="7406"/>
                    <a:pt x="126040" y="9740"/>
                    <a:pt x="124885" y="12478"/>
                  </a:cubicBezTo>
                  <a:cubicBezTo>
                    <a:pt x="124088" y="14360"/>
                    <a:pt x="123683" y="16372"/>
                    <a:pt x="123683" y="18443"/>
                  </a:cubicBezTo>
                  <a:cubicBezTo>
                    <a:pt x="123683" y="22980"/>
                    <a:pt x="122337" y="27361"/>
                    <a:pt x="119801" y="31112"/>
                  </a:cubicBezTo>
                  <a:cubicBezTo>
                    <a:pt x="117337" y="34767"/>
                    <a:pt x="113896" y="37601"/>
                    <a:pt x="109848" y="39315"/>
                  </a:cubicBezTo>
                  <a:cubicBezTo>
                    <a:pt x="107050" y="40494"/>
                    <a:pt x="104085" y="41101"/>
                    <a:pt x="101025" y="41101"/>
                  </a:cubicBezTo>
                  <a:cubicBezTo>
                    <a:pt x="101025" y="41097"/>
                    <a:pt x="101024" y="41096"/>
                    <a:pt x="101022" y="41096"/>
                  </a:cubicBezTo>
                  <a:cubicBezTo>
                    <a:pt x="101019" y="41096"/>
                    <a:pt x="101013" y="41101"/>
                    <a:pt x="101013" y="41101"/>
                  </a:cubicBezTo>
                  <a:cubicBezTo>
                    <a:pt x="96477" y="41101"/>
                    <a:pt x="92096" y="39756"/>
                    <a:pt x="88357" y="37220"/>
                  </a:cubicBezTo>
                  <a:cubicBezTo>
                    <a:pt x="84702" y="34755"/>
                    <a:pt x="81868" y="31314"/>
                    <a:pt x="80154" y="27254"/>
                  </a:cubicBezTo>
                  <a:cubicBezTo>
                    <a:pt x="78963" y="24468"/>
                    <a:pt x="78368" y="21503"/>
                    <a:pt x="78368" y="18443"/>
                  </a:cubicBezTo>
                  <a:cubicBezTo>
                    <a:pt x="78368" y="15372"/>
                    <a:pt x="77463" y="12407"/>
                    <a:pt x="75748" y="9871"/>
                  </a:cubicBezTo>
                  <a:cubicBezTo>
                    <a:pt x="74081" y="7394"/>
                    <a:pt x="71748" y="5478"/>
                    <a:pt x="69009" y="4323"/>
                  </a:cubicBezTo>
                  <a:cubicBezTo>
                    <a:pt x="67116" y="3525"/>
                    <a:pt x="65116" y="3120"/>
                    <a:pt x="63044" y="3120"/>
                  </a:cubicBezTo>
                  <a:cubicBezTo>
                    <a:pt x="59972" y="3120"/>
                    <a:pt x="57008" y="4025"/>
                    <a:pt x="54472" y="5728"/>
                  </a:cubicBezTo>
                  <a:cubicBezTo>
                    <a:pt x="51995" y="7406"/>
                    <a:pt x="50078" y="9740"/>
                    <a:pt x="48923" y="12478"/>
                  </a:cubicBezTo>
                  <a:cubicBezTo>
                    <a:pt x="48126" y="14360"/>
                    <a:pt x="47721" y="16372"/>
                    <a:pt x="47721" y="18443"/>
                  </a:cubicBezTo>
                  <a:cubicBezTo>
                    <a:pt x="47721" y="22980"/>
                    <a:pt x="46376" y="27361"/>
                    <a:pt x="43839" y="31112"/>
                  </a:cubicBezTo>
                  <a:cubicBezTo>
                    <a:pt x="41375" y="34767"/>
                    <a:pt x="37934" y="37601"/>
                    <a:pt x="33886" y="39315"/>
                  </a:cubicBezTo>
                  <a:cubicBezTo>
                    <a:pt x="31088" y="40494"/>
                    <a:pt x="28123" y="41101"/>
                    <a:pt x="25063" y="41101"/>
                  </a:cubicBezTo>
                  <a:lnTo>
                    <a:pt x="25051" y="41101"/>
                  </a:lnTo>
                  <a:cubicBezTo>
                    <a:pt x="20515" y="41101"/>
                    <a:pt x="16134" y="39756"/>
                    <a:pt x="12395" y="37220"/>
                  </a:cubicBezTo>
                  <a:cubicBezTo>
                    <a:pt x="8740" y="34755"/>
                    <a:pt x="5882" y="31314"/>
                    <a:pt x="4168" y="27254"/>
                  </a:cubicBezTo>
                  <a:cubicBezTo>
                    <a:pt x="2989" y="24468"/>
                    <a:pt x="2382" y="21491"/>
                    <a:pt x="2382" y="18443"/>
                  </a:cubicBezTo>
                  <a:lnTo>
                    <a:pt x="2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289288" y="1313175"/>
              <a:ext cx="4565475" cy="1007000"/>
            </a:xfrm>
            <a:custGeom>
              <a:rect b="b" l="l" r="r" t="t"/>
              <a:pathLst>
                <a:path extrusionOk="0" h="40280" w="182619">
                  <a:moveTo>
                    <a:pt x="53364" y="1"/>
                  </a:moveTo>
                  <a:cubicBezTo>
                    <a:pt x="50007" y="1"/>
                    <a:pt x="46744" y="668"/>
                    <a:pt x="43661" y="1965"/>
                  </a:cubicBezTo>
                  <a:cubicBezTo>
                    <a:pt x="39208" y="3859"/>
                    <a:pt x="35410" y="6978"/>
                    <a:pt x="32695" y="11002"/>
                  </a:cubicBezTo>
                  <a:cubicBezTo>
                    <a:pt x="29897" y="15122"/>
                    <a:pt x="28421" y="19956"/>
                    <a:pt x="28433" y="24956"/>
                  </a:cubicBezTo>
                  <a:cubicBezTo>
                    <a:pt x="28433" y="26719"/>
                    <a:pt x="28087" y="28421"/>
                    <a:pt x="27409" y="30028"/>
                  </a:cubicBezTo>
                  <a:cubicBezTo>
                    <a:pt x="26421" y="32362"/>
                    <a:pt x="24789" y="34339"/>
                    <a:pt x="22682" y="35767"/>
                  </a:cubicBezTo>
                  <a:cubicBezTo>
                    <a:pt x="20527" y="37220"/>
                    <a:pt x="18003" y="37982"/>
                    <a:pt x="15395" y="37982"/>
                  </a:cubicBezTo>
                  <a:cubicBezTo>
                    <a:pt x="13633" y="37982"/>
                    <a:pt x="11931" y="37648"/>
                    <a:pt x="10323" y="36970"/>
                  </a:cubicBezTo>
                  <a:cubicBezTo>
                    <a:pt x="7990" y="35982"/>
                    <a:pt x="6013" y="34350"/>
                    <a:pt x="4596" y="32231"/>
                  </a:cubicBezTo>
                  <a:cubicBezTo>
                    <a:pt x="3144" y="30076"/>
                    <a:pt x="2382" y="27564"/>
                    <a:pt x="2382" y="24956"/>
                  </a:cubicBezTo>
                  <a:lnTo>
                    <a:pt x="2382" y="6514"/>
                  </a:lnTo>
                  <a:lnTo>
                    <a:pt x="1" y="6514"/>
                  </a:lnTo>
                  <a:lnTo>
                    <a:pt x="1" y="24956"/>
                  </a:lnTo>
                  <a:cubicBezTo>
                    <a:pt x="1" y="28016"/>
                    <a:pt x="941" y="30981"/>
                    <a:pt x="2644" y="33517"/>
                  </a:cubicBezTo>
                  <a:cubicBezTo>
                    <a:pt x="4323" y="35993"/>
                    <a:pt x="6692" y="37922"/>
                    <a:pt x="9430" y="39077"/>
                  </a:cubicBezTo>
                  <a:cubicBezTo>
                    <a:pt x="11311" y="39875"/>
                    <a:pt x="13324" y="40280"/>
                    <a:pt x="15395" y="40280"/>
                  </a:cubicBezTo>
                  <a:cubicBezTo>
                    <a:pt x="18467" y="40280"/>
                    <a:pt x="21420" y="39375"/>
                    <a:pt x="23956" y="37660"/>
                  </a:cubicBezTo>
                  <a:cubicBezTo>
                    <a:pt x="26432" y="35993"/>
                    <a:pt x="28361" y="33660"/>
                    <a:pt x="29516" y="30921"/>
                  </a:cubicBezTo>
                  <a:cubicBezTo>
                    <a:pt x="30314" y="29028"/>
                    <a:pt x="30719" y="27028"/>
                    <a:pt x="30719" y="24956"/>
                  </a:cubicBezTo>
                  <a:cubicBezTo>
                    <a:pt x="30719" y="20408"/>
                    <a:pt x="32052" y="16027"/>
                    <a:pt x="34588" y="12288"/>
                  </a:cubicBezTo>
                  <a:cubicBezTo>
                    <a:pt x="37053" y="8633"/>
                    <a:pt x="40506" y="5787"/>
                    <a:pt x="44554" y="4073"/>
                  </a:cubicBezTo>
                  <a:cubicBezTo>
                    <a:pt x="47352" y="2894"/>
                    <a:pt x="50316" y="2299"/>
                    <a:pt x="53364" y="2299"/>
                  </a:cubicBezTo>
                  <a:lnTo>
                    <a:pt x="53388" y="2299"/>
                  </a:lnTo>
                  <a:cubicBezTo>
                    <a:pt x="57924" y="2299"/>
                    <a:pt x="62294" y="3632"/>
                    <a:pt x="66045" y="6168"/>
                  </a:cubicBezTo>
                  <a:cubicBezTo>
                    <a:pt x="69700" y="8633"/>
                    <a:pt x="72533" y="12086"/>
                    <a:pt x="74248" y="16134"/>
                  </a:cubicBezTo>
                  <a:cubicBezTo>
                    <a:pt x="75427" y="18932"/>
                    <a:pt x="76034" y="21896"/>
                    <a:pt x="76034" y="24956"/>
                  </a:cubicBezTo>
                  <a:cubicBezTo>
                    <a:pt x="76034" y="28016"/>
                    <a:pt x="76939" y="30981"/>
                    <a:pt x="78641" y="33517"/>
                  </a:cubicBezTo>
                  <a:cubicBezTo>
                    <a:pt x="80320" y="35993"/>
                    <a:pt x="82654" y="37922"/>
                    <a:pt x="85392" y="39077"/>
                  </a:cubicBezTo>
                  <a:cubicBezTo>
                    <a:pt x="87285" y="39875"/>
                    <a:pt x="89286" y="40280"/>
                    <a:pt x="91357" y="40280"/>
                  </a:cubicBezTo>
                  <a:cubicBezTo>
                    <a:pt x="94429" y="40280"/>
                    <a:pt x="97382" y="39375"/>
                    <a:pt x="99918" y="37660"/>
                  </a:cubicBezTo>
                  <a:cubicBezTo>
                    <a:pt x="102394" y="35993"/>
                    <a:pt x="104323" y="33660"/>
                    <a:pt x="105478" y="30921"/>
                  </a:cubicBezTo>
                  <a:cubicBezTo>
                    <a:pt x="106276" y="29028"/>
                    <a:pt x="106681" y="27028"/>
                    <a:pt x="106681" y="24956"/>
                  </a:cubicBezTo>
                  <a:cubicBezTo>
                    <a:pt x="106681" y="20408"/>
                    <a:pt x="108014" y="16027"/>
                    <a:pt x="110550" y="12288"/>
                  </a:cubicBezTo>
                  <a:cubicBezTo>
                    <a:pt x="113015" y="8633"/>
                    <a:pt x="116467" y="5787"/>
                    <a:pt x="120516" y="4073"/>
                  </a:cubicBezTo>
                  <a:cubicBezTo>
                    <a:pt x="123314" y="2894"/>
                    <a:pt x="126278" y="2299"/>
                    <a:pt x="129326" y="2299"/>
                  </a:cubicBezTo>
                  <a:lnTo>
                    <a:pt x="129350" y="2299"/>
                  </a:lnTo>
                  <a:cubicBezTo>
                    <a:pt x="133886" y="2299"/>
                    <a:pt x="138256" y="3632"/>
                    <a:pt x="142006" y="6168"/>
                  </a:cubicBezTo>
                  <a:cubicBezTo>
                    <a:pt x="145662" y="8633"/>
                    <a:pt x="148495" y="12086"/>
                    <a:pt x="150210" y="16134"/>
                  </a:cubicBezTo>
                  <a:cubicBezTo>
                    <a:pt x="151389" y="18932"/>
                    <a:pt x="151996" y="21896"/>
                    <a:pt x="151996" y="24956"/>
                  </a:cubicBezTo>
                  <a:cubicBezTo>
                    <a:pt x="151996" y="28016"/>
                    <a:pt x="152901" y="30981"/>
                    <a:pt x="154603" y="33517"/>
                  </a:cubicBezTo>
                  <a:cubicBezTo>
                    <a:pt x="156282" y="35993"/>
                    <a:pt x="158616" y="37922"/>
                    <a:pt x="161354" y="39077"/>
                  </a:cubicBezTo>
                  <a:cubicBezTo>
                    <a:pt x="163235" y="39875"/>
                    <a:pt x="165247" y="40280"/>
                    <a:pt x="167319" y="40280"/>
                  </a:cubicBezTo>
                  <a:cubicBezTo>
                    <a:pt x="170391" y="40280"/>
                    <a:pt x="173344" y="39375"/>
                    <a:pt x="175880" y="37660"/>
                  </a:cubicBezTo>
                  <a:cubicBezTo>
                    <a:pt x="178356" y="35993"/>
                    <a:pt x="180261" y="33660"/>
                    <a:pt x="181428" y="30910"/>
                  </a:cubicBezTo>
                  <a:cubicBezTo>
                    <a:pt x="182226" y="29028"/>
                    <a:pt x="182619" y="27016"/>
                    <a:pt x="182619" y="24956"/>
                  </a:cubicBezTo>
                  <a:lnTo>
                    <a:pt x="182619" y="6514"/>
                  </a:lnTo>
                  <a:lnTo>
                    <a:pt x="180237" y="6514"/>
                  </a:lnTo>
                  <a:lnTo>
                    <a:pt x="180237" y="24956"/>
                  </a:lnTo>
                  <a:cubicBezTo>
                    <a:pt x="180237" y="26719"/>
                    <a:pt x="179952" y="28421"/>
                    <a:pt x="179273" y="30028"/>
                  </a:cubicBezTo>
                  <a:cubicBezTo>
                    <a:pt x="178285" y="32350"/>
                    <a:pt x="176677" y="34339"/>
                    <a:pt x="174570" y="35767"/>
                  </a:cubicBezTo>
                  <a:cubicBezTo>
                    <a:pt x="172415" y="37220"/>
                    <a:pt x="169915" y="37982"/>
                    <a:pt x="167307" y="37982"/>
                  </a:cubicBezTo>
                  <a:cubicBezTo>
                    <a:pt x="165545" y="37982"/>
                    <a:pt x="163842" y="37648"/>
                    <a:pt x="162235" y="36970"/>
                  </a:cubicBezTo>
                  <a:cubicBezTo>
                    <a:pt x="159901" y="35982"/>
                    <a:pt x="157925" y="34350"/>
                    <a:pt x="156496" y="32231"/>
                  </a:cubicBezTo>
                  <a:cubicBezTo>
                    <a:pt x="155044" y="30088"/>
                    <a:pt x="154282" y="27564"/>
                    <a:pt x="154282" y="24956"/>
                  </a:cubicBezTo>
                  <a:cubicBezTo>
                    <a:pt x="154282" y="21587"/>
                    <a:pt x="153627" y="18325"/>
                    <a:pt x="152317" y="15241"/>
                  </a:cubicBezTo>
                  <a:cubicBezTo>
                    <a:pt x="150436" y="10776"/>
                    <a:pt x="147305" y="6990"/>
                    <a:pt x="143292" y="4275"/>
                  </a:cubicBezTo>
                  <a:cubicBezTo>
                    <a:pt x="139161" y="1477"/>
                    <a:pt x="134339" y="1"/>
                    <a:pt x="129350" y="1"/>
                  </a:cubicBezTo>
                  <a:lnTo>
                    <a:pt x="129326" y="1"/>
                  </a:lnTo>
                  <a:cubicBezTo>
                    <a:pt x="125969" y="1"/>
                    <a:pt x="122706" y="668"/>
                    <a:pt x="119623" y="1965"/>
                  </a:cubicBezTo>
                  <a:cubicBezTo>
                    <a:pt x="115170" y="3859"/>
                    <a:pt x="111372" y="6978"/>
                    <a:pt x="108657" y="11002"/>
                  </a:cubicBezTo>
                  <a:cubicBezTo>
                    <a:pt x="105859" y="15122"/>
                    <a:pt x="104383" y="19956"/>
                    <a:pt x="104395" y="24956"/>
                  </a:cubicBezTo>
                  <a:cubicBezTo>
                    <a:pt x="104395" y="26719"/>
                    <a:pt x="104049" y="28421"/>
                    <a:pt x="103371" y="30028"/>
                  </a:cubicBezTo>
                  <a:cubicBezTo>
                    <a:pt x="102382" y="32362"/>
                    <a:pt x="100751" y="34339"/>
                    <a:pt x="98644" y="35767"/>
                  </a:cubicBezTo>
                  <a:cubicBezTo>
                    <a:pt x="96489" y="37220"/>
                    <a:pt x="93965" y="37982"/>
                    <a:pt x="91357" y="37982"/>
                  </a:cubicBezTo>
                  <a:cubicBezTo>
                    <a:pt x="89595" y="37982"/>
                    <a:pt x="87892" y="37648"/>
                    <a:pt x="86285" y="36970"/>
                  </a:cubicBezTo>
                  <a:cubicBezTo>
                    <a:pt x="83952" y="35982"/>
                    <a:pt x="81963" y="34350"/>
                    <a:pt x="80546" y="32231"/>
                  </a:cubicBezTo>
                  <a:cubicBezTo>
                    <a:pt x="79094" y="30088"/>
                    <a:pt x="78320" y="27564"/>
                    <a:pt x="78320" y="24956"/>
                  </a:cubicBezTo>
                  <a:cubicBezTo>
                    <a:pt x="78320" y="21587"/>
                    <a:pt x="77665" y="18325"/>
                    <a:pt x="76355" y="15241"/>
                  </a:cubicBezTo>
                  <a:cubicBezTo>
                    <a:pt x="74474" y="10776"/>
                    <a:pt x="71343" y="6990"/>
                    <a:pt x="67330" y="4275"/>
                  </a:cubicBezTo>
                  <a:cubicBezTo>
                    <a:pt x="63199" y="1477"/>
                    <a:pt x="58377" y="1"/>
                    <a:pt x="53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050863" y="1394150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050863" y="1308425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798788" y="1394150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798788" y="1308425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3346861" y="1559109"/>
            <a:ext cx="451661" cy="462724"/>
          </a:xfrm>
          <a:custGeom>
            <a:rect b="b" l="l" r="r" t="t"/>
            <a:pathLst>
              <a:path extrusionOk="0" h="17111" w="17110">
                <a:moveTo>
                  <a:pt x="8549" y="1"/>
                </a:moveTo>
                <a:cubicBezTo>
                  <a:pt x="3823" y="1"/>
                  <a:pt x="1" y="3835"/>
                  <a:pt x="1" y="8561"/>
                </a:cubicBezTo>
                <a:cubicBezTo>
                  <a:pt x="1" y="13288"/>
                  <a:pt x="3823" y="17110"/>
                  <a:pt x="8549" y="17110"/>
                </a:cubicBezTo>
                <a:cubicBezTo>
                  <a:pt x="13276" y="17110"/>
                  <a:pt x="17110" y="13288"/>
                  <a:pt x="17110" y="8561"/>
                </a:cubicBezTo>
                <a:cubicBezTo>
                  <a:pt x="17110" y="3835"/>
                  <a:pt x="13276" y="1"/>
                  <a:pt x="8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348610" y="1559109"/>
            <a:ext cx="451661" cy="462724"/>
          </a:xfrm>
          <a:custGeom>
            <a:rect b="b" l="l" r="r" t="t"/>
            <a:pathLst>
              <a:path extrusionOk="0" h="17111" w="17110">
                <a:moveTo>
                  <a:pt x="8561" y="1"/>
                </a:moveTo>
                <a:cubicBezTo>
                  <a:pt x="3834" y="1"/>
                  <a:pt x="1" y="3835"/>
                  <a:pt x="1" y="8561"/>
                </a:cubicBezTo>
                <a:cubicBezTo>
                  <a:pt x="1" y="13288"/>
                  <a:pt x="3834" y="17110"/>
                  <a:pt x="8561" y="17110"/>
                </a:cubicBezTo>
                <a:cubicBezTo>
                  <a:pt x="13288" y="17110"/>
                  <a:pt x="17110" y="13288"/>
                  <a:pt x="17110" y="8561"/>
                </a:cubicBezTo>
                <a:cubicBezTo>
                  <a:pt x="17110" y="3835"/>
                  <a:pt x="13288" y="1"/>
                  <a:pt x="856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1845557" y="1559109"/>
            <a:ext cx="1437502" cy="2921482"/>
            <a:chOff x="1991114" y="1723050"/>
            <a:chExt cx="1361400" cy="2700825"/>
          </a:xfrm>
        </p:grpSpPr>
        <p:sp>
          <p:nvSpPr>
            <p:cNvPr id="85" name="Google Shape;85;p14"/>
            <p:cNvSpPr/>
            <p:nvPr/>
          </p:nvSpPr>
          <p:spPr>
            <a:xfrm>
              <a:off x="2634863" y="2121325"/>
              <a:ext cx="80400" cy="617350"/>
            </a:xfrm>
            <a:custGeom>
              <a:rect b="b" l="l" r="r" t="t"/>
              <a:pathLst>
                <a:path extrusionOk="0" h="24694" w="3216">
                  <a:moveTo>
                    <a:pt x="1" y="0"/>
                  </a:moveTo>
                  <a:lnTo>
                    <a:pt x="1" y="24694"/>
                  </a:lnTo>
                  <a:lnTo>
                    <a:pt x="3215" y="24694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461038" y="1723050"/>
              <a:ext cx="428050" cy="427775"/>
            </a:xfrm>
            <a:custGeom>
              <a:rect b="b" l="l" r="r" t="t"/>
              <a:pathLst>
                <a:path extrusionOk="0" h="17111" w="17122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22" y="13288"/>
                    <a:pt x="17122" y="8561"/>
                  </a:cubicBezTo>
                  <a:cubicBezTo>
                    <a:pt x="17122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14"/>
            <p:cNvGrpSpPr/>
            <p:nvPr/>
          </p:nvGrpSpPr>
          <p:grpSpPr>
            <a:xfrm>
              <a:off x="2560463" y="4048800"/>
              <a:ext cx="229200" cy="375075"/>
              <a:chOff x="2560463" y="4048800"/>
              <a:chExt cx="229200" cy="375075"/>
            </a:xfrm>
          </p:grpSpPr>
          <p:sp>
            <p:nvSpPr>
              <p:cNvPr id="88" name="Google Shape;88;p14"/>
              <p:cNvSpPr/>
              <p:nvPr/>
            </p:nvSpPr>
            <p:spPr>
              <a:xfrm>
                <a:off x="25604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6253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14"/>
            <p:cNvSpPr txBox="1"/>
            <p:nvPr/>
          </p:nvSpPr>
          <p:spPr>
            <a:xfrm>
              <a:off x="1991114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About Diagrams and Relationships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1991114" y="2938450"/>
              <a:ext cx="1361400" cy="29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Basic Concept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3671225" y="1559109"/>
            <a:ext cx="1757758" cy="2921482"/>
            <a:chOff x="3720130" y="1723050"/>
            <a:chExt cx="1664701" cy="2700825"/>
          </a:xfrm>
        </p:grpSpPr>
        <p:sp>
          <p:nvSpPr>
            <p:cNvPr id="93" name="Google Shape;93;p14"/>
            <p:cNvSpPr/>
            <p:nvPr/>
          </p:nvSpPr>
          <p:spPr>
            <a:xfrm>
              <a:off x="453301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5918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Google Shape;95;p14"/>
            <p:cNvGrpSpPr/>
            <p:nvPr/>
          </p:nvGrpSpPr>
          <p:grpSpPr>
            <a:xfrm>
              <a:off x="4458613" y="4048800"/>
              <a:ext cx="229225" cy="375075"/>
              <a:chOff x="4458613" y="4048800"/>
              <a:chExt cx="229225" cy="375075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4458613" y="4048800"/>
                <a:ext cx="229225" cy="375075"/>
              </a:xfrm>
              <a:custGeom>
                <a:rect b="b" l="l" r="r" t="t"/>
                <a:pathLst>
                  <a:path extrusionOk="0" h="15003" w="9169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52348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5" y="3977"/>
                      <a:pt x="3978" y="3084"/>
                      <a:pt x="3978" y="1988"/>
                    </a:cubicBezTo>
                    <a:cubicBezTo>
                      <a:pt x="3978" y="893"/>
                      <a:pt x="3085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" name="Google Shape;98;p14"/>
            <p:cNvSpPr txBox="1"/>
            <p:nvPr/>
          </p:nvSpPr>
          <p:spPr>
            <a:xfrm>
              <a:off x="3720130" y="3225884"/>
              <a:ext cx="16647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Functionalities,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Dependency, Relationship 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720131" y="2938443"/>
              <a:ext cx="1664700" cy="29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About Our Project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5860946" y="1559109"/>
            <a:ext cx="1437502" cy="2921482"/>
            <a:chOff x="5793926" y="1723050"/>
            <a:chExt cx="1361400" cy="2700825"/>
          </a:xfrm>
        </p:grpSpPr>
        <p:sp>
          <p:nvSpPr>
            <p:cNvPr id="101" name="Google Shape;101;p14"/>
            <p:cNvSpPr/>
            <p:nvPr/>
          </p:nvSpPr>
          <p:spPr>
            <a:xfrm>
              <a:off x="643206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2582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6357663" y="4048800"/>
              <a:ext cx="229200" cy="375075"/>
              <a:chOff x="6357663" y="4048800"/>
              <a:chExt cx="229200" cy="375075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63576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64225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14"/>
            <p:cNvSpPr txBox="1"/>
            <p:nvPr/>
          </p:nvSpPr>
          <p:spPr>
            <a:xfrm>
              <a:off x="57939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 Case, CRC, Class Diagram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5793926" y="2938450"/>
              <a:ext cx="1361400" cy="299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UML Diagram</a:t>
              </a:r>
              <a:endParaRPr b="0" i="0" sz="17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08" name="Google Shape;108;p14"/>
          <p:cNvSpPr/>
          <p:nvPr/>
        </p:nvSpPr>
        <p:spPr>
          <a:xfrm rot="5400000">
            <a:off x="2491367" y="1705111"/>
            <a:ext cx="197400" cy="170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-5400000">
            <a:off x="6500208" y="1719544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3469075" y="1691763"/>
            <a:ext cx="70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3601025" y="1690150"/>
            <a:ext cx="70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4474863" y="1691775"/>
            <a:ext cx="197400" cy="1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rot="-5400000">
            <a:off x="6430908" y="1719556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 rot="5400000">
            <a:off x="5457821" y="1719569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 rot="5400000">
            <a:off x="5383258" y="1719569"/>
            <a:ext cx="233235" cy="141852"/>
          </a:xfrm>
          <a:custGeom>
            <a:rect b="b" l="l" r="r" t="t"/>
            <a:pathLst>
              <a:path extrusionOk="0" h="5246" w="11741">
                <a:moveTo>
                  <a:pt x="582" y="0"/>
                </a:moveTo>
                <a:cubicBezTo>
                  <a:pt x="431" y="0"/>
                  <a:pt x="281" y="68"/>
                  <a:pt x="179" y="197"/>
                </a:cubicBezTo>
                <a:cubicBezTo>
                  <a:pt x="0" y="412"/>
                  <a:pt x="36" y="745"/>
                  <a:pt x="262" y="923"/>
                </a:cubicBezTo>
                <a:lnTo>
                  <a:pt x="5549" y="5138"/>
                </a:lnTo>
                <a:cubicBezTo>
                  <a:pt x="5644" y="5210"/>
                  <a:pt x="5751" y="5245"/>
                  <a:pt x="5870" y="5245"/>
                </a:cubicBezTo>
                <a:cubicBezTo>
                  <a:pt x="5977" y="5245"/>
                  <a:pt x="6096" y="5210"/>
                  <a:pt x="6192" y="5138"/>
                </a:cubicBezTo>
                <a:lnTo>
                  <a:pt x="11478" y="923"/>
                </a:lnTo>
                <a:cubicBezTo>
                  <a:pt x="11704" y="745"/>
                  <a:pt x="11740" y="412"/>
                  <a:pt x="11561" y="197"/>
                </a:cubicBezTo>
                <a:cubicBezTo>
                  <a:pt x="11459" y="68"/>
                  <a:pt x="11306" y="0"/>
                  <a:pt x="11151" y="0"/>
                </a:cubicBezTo>
                <a:cubicBezTo>
                  <a:pt x="11036" y="0"/>
                  <a:pt x="10920" y="38"/>
                  <a:pt x="10823" y="114"/>
                </a:cubicBezTo>
                <a:lnTo>
                  <a:pt x="5870" y="4067"/>
                </a:lnTo>
                <a:lnTo>
                  <a:pt x="905" y="114"/>
                </a:lnTo>
                <a:cubicBezTo>
                  <a:pt x="809" y="38"/>
                  <a:pt x="695" y="0"/>
                  <a:pt x="5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689975" y="283042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0" name="Google Shape;680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1"/>
          </a:xfrm>
        </p:grpSpPr>
        <p:sp>
          <p:nvSpPr>
            <p:cNvPr id="687" name="Google Shape;687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92" name="Google Shape;692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6" name="Google Shape;696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41"/>
          <p:cNvGrpSpPr/>
          <p:nvPr/>
        </p:nvGrpSpPr>
        <p:grpSpPr>
          <a:xfrm>
            <a:off x="4341570" y="1550333"/>
            <a:ext cx="445622" cy="445591"/>
            <a:chOff x="5732756" y="2682276"/>
            <a:chExt cx="719906" cy="719856"/>
          </a:xfrm>
        </p:grpSpPr>
        <p:sp>
          <p:nvSpPr>
            <p:cNvPr id="702" name="Google Shape;702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4982887" y="1550327"/>
            <a:ext cx="445627" cy="445605"/>
            <a:chOff x="6768809" y="2682265"/>
            <a:chExt cx="719915" cy="719878"/>
          </a:xfrm>
        </p:grpSpPr>
        <p:sp>
          <p:nvSpPr>
            <p:cNvPr id="706" name="Google Shape;706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41"/>
          <p:cNvGrpSpPr/>
          <p:nvPr/>
        </p:nvGrpSpPr>
        <p:grpSpPr>
          <a:xfrm>
            <a:off x="5624209" y="1550356"/>
            <a:ext cx="445753" cy="445544"/>
            <a:chOff x="7804870" y="2682313"/>
            <a:chExt cx="720119" cy="719781"/>
          </a:xfrm>
        </p:grpSpPr>
        <p:sp>
          <p:nvSpPr>
            <p:cNvPr id="711" name="Google Shape;711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41"/>
          <p:cNvGrpSpPr/>
          <p:nvPr/>
        </p:nvGrpSpPr>
        <p:grpSpPr>
          <a:xfrm>
            <a:off x="6265657" y="1550125"/>
            <a:ext cx="446294" cy="446006"/>
            <a:chOff x="8841135" y="2681940"/>
            <a:chExt cx="720991" cy="720527"/>
          </a:xfrm>
        </p:grpSpPr>
        <p:sp>
          <p:nvSpPr>
            <p:cNvPr id="717" name="Google Shape;717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4" name="Google Shape;724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27" name="Google Shape;727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7549143" y="1550278"/>
            <a:ext cx="445699" cy="445702"/>
            <a:chOff x="10914618" y="2682187"/>
            <a:chExt cx="720032" cy="720034"/>
          </a:xfrm>
        </p:grpSpPr>
        <p:sp>
          <p:nvSpPr>
            <p:cNvPr id="731" name="Google Shape;731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41"/>
          <p:cNvGrpSpPr/>
          <p:nvPr/>
        </p:nvGrpSpPr>
        <p:grpSpPr>
          <a:xfrm>
            <a:off x="1772664" y="843057"/>
            <a:ext cx="361521" cy="445817"/>
            <a:chOff x="1582665" y="1011072"/>
            <a:chExt cx="584040" cy="720221"/>
          </a:xfrm>
        </p:grpSpPr>
        <p:sp>
          <p:nvSpPr>
            <p:cNvPr id="738" name="Google Shape;738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44" name="Google Shape;744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48" name="Google Shape;748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9" name="Google Shape;749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41"/>
          <p:cNvGrpSpPr/>
          <p:nvPr/>
        </p:nvGrpSpPr>
        <p:grpSpPr>
          <a:xfrm>
            <a:off x="2993392" y="843244"/>
            <a:ext cx="369869" cy="445629"/>
            <a:chOff x="3554761" y="1011374"/>
            <a:chExt cx="597526" cy="719918"/>
          </a:xfrm>
        </p:grpSpPr>
        <p:sp>
          <p:nvSpPr>
            <p:cNvPr id="766" name="Google Shape;766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41"/>
          <p:cNvGrpSpPr/>
          <p:nvPr/>
        </p:nvGrpSpPr>
        <p:grpSpPr>
          <a:xfrm>
            <a:off x="3603122" y="843032"/>
            <a:ext cx="370754" cy="445841"/>
            <a:chOff x="4539787" y="1011032"/>
            <a:chExt cx="598957" cy="720261"/>
          </a:xfrm>
        </p:grpSpPr>
        <p:sp>
          <p:nvSpPr>
            <p:cNvPr id="771" name="Google Shape;771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41"/>
          <p:cNvGrpSpPr/>
          <p:nvPr/>
        </p:nvGrpSpPr>
        <p:grpSpPr>
          <a:xfrm>
            <a:off x="4213740" y="843140"/>
            <a:ext cx="366916" cy="445732"/>
            <a:chOff x="5526246" y="1011207"/>
            <a:chExt cx="592757" cy="720085"/>
          </a:xfrm>
        </p:grpSpPr>
        <p:sp>
          <p:nvSpPr>
            <p:cNvPr id="777" name="Google Shape;777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41"/>
          <p:cNvGrpSpPr/>
          <p:nvPr/>
        </p:nvGrpSpPr>
        <p:grpSpPr>
          <a:xfrm>
            <a:off x="1168508" y="843134"/>
            <a:ext cx="364294" cy="445741"/>
            <a:chOff x="606645" y="1011196"/>
            <a:chExt cx="588520" cy="720097"/>
          </a:xfrm>
        </p:grpSpPr>
        <p:sp>
          <p:nvSpPr>
            <p:cNvPr id="784" name="Google Shape;784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89" name="Google Shape;789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2" cy="793950"/>
          </a:xfrm>
        </p:grpSpPr>
        <p:sp>
          <p:nvSpPr>
            <p:cNvPr id="794" name="Google Shape;794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41"/>
            <p:cNvGrpSpPr/>
            <p:nvPr/>
          </p:nvGrpSpPr>
          <p:grpSpPr>
            <a:xfrm>
              <a:off x="8770051" y="937343"/>
              <a:ext cx="744272" cy="793950"/>
              <a:chOff x="6565437" y="1588001"/>
              <a:chExt cx="744272" cy="793950"/>
            </a:xfrm>
          </p:grpSpPr>
          <p:sp>
            <p:nvSpPr>
              <p:cNvPr id="800" name="Google Shape;800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0" name="Google Shape;810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2" cy="793950"/>
          </a:xfrm>
        </p:grpSpPr>
        <p:sp>
          <p:nvSpPr>
            <p:cNvPr id="811" name="Google Shape;811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41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815" name="Google Shape;815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2" cy="793950"/>
          </a:xfrm>
        </p:grpSpPr>
        <p:sp>
          <p:nvSpPr>
            <p:cNvPr id="826" name="Google Shape;826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0" name="Google Shape;830;p41"/>
            <p:cNvGrpSpPr/>
            <p:nvPr/>
          </p:nvGrpSpPr>
          <p:grpSpPr>
            <a:xfrm>
              <a:off x="7638277" y="937343"/>
              <a:ext cx="744272" cy="793950"/>
              <a:chOff x="6565437" y="1588001"/>
              <a:chExt cx="744272" cy="793950"/>
            </a:xfrm>
          </p:grpSpPr>
          <p:sp>
            <p:nvSpPr>
              <p:cNvPr id="831" name="Google Shape;831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41"/>
          <p:cNvGrpSpPr/>
          <p:nvPr/>
        </p:nvGrpSpPr>
        <p:grpSpPr>
          <a:xfrm>
            <a:off x="3061198" y="2986973"/>
            <a:ext cx="445779" cy="400763"/>
            <a:chOff x="3778727" y="4460423"/>
            <a:chExt cx="720160" cy="647437"/>
          </a:xfrm>
        </p:grpSpPr>
        <p:sp>
          <p:nvSpPr>
            <p:cNvPr id="842" name="Google Shape;842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0" name="Google Shape;850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1"/>
          <p:cNvGrpSpPr/>
          <p:nvPr/>
        </p:nvGrpSpPr>
        <p:grpSpPr>
          <a:xfrm>
            <a:off x="4343305" y="2964459"/>
            <a:ext cx="445834" cy="445792"/>
            <a:chOff x="5926265" y="4424051"/>
            <a:chExt cx="720247" cy="720181"/>
          </a:xfrm>
        </p:grpSpPr>
        <p:sp>
          <p:nvSpPr>
            <p:cNvPr id="855" name="Google Shape;855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0" name="Google Shape;860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41"/>
          <p:cNvGrpSpPr/>
          <p:nvPr/>
        </p:nvGrpSpPr>
        <p:grpSpPr>
          <a:xfrm>
            <a:off x="2420095" y="2983429"/>
            <a:ext cx="445680" cy="407854"/>
            <a:chOff x="2704878" y="4454697"/>
            <a:chExt cx="720000" cy="658890"/>
          </a:xfrm>
        </p:grpSpPr>
        <p:sp>
          <p:nvSpPr>
            <p:cNvPr id="866" name="Google Shape;866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41"/>
          <p:cNvGrpSpPr/>
          <p:nvPr/>
        </p:nvGrpSpPr>
        <p:grpSpPr>
          <a:xfrm>
            <a:off x="3702366" y="2985387"/>
            <a:ext cx="445549" cy="403936"/>
            <a:chOff x="4852681" y="4457861"/>
            <a:chExt cx="719788" cy="652562"/>
          </a:xfrm>
        </p:grpSpPr>
        <p:sp>
          <p:nvSpPr>
            <p:cNvPr id="873" name="Google Shape;873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3" cy="683463"/>
          </a:xfrm>
        </p:grpSpPr>
        <p:sp>
          <p:nvSpPr>
            <p:cNvPr id="877" name="Google Shape;877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83" name="Google Shape;883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1"/>
          </a:xfrm>
        </p:grpSpPr>
        <p:sp>
          <p:nvSpPr>
            <p:cNvPr id="890" name="Google Shape;890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94" name="Google Shape;894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1"/>
          <p:cNvGrpSpPr/>
          <p:nvPr/>
        </p:nvGrpSpPr>
        <p:grpSpPr>
          <a:xfrm>
            <a:off x="6266887" y="2984485"/>
            <a:ext cx="445805" cy="405734"/>
            <a:chOff x="8843122" y="4420259"/>
            <a:chExt cx="720202" cy="655468"/>
          </a:xfrm>
        </p:grpSpPr>
        <p:sp>
          <p:nvSpPr>
            <p:cNvPr id="899" name="Google Shape;899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41"/>
          <p:cNvGrpSpPr/>
          <p:nvPr/>
        </p:nvGrpSpPr>
        <p:grpSpPr>
          <a:xfrm>
            <a:off x="3069757" y="2283047"/>
            <a:ext cx="445812" cy="394517"/>
            <a:chOff x="1510757" y="3225422"/>
            <a:chExt cx="720214" cy="637346"/>
          </a:xfrm>
        </p:grpSpPr>
        <p:sp>
          <p:nvSpPr>
            <p:cNvPr id="906" name="Google Shape;906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1"/>
          <p:cNvGrpSpPr/>
          <p:nvPr/>
        </p:nvGrpSpPr>
        <p:grpSpPr>
          <a:xfrm>
            <a:off x="3761148" y="2300567"/>
            <a:ext cx="445768" cy="359479"/>
            <a:chOff x="2595501" y="3253725"/>
            <a:chExt cx="720142" cy="580740"/>
          </a:xfrm>
        </p:grpSpPr>
        <p:sp>
          <p:nvSpPr>
            <p:cNvPr id="914" name="Google Shape;914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1"/>
          <p:cNvGrpSpPr/>
          <p:nvPr/>
        </p:nvGrpSpPr>
        <p:grpSpPr>
          <a:xfrm>
            <a:off x="5143819" y="2257535"/>
            <a:ext cx="443879" cy="445540"/>
            <a:chOff x="4764809" y="3184208"/>
            <a:chExt cx="717090" cy="719774"/>
          </a:xfrm>
        </p:grpSpPr>
        <p:sp>
          <p:nvSpPr>
            <p:cNvPr id="919" name="Google Shape;919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3" name="Google Shape;923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27" name="Google Shape;927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32" name="Google Shape;932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37" name="Google Shape;937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1"/>
          <p:cNvGrpSpPr/>
          <p:nvPr/>
        </p:nvGrpSpPr>
        <p:grpSpPr>
          <a:xfrm>
            <a:off x="7213443" y="2257509"/>
            <a:ext cx="189785" cy="445591"/>
            <a:chOff x="8011692" y="3184166"/>
            <a:chExt cx="306600" cy="719858"/>
          </a:xfrm>
        </p:grpSpPr>
        <p:sp>
          <p:nvSpPr>
            <p:cNvPr id="943" name="Google Shape;943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0" name="Google Shape;950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58" name="Google Shape;958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1" name="Google Shape;971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6" name="Google Shape;976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0" name="Google Shape;980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87" name="Google Shape;987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96" name="Google Shape;996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09" name="Google Shape;1009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22" name="Google Shape;1022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41"/>
          <p:cNvGrpSpPr/>
          <p:nvPr/>
        </p:nvGrpSpPr>
        <p:grpSpPr>
          <a:xfrm>
            <a:off x="5954636" y="3681752"/>
            <a:ext cx="445821" cy="425247"/>
            <a:chOff x="8338678" y="5506443"/>
            <a:chExt cx="720227" cy="686989"/>
          </a:xfrm>
        </p:grpSpPr>
        <p:sp>
          <p:nvSpPr>
            <p:cNvPr id="1035" name="Google Shape;1035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42" name="Google Shape;1042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8"/>
          </a:xfrm>
        </p:grpSpPr>
        <p:grpSp>
          <p:nvGrpSpPr>
            <p:cNvPr id="1058" name="Google Shape;1058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59" name="Google Shape;1059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2" name="Google Shape;1062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3" name="Google Shape;1063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6" name="Google Shape;1066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67" name="Google Shape;1067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41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071" name="Google Shape;1071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4" name="Google Shape;1074;p41"/>
          <p:cNvGrpSpPr/>
          <p:nvPr/>
        </p:nvGrpSpPr>
        <p:grpSpPr>
          <a:xfrm>
            <a:off x="2870825" y="4378486"/>
            <a:ext cx="557161" cy="445733"/>
            <a:chOff x="4607809" y="5664627"/>
            <a:chExt cx="742882" cy="594311"/>
          </a:xfrm>
        </p:grpSpPr>
        <p:sp>
          <p:nvSpPr>
            <p:cNvPr id="1075" name="Google Shape;1075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1"/>
          <p:cNvGrpSpPr/>
          <p:nvPr/>
        </p:nvGrpSpPr>
        <p:grpSpPr>
          <a:xfrm>
            <a:off x="3973890" y="4378543"/>
            <a:ext cx="1079865" cy="445621"/>
            <a:chOff x="2571250" y="5664711"/>
            <a:chExt cx="1439820" cy="594161"/>
          </a:xfrm>
        </p:grpSpPr>
        <p:sp>
          <p:nvSpPr>
            <p:cNvPr id="1084" name="Google Shape;1084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09" name="Google Shape;1109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0" name="Google Shape;1110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2" name="Google Shape;1112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3" name="Google Shape;1113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5" name="Google Shape;1115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8" name="Google Shape;1118;p41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19" name="Google Shape;1119;p4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0" name="Google Shape;1120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21" name="Google Shape;1121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2"/>
          <p:cNvSpPr txBox="1"/>
          <p:nvPr/>
        </p:nvSpPr>
        <p:spPr>
          <a:xfrm>
            <a:off x="930600" y="2374250"/>
            <a:ext cx="72828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✋👆👉👍👤👦👧👨👩👪💃🏃💑❤😂😉😋😒😭👶😸🐟🍒🍔💣📌📖🔨🎃🎈🎨🏈🏰🌏🔌🔑</a:t>
            </a:r>
            <a:r>
              <a:rPr b="0" i="0" lang="en" sz="2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 and many more...</a:t>
            </a:r>
            <a:endParaRPr b="0" i="0" sz="2400" u="none" cap="none" strike="noStrike">
              <a:solidFill>
                <a:schemeClr val="lt1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0" name="Google Shape;1130;p42"/>
          <p:cNvSpPr txBox="1"/>
          <p:nvPr/>
        </p:nvSpPr>
        <p:spPr>
          <a:xfrm>
            <a:off x="480525" y="720652"/>
            <a:ext cx="17424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2" name="Google Shape;1132;p42"/>
          <p:cNvSpPr txBox="1"/>
          <p:nvPr>
            <p:ph idx="1" type="body"/>
          </p:nvPr>
        </p:nvSpPr>
        <p:spPr>
          <a:xfrm>
            <a:off x="2259200" y="856425"/>
            <a:ext cx="58590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39" name="Google Shape;1139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40" name="Google Shape;1140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41" name="Google Shape;1141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2" name="Google Shape;1142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3" name="Google Shape;1143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44" name="Google Shape;1144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5" name="Google Shape;1145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6" name="Google Shape;1146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47" name="Google Shape;1147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8" name="Google Shape;1148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9" name="Google Shape;1149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50" name="Google Shape;1150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1" name="Google Shape;1151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Basic Concepts</a:t>
            </a:r>
            <a:endParaRPr/>
          </a:p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Let’s first discuss about UML Diagrams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339050" y="283042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914575" y="78402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 Diagram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Describe what a system does from the standpoint of an external observer. The emphasis is on what a system does rather than how.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➔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Modeled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➔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Determining features (requirements)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Notational simplicity makes use case diagrams a good way for developers to communicate with clients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◆"/>
            </a:pPr>
            <a:r>
              <a:rPr b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test cases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3421625" y="78402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CRC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Describes the functionality of various classes present in the application. Also tells that which classes in the system are in collaboration.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Names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Responsibilities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Collaborations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Helps in designing class diagram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responsibilities are the attributes and operations of the class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Used by developer and application domain expert</a:t>
            </a:r>
            <a:endParaRPr/>
          </a:p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5928675" y="783875"/>
            <a:ext cx="2268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Class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Describes the attributes and methods of the class and the constraints imposed on the system. Provide the static view of the project.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Contains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Names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Attributes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Class Operations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➔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Forward and Reverse Engineering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Analysis and design of the static view of the application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◆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Used by developer and application domain expert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4294967295" type="ctrTitle"/>
          </p:nvPr>
        </p:nvSpPr>
        <p:spPr>
          <a:xfrm>
            <a:off x="110300" y="253500"/>
            <a:ext cx="382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lang="en" sz="2600"/>
              <a:t>Relationship Types</a:t>
            </a:r>
            <a:endParaRPr b="1" i="0" sz="26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797088" y="1086608"/>
            <a:ext cx="1671882" cy="3475119"/>
            <a:chOff x="3793565" y="1154785"/>
            <a:chExt cx="1788300" cy="3352744"/>
          </a:xfrm>
        </p:grpSpPr>
        <p:grpSp>
          <p:nvGrpSpPr>
            <p:cNvPr id="139" name="Google Shape;139;p17"/>
            <p:cNvGrpSpPr/>
            <p:nvPr/>
          </p:nvGrpSpPr>
          <p:grpSpPr>
            <a:xfrm>
              <a:off x="3845071" y="1154785"/>
              <a:ext cx="1678470" cy="3352744"/>
              <a:chOff x="3998364" y="1998516"/>
              <a:chExt cx="1239089" cy="2771321"/>
            </a:xfrm>
          </p:grpSpPr>
          <p:grpSp>
            <p:nvGrpSpPr>
              <p:cNvPr id="140" name="Google Shape;140;p17"/>
              <p:cNvGrpSpPr/>
              <p:nvPr/>
            </p:nvGrpSpPr>
            <p:grpSpPr>
              <a:xfrm>
                <a:off x="3998364" y="1998516"/>
                <a:ext cx="1234076" cy="2771321"/>
                <a:chOff x="4556125" y="1475241"/>
                <a:chExt cx="3081338" cy="5460731"/>
              </a:xfrm>
            </p:grpSpPr>
            <p:sp>
              <p:nvSpPr>
                <p:cNvPr id="141" name="Google Shape;141;p17"/>
                <p:cNvSpPr/>
                <p:nvPr/>
              </p:nvSpPr>
              <p:spPr>
                <a:xfrm>
                  <a:off x="4727754" y="1475241"/>
                  <a:ext cx="2397126" cy="1016000"/>
                </a:xfrm>
                <a:custGeom>
                  <a:rect b="b" l="l" r="r" t="t"/>
                  <a:pathLst>
                    <a:path extrusionOk="0" h="233" w="550">
                      <a:moveTo>
                        <a:pt x="88" y="233"/>
                      </a:moveTo>
                      <a:cubicBezTo>
                        <a:pt x="49" y="233"/>
                        <a:pt x="14" y="205"/>
                        <a:pt x="7" y="165"/>
                      </a:cubicBezTo>
                      <a:cubicBezTo>
                        <a:pt x="0" y="120"/>
                        <a:pt x="30" y="78"/>
                        <a:pt x="74" y="71"/>
                      </a:cubicBezTo>
                      <a:cubicBezTo>
                        <a:pt x="448" y="8"/>
                        <a:pt x="448" y="8"/>
                        <a:pt x="448" y="8"/>
                      </a:cubicBezTo>
                      <a:cubicBezTo>
                        <a:pt x="492" y="0"/>
                        <a:pt x="535" y="30"/>
                        <a:pt x="542" y="75"/>
                      </a:cubicBezTo>
                      <a:cubicBezTo>
                        <a:pt x="550" y="120"/>
                        <a:pt x="520" y="162"/>
                        <a:pt x="475" y="169"/>
                      </a:cubicBezTo>
                      <a:cubicBezTo>
                        <a:pt x="102" y="232"/>
                        <a:pt x="102" y="232"/>
                        <a:pt x="102" y="232"/>
                      </a:cubicBezTo>
                      <a:cubicBezTo>
                        <a:pt x="97" y="233"/>
                        <a:pt x="92" y="233"/>
                        <a:pt x="88" y="2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i="0" sz="1400" u="none" cap="none" strike="noStrike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endParaRPr>
                </a:p>
              </p:txBody>
            </p:sp>
            <p:sp>
              <p:nvSpPr>
                <p:cNvPr id="142" name="Google Shape;142;p17"/>
                <p:cNvSpPr/>
                <p:nvPr/>
              </p:nvSpPr>
              <p:spPr>
                <a:xfrm>
                  <a:off x="4556125" y="2168525"/>
                  <a:ext cx="3081338" cy="1139825"/>
                </a:xfrm>
                <a:custGeom>
                  <a:rect b="b" l="l" r="r" t="t"/>
                  <a:pathLst>
                    <a:path extrusionOk="0" h="261" w="707">
                      <a:moveTo>
                        <a:pt x="88" y="261"/>
                      </a:moveTo>
                      <a:cubicBezTo>
                        <a:pt x="49" y="261"/>
                        <a:pt x="14" y="232"/>
                        <a:pt x="7" y="192"/>
                      </a:cubicBezTo>
                      <a:cubicBezTo>
                        <a:pt x="0" y="148"/>
                        <a:pt x="30" y="105"/>
                        <a:pt x="74" y="98"/>
                      </a:cubicBezTo>
                      <a:cubicBezTo>
                        <a:pt x="605" y="8"/>
                        <a:pt x="605" y="8"/>
                        <a:pt x="605" y="8"/>
                      </a:cubicBezTo>
                      <a:cubicBezTo>
                        <a:pt x="649" y="0"/>
                        <a:pt x="692" y="30"/>
                        <a:pt x="699" y="75"/>
                      </a:cubicBezTo>
                      <a:cubicBezTo>
                        <a:pt x="707" y="119"/>
                        <a:pt x="677" y="162"/>
                        <a:pt x="632" y="169"/>
                      </a:cubicBezTo>
                      <a:cubicBezTo>
                        <a:pt x="102" y="259"/>
                        <a:pt x="102" y="259"/>
                        <a:pt x="102" y="259"/>
                      </a:cubicBezTo>
                      <a:cubicBezTo>
                        <a:pt x="97" y="260"/>
                        <a:pt x="93" y="261"/>
                        <a:pt x="88" y="261"/>
                      </a:cubicBezTo>
                      <a:close/>
                    </a:path>
                  </a:pathLst>
                </a:custGeom>
                <a:solidFill>
                  <a:srgbClr val="1155CC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i="0" sz="1400" u="none" cap="none" strike="noStrike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endParaRPr>
                </a:p>
              </p:txBody>
            </p:sp>
            <p:sp>
              <p:nvSpPr>
                <p:cNvPr id="143" name="Google Shape;143;p17"/>
                <p:cNvSpPr/>
                <p:nvPr/>
              </p:nvSpPr>
              <p:spPr>
                <a:xfrm>
                  <a:off x="4556125" y="3744872"/>
                  <a:ext cx="3081338" cy="1138237"/>
                </a:xfrm>
                <a:custGeom>
                  <a:rect b="b" l="l" r="r" t="t"/>
                  <a:pathLst>
                    <a:path extrusionOk="0" h="261" w="707">
                      <a:moveTo>
                        <a:pt x="88" y="261"/>
                      </a:moveTo>
                      <a:cubicBezTo>
                        <a:pt x="49" y="261"/>
                        <a:pt x="14" y="233"/>
                        <a:pt x="7" y="193"/>
                      </a:cubicBezTo>
                      <a:cubicBezTo>
                        <a:pt x="0" y="148"/>
                        <a:pt x="30" y="106"/>
                        <a:pt x="74" y="98"/>
                      </a:cubicBezTo>
                      <a:cubicBezTo>
                        <a:pt x="605" y="8"/>
                        <a:pt x="605" y="8"/>
                        <a:pt x="605" y="8"/>
                      </a:cubicBezTo>
                      <a:cubicBezTo>
                        <a:pt x="649" y="0"/>
                        <a:pt x="692" y="31"/>
                        <a:pt x="699" y="75"/>
                      </a:cubicBezTo>
                      <a:cubicBezTo>
                        <a:pt x="707" y="120"/>
                        <a:pt x="677" y="162"/>
                        <a:pt x="632" y="170"/>
                      </a:cubicBezTo>
                      <a:cubicBezTo>
                        <a:pt x="102" y="260"/>
                        <a:pt x="102" y="260"/>
                        <a:pt x="102" y="260"/>
                      </a:cubicBezTo>
                      <a:cubicBezTo>
                        <a:pt x="97" y="261"/>
                        <a:pt x="93" y="261"/>
                        <a:pt x="88" y="261"/>
                      </a:cubicBezTo>
                      <a:close/>
                    </a:path>
                  </a:pathLst>
                </a:custGeom>
                <a:solidFill>
                  <a:srgbClr val="4C113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i="0" sz="1400" u="none" cap="none" strike="noStrike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endParaRPr>
                </a:p>
              </p:txBody>
            </p:sp>
            <p:sp>
              <p:nvSpPr>
                <p:cNvPr id="144" name="Google Shape;144;p17"/>
                <p:cNvSpPr/>
                <p:nvPr/>
              </p:nvSpPr>
              <p:spPr>
                <a:xfrm>
                  <a:off x="4841706" y="5213535"/>
                  <a:ext cx="2535237" cy="1722437"/>
                </a:xfrm>
                <a:custGeom>
                  <a:rect b="b" l="l" r="r" t="t"/>
                  <a:pathLst>
                    <a:path extrusionOk="0" h="395" w="582">
                      <a:moveTo>
                        <a:pt x="550" y="0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152"/>
                        <a:pt x="72" y="234"/>
                        <a:pt x="166" y="250"/>
                      </a:cubicBezTo>
                      <a:cubicBezTo>
                        <a:pt x="164" y="253"/>
                        <a:pt x="164" y="256"/>
                        <a:pt x="164" y="259"/>
                      </a:cubicBezTo>
                      <a:cubicBezTo>
                        <a:pt x="164" y="273"/>
                        <a:pt x="175" y="284"/>
                        <a:pt x="188" y="284"/>
                      </a:cubicBezTo>
                      <a:cubicBezTo>
                        <a:pt x="190" y="284"/>
                        <a:pt x="190" y="284"/>
                        <a:pt x="190" y="284"/>
                      </a:cubicBezTo>
                      <a:cubicBezTo>
                        <a:pt x="180" y="287"/>
                        <a:pt x="173" y="296"/>
                        <a:pt x="173" y="308"/>
                      </a:cubicBezTo>
                      <a:cubicBezTo>
                        <a:pt x="173" y="321"/>
                        <a:pt x="184" y="332"/>
                        <a:pt x="197" y="332"/>
                      </a:cubicBezTo>
                      <a:cubicBezTo>
                        <a:pt x="186" y="334"/>
                        <a:pt x="177" y="344"/>
                        <a:pt x="177" y="356"/>
                      </a:cubicBezTo>
                      <a:cubicBezTo>
                        <a:pt x="177" y="370"/>
                        <a:pt x="188" y="381"/>
                        <a:pt x="202" y="381"/>
                      </a:cubicBezTo>
                      <a:cubicBezTo>
                        <a:pt x="218" y="381"/>
                        <a:pt x="218" y="381"/>
                        <a:pt x="218" y="381"/>
                      </a:cubicBezTo>
                      <a:cubicBezTo>
                        <a:pt x="232" y="390"/>
                        <a:pt x="259" y="395"/>
                        <a:pt x="289" y="395"/>
                      </a:cubicBezTo>
                      <a:cubicBezTo>
                        <a:pt x="319" y="395"/>
                        <a:pt x="346" y="390"/>
                        <a:pt x="360" y="381"/>
                      </a:cubicBezTo>
                      <a:cubicBezTo>
                        <a:pt x="379" y="381"/>
                        <a:pt x="379" y="381"/>
                        <a:pt x="379" y="381"/>
                      </a:cubicBezTo>
                      <a:cubicBezTo>
                        <a:pt x="393" y="381"/>
                        <a:pt x="404" y="370"/>
                        <a:pt x="404" y="356"/>
                      </a:cubicBezTo>
                      <a:cubicBezTo>
                        <a:pt x="404" y="344"/>
                        <a:pt x="395" y="335"/>
                        <a:pt x="384" y="332"/>
                      </a:cubicBezTo>
                      <a:cubicBezTo>
                        <a:pt x="398" y="332"/>
                        <a:pt x="409" y="321"/>
                        <a:pt x="409" y="308"/>
                      </a:cubicBezTo>
                      <a:cubicBezTo>
                        <a:pt x="409" y="296"/>
                        <a:pt x="401" y="287"/>
                        <a:pt x="391" y="284"/>
                      </a:cubicBezTo>
                      <a:cubicBezTo>
                        <a:pt x="392" y="284"/>
                        <a:pt x="392" y="284"/>
                        <a:pt x="392" y="284"/>
                      </a:cubicBezTo>
                      <a:cubicBezTo>
                        <a:pt x="406" y="284"/>
                        <a:pt x="417" y="273"/>
                        <a:pt x="417" y="259"/>
                      </a:cubicBezTo>
                      <a:cubicBezTo>
                        <a:pt x="417" y="256"/>
                        <a:pt x="416" y="253"/>
                        <a:pt x="415" y="250"/>
                      </a:cubicBezTo>
                      <a:cubicBezTo>
                        <a:pt x="510" y="234"/>
                        <a:pt x="582" y="153"/>
                        <a:pt x="582" y="54"/>
                      </a:cubicBezTo>
                      <a:cubicBezTo>
                        <a:pt x="582" y="31"/>
                        <a:pt x="582" y="31"/>
                        <a:pt x="582" y="31"/>
                      </a:cubicBezTo>
                      <a:cubicBezTo>
                        <a:pt x="582" y="14"/>
                        <a:pt x="567" y="0"/>
                        <a:pt x="5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i="0" sz="1400" u="none" cap="none" strike="noStrike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endParaRPr>
                </a:p>
              </p:txBody>
            </p:sp>
            <p:sp>
              <p:nvSpPr>
                <p:cNvPr id="145" name="Google Shape;145;p17"/>
                <p:cNvSpPr/>
                <p:nvPr/>
              </p:nvSpPr>
              <p:spPr>
                <a:xfrm>
                  <a:off x="5067883" y="4809088"/>
                  <a:ext cx="714375" cy="322262"/>
                </a:xfrm>
                <a:custGeom>
                  <a:rect b="b" l="l" r="r" t="t"/>
                  <a:pathLst>
                    <a:path extrusionOk="0" h="74" w="164">
                      <a:moveTo>
                        <a:pt x="164" y="67"/>
                      </a:moveTo>
                      <a:cubicBezTo>
                        <a:pt x="164" y="12"/>
                        <a:pt x="164" y="12"/>
                        <a:pt x="164" y="12"/>
                      </a:cubicBezTo>
                      <a:cubicBezTo>
                        <a:pt x="164" y="5"/>
                        <a:pt x="158" y="0"/>
                        <a:pt x="152" y="1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4" y="27"/>
                        <a:pt x="0" y="31"/>
                        <a:pt x="0" y="36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1"/>
                        <a:pt x="3" y="74"/>
                        <a:pt x="8" y="74"/>
                      </a:cubicBezTo>
                      <a:cubicBezTo>
                        <a:pt x="156" y="74"/>
                        <a:pt x="156" y="74"/>
                        <a:pt x="156" y="74"/>
                      </a:cubicBezTo>
                      <a:cubicBezTo>
                        <a:pt x="160" y="74"/>
                        <a:pt x="164" y="71"/>
                        <a:pt x="164" y="6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i="0" sz="1400" u="none" cap="none" strike="noStrike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endParaRPr>
                </a:p>
              </p:txBody>
            </p:sp>
            <p:sp>
              <p:nvSpPr>
                <p:cNvPr id="146" name="Google Shape;146;p17"/>
                <p:cNvSpPr/>
                <p:nvPr/>
              </p:nvSpPr>
              <p:spPr>
                <a:xfrm>
                  <a:off x="6297976" y="4606368"/>
                  <a:ext cx="715944" cy="524998"/>
                </a:xfrm>
                <a:custGeom>
                  <a:rect b="b" l="l" r="r" t="t"/>
                  <a:pathLst>
                    <a:path extrusionOk="0" h="125" w="164">
                      <a:moveTo>
                        <a:pt x="164" y="118"/>
                      </a:moveTo>
                      <a:cubicBezTo>
                        <a:pt x="164" y="11"/>
                        <a:pt x="164" y="11"/>
                        <a:pt x="164" y="11"/>
                      </a:cubicBezTo>
                      <a:cubicBezTo>
                        <a:pt x="164" y="5"/>
                        <a:pt x="158" y="0"/>
                        <a:pt x="152" y="1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3" y="26"/>
                        <a:pt x="0" y="31"/>
                        <a:pt x="0" y="36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0" y="122"/>
                        <a:pt x="3" y="125"/>
                        <a:pt x="8" y="125"/>
                      </a:cubicBezTo>
                      <a:cubicBezTo>
                        <a:pt x="156" y="125"/>
                        <a:pt x="156" y="125"/>
                        <a:pt x="156" y="125"/>
                      </a:cubicBezTo>
                      <a:cubicBezTo>
                        <a:pt x="160" y="125"/>
                        <a:pt x="164" y="122"/>
                        <a:pt x="164" y="1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i="0" sz="1400" u="none" cap="none" strike="noStrike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endParaRPr>
                </a:p>
              </p:txBody>
            </p:sp>
          </p:grpSp>
          <p:sp>
            <p:nvSpPr>
              <p:cNvPr id="147" name="Google Shape;147;p17"/>
              <p:cNvSpPr/>
              <p:nvPr/>
            </p:nvSpPr>
            <p:spPr>
              <a:xfrm>
                <a:off x="4003377" y="2752524"/>
                <a:ext cx="1234076" cy="577656"/>
              </a:xfrm>
              <a:custGeom>
                <a:rect b="b" l="l" r="r" t="t"/>
                <a:pathLst>
                  <a:path extrusionOk="0" h="261" w="707">
                    <a:moveTo>
                      <a:pt x="88" y="261"/>
                    </a:moveTo>
                    <a:cubicBezTo>
                      <a:pt x="49" y="261"/>
                      <a:pt x="14" y="233"/>
                      <a:pt x="7" y="193"/>
                    </a:cubicBezTo>
                    <a:cubicBezTo>
                      <a:pt x="0" y="148"/>
                      <a:pt x="30" y="106"/>
                      <a:pt x="74" y="98"/>
                    </a:cubicBezTo>
                    <a:cubicBezTo>
                      <a:pt x="605" y="8"/>
                      <a:pt x="605" y="8"/>
                      <a:pt x="605" y="8"/>
                    </a:cubicBezTo>
                    <a:cubicBezTo>
                      <a:pt x="649" y="0"/>
                      <a:pt x="692" y="31"/>
                      <a:pt x="699" y="75"/>
                    </a:cubicBezTo>
                    <a:cubicBezTo>
                      <a:pt x="707" y="120"/>
                      <a:pt x="677" y="162"/>
                      <a:pt x="632" y="170"/>
                    </a:cubicBezTo>
                    <a:cubicBezTo>
                      <a:pt x="102" y="260"/>
                      <a:pt x="102" y="260"/>
                      <a:pt x="102" y="260"/>
                    </a:cubicBezTo>
                    <a:cubicBezTo>
                      <a:pt x="97" y="261"/>
                      <a:pt x="93" y="261"/>
                      <a:pt x="88" y="26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148" name="Google Shape;148;p17"/>
            <p:cNvSpPr txBox="1"/>
            <p:nvPr/>
          </p:nvSpPr>
          <p:spPr>
            <a:xfrm rot="-664860">
              <a:off x="3804244" y="2689470"/>
              <a:ext cx="1766942" cy="283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Generalization</a:t>
              </a:r>
              <a:endParaRPr b="1" i="1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 rot="-664676">
              <a:off x="3972346" y="2209268"/>
              <a:ext cx="1423932" cy="283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Association</a:t>
              </a:r>
              <a:endParaRPr b="1" i="1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 rot="-664676">
              <a:off x="3972346" y="1705768"/>
              <a:ext cx="1423932" cy="283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Dependency</a:t>
              </a:r>
              <a:endParaRPr b="1" i="1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6222300" y="2807850"/>
            <a:ext cx="24564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is-a relationship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child classes “inherit” the common functionality defined in the parent class.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179700" y="792325"/>
            <a:ext cx="25416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Is a directed relationship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Used to show that some UML element or a set of elements requires, needs or depends on other model elements for specification or implementation</a:t>
            </a:r>
            <a:endParaRPr sz="17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flipH="1" rot="10800000">
            <a:off x="5389250" y="1019150"/>
            <a:ext cx="819300" cy="69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/>
          <p:nvPr/>
        </p:nvSpPr>
        <p:spPr>
          <a:xfrm rot="5400000">
            <a:off x="6195350" y="985850"/>
            <a:ext cx="93000" cy="66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5391000" y="2738550"/>
            <a:ext cx="843000" cy="30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 rot="5400000">
            <a:off x="6220800" y="3009925"/>
            <a:ext cx="93000" cy="66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1014625" y="1105050"/>
            <a:ext cx="23607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project </a:t>
            </a:r>
            <a:endParaRPr/>
          </a:p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Functionalities, Main Dependency, Relationship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65150" y="283050"/>
            <a:ext cx="2859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Tasks</a:t>
            </a:r>
            <a:endParaRPr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930275" y="1145375"/>
            <a:ext cx="7061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5715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To create a simple media player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positioning slider to jump to certain points in the media clip.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play/pause button.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volume button that provide volume control.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 media properties button that provides detailed media information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And frame rate control.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To play media from any location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03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 Light"/>
              <a:buChar char="★"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Set speed for playing media.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One to one - a user could open only one media player window and play a media.</a:t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Hello!</a:t>
            </a:r>
            <a:endParaRPr b="1" i="0" sz="6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Google Shape;176;p20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 am Jayden Smith</a:t>
            </a:r>
            <a:endParaRPr b="1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I am here because I love to give presentations. </a:t>
            </a:r>
            <a:endParaRPr b="0" i="0" sz="24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You can find me at @username</a:t>
            </a:r>
            <a:endParaRPr b="1" i="0" sz="2400" u="none" cap="none" strike="noStrik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