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Ubuntu"/>
      <p:regular r:id="rId35"/>
      <p:bold r:id="rId36"/>
      <p:italic r:id="rId37"/>
      <p:boldItalic r:id="rId38"/>
    </p:embeddedFont>
    <p:embeddedFont>
      <p:font typeface="Ubuntu Light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Work Sans Regula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D77126-42CE-4375-B7C0-0AAB5DEAA7E3}">
  <a:tblStyle styleId="{5CD77126-42CE-4375-B7C0-0AAB5DEAA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Light-bold.fntdata"/><Relationship Id="rId42" Type="http://schemas.openxmlformats.org/officeDocument/2006/relationships/font" Target="fonts/UbuntuLight-boldItalic.fntdata"/><Relationship Id="rId41" Type="http://schemas.openxmlformats.org/officeDocument/2006/relationships/font" Target="fonts/UbuntuLight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WorkSansRegular-bold.fntdata"/><Relationship Id="rId47" Type="http://schemas.openxmlformats.org/officeDocument/2006/relationships/font" Target="fonts/WorkSansRegular-regular.fntdata"/><Relationship Id="rId49" Type="http://schemas.openxmlformats.org/officeDocument/2006/relationships/font" Target="fonts/WorkSans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Ubuntu-regular.fntdata"/><Relationship Id="rId34" Type="http://schemas.openxmlformats.org/officeDocument/2006/relationships/slide" Target="slides/slide29.xml"/><Relationship Id="rId37" Type="http://schemas.openxmlformats.org/officeDocument/2006/relationships/font" Target="fonts/Ubuntu-italic.fntdata"/><Relationship Id="rId36" Type="http://schemas.openxmlformats.org/officeDocument/2006/relationships/font" Target="fonts/Ubuntu-bold.fntdata"/><Relationship Id="rId39" Type="http://schemas.openxmlformats.org/officeDocument/2006/relationships/font" Target="fonts/UbuntuLight-regular.fntdata"/><Relationship Id="rId38" Type="http://schemas.openxmlformats.org/officeDocument/2006/relationships/font" Target="fonts/Ubuntu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WorkSansRegula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1253edf7_0_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1253edf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Relationship Id="rId5" Type="http://schemas.openxmlformats.org/officeDocument/2006/relationships/hyperlink" Target="https://genderphotos.vic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sign.ubuntu.com/font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30600" y="886025"/>
            <a:ext cx="3520800" cy="3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930600" y="1935334"/>
            <a:ext cx="3520800" cy="18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16627" r="16621" t="0"/>
          <a:stretch/>
        </p:blipFill>
        <p:spPr>
          <a:xfrm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464475" y="369051"/>
            <a:ext cx="4754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5" name="Google Shape;145;p23"/>
          <p:cNvCxnSpPr>
            <a:stCxn id="146" idx="2"/>
            <a:endCxn id="147" idx="0"/>
          </p:cNvCxnSpPr>
          <p:nvPr/>
        </p:nvCxnSpPr>
        <p:spPr>
          <a:xfrm flipH="1" rot="-5400000">
            <a:off x="5265450" y="1298175"/>
            <a:ext cx="517800" cy="190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8" name="Google Shape;148;p23"/>
          <p:cNvCxnSpPr>
            <a:stCxn id="149" idx="2"/>
            <a:endCxn id="150" idx="0"/>
          </p:cNvCxnSpPr>
          <p:nvPr/>
        </p:nvCxnSpPr>
        <p:spPr>
          <a:xfrm flipH="1" rot="-5400000">
            <a:off x="2801632" y="290194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1" name="Google Shape;151;p23"/>
          <p:cNvCxnSpPr>
            <a:stCxn id="152" idx="0"/>
            <a:endCxn id="149" idx="2"/>
          </p:cNvCxnSpPr>
          <p:nvPr/>
        </p:nvCxnSpPr>
        <p:spPr>
          <a:xfrm rot="-5400000">
            <a:off x="1892250" y="290200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3" name="Google Shape;153;p23"/>
          <p:cNvCxnSpPr>
            <a:stCxn id="147" idx="2"/>
            <a:endCxn id="154" idx="0"/>
          </p:cNvCxnSpPr>
          <p:nvPr/>
        </p:nvCxnSpPr>
        <p:spPr>
          <a:xfrm flipH="1" rot="-5400000">
            <a:off x="6610868" y="290194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5" name="Google Shape;155;p23"/>
          <p:cNvCxnSpPr>
            <a:stCxn id="156" idx="0"/>
            <a:endCxn id="147" idx="2"/>
          </p:cNvCxnSpPr>
          <p:nvPr/>
        </p:nvCxnSpPr>
        <p:spPr>
          <a:xfrm rot="-5400000">
            <a:off x="5701486" y="2902000"/>
            <a:ext cx="640800" cy="9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7" name="Google Shape;157;p23"/>
          <p:cNvCxnSpPr>
            <a:stCxn id="149" idx="0"/>
            <a:endCxn id="146" idx="2"/>
          </p:cNvCxnSpPr>
          <p:nvPr/>
        </p:nvCxnSpPr>
        <p:spPr>
          <a:xfrm rot="-5400000">
            <a:off x="3360832" y="1298140"/>
            <a:ext cx="517800" cy="1904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46482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839982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649218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58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739836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749363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30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930600" y="1555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{5CD77126-42CE-4375-B7C0-0AAB5DEAA7E3}</a:tableStyleId>
              </a:tblPr>
              <a:tblGrid>
                <a:gridCol w="1820700"/>
                <a:gridCol w="1820700"/>
                <a:gridCol w="1820700"/>
                <a:gridCol w="1820700"/>
              </a:tblGrid>
              <a:tr h="66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C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Yellow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Blue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Orange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24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b="1" sz="15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1159200" y="932975"/>
            <a:ext cx="7283053" cy="3469486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465300" y="421575"/>
            <a:ext cx="27330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435925" y="1781250"/>
            <a:ext cx="666000" cy="180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our office</a:t>
            </a:r>
            <a:endParaRPr sz="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74" name="Google Shape;174;p25"/>
          <p:cNvSpPr/>
          <p:nvPr/>
        </p:nvSpPr>
        <p:spPr>
          <a:xfrm>
            <a:off x="1682375" y="20241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3198300" y="34821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4151475" y="18576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794575" y="37693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708200" y="23182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246150" y="37693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4294967295" type="ctrTitle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00"/>
              <a:t>89,526,124</a:t>
            </a:r>
            <a:endParaRPr sz="11300"/>
          </a:p>
        </p:txBody>
      </p:sp>
      <p:sp>
        <p:nvSpPr>
          <p:cNvPr id="185" name="Google Shape;185;p26"/>
          <p:cNvSpPr txBox="1"/>
          <p:nvPr>
            <p:ph idx="4294967295" type="subTitle"/>
          </p:nvPr>
        </p:nvSpPr>
        <p:spPr>
          <a:xfrm>
            <a:off x="930600" y="3145639"/>
            <a:ext cx="7282800" cy="4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4294967295" type="ctrTitle"/>
          </p:nvPr>
        </p:nvSpPr>
        <p:spPr>
          <a:xfrm>
            <a:off x="1489600" y="887675"/>
            <a:ext cx="6968400" cy="53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89,526,124$</a:t>
            </a:r>
            <a:endParaRPr sz="4200"/>
          </a:p>
        </p:txBody>
      </p:sp>
      <p:sp>
        <p:nvSpPr>
          <p:cNvPr id="192" name="Google Shape;192;p27"/>
          <p:cNvSpPr txBox="1"/>
          <p:nvPr>
            <p:ph idx="4294967295" type="subTitle"/>
          </p:nvPr>
        </p:nvSpPr>
        <p:spPr>
          <a:xfrm>
            <a:off x="1489600" y="1291307"/>
            <a:ext cx="6968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193" name="Google Shape;193;p27"/>
          <p:cNvSpPr txBox="1"/>
          <p:nvPr>
            <p:ph idx="4294967295" type="ctrTitle"/>
          </p:nvPr>
        </p:nvSpPr>
        <p:spPr>
          <a:xfrm>
            <a:off x="1489600" y="3475447"/>
            <a:ext cx="6968400" cy="53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100%</a:t>
            </a:r>
            <a:endParaRPr sz="4200"/>
          </a:p>
        </p:txBody>
      </p:sp>
      <p:sp>
        <p:nvSpPr>
          <p:cNvPr id="194" name="Google Shape;194;p27"/>
          <p:cNvSpPr txBox="1"/>
          <p:nvPr>
            <p:ph idx="4294967295" type="subTitle"/>
          </p:nvPr>
        </p:nvSpPr>
        <p:spPr>
          <a:xfrm>
            <a:off x="1489600" y="3879050"/>
            <a:ext cx="6968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95" name="Google Shape;195;p27"/>
          <p:cNvSpPr txBox="1"/>
          <p:nvPr>
            <p:ph idx="4294967295" type="ctrTitle"/>
          </p:nvPr>
        </p:nvSpPr>
        <p:spPr>
          <a:xfrm>
            <a:off x="1489600" y="2179011"/>
            <a:ext cx="6968400" cy="53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185,244 users</a:t>
            </a:r>
            <a:endParaRPr sz="4200"/>
          </a:p>
        </p:txBody>
      </p:sp>
      <p:sp>
        <p:nvSpPr>
          <p:cNvPr id="196" name="Google Shape;196;p27"/>
          <p:cNvSpPr txBox="1"/>
          <p:nvPr>
            <p:ph idx="4294967295" type="subTitle"/>
          </p:nvPr>
        </p:nvSpPr>
        <p:spPr>
          <a:xfrm>
            <a:off x="1489600" y="2582613"/>
            <a:ext cx="6968400" cy="38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949624" y="2210979"/>
            <a:ext cx="384276" cy="40513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930589" y="3547849"/>
            <a:ext cx="422327" cy="390408"/>
            <a:chOff x="5975075" y="2327500"/>
            <a:chExt cx="420100" cy="388350"/>
          </a:xfrm>
        </p:grpSpPr>
        <p:sp>
          <p:nvSpPr>
            <p:cNvPr id="200" name="Google Shape;200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2" name="Google Shape;202;p27"/>
          <p:cNvSpPr/>
          <p:nvPr/>
        </p:nvSpPr>
        <p:spPr>
          <a:xfrm>
            <a:off x="930596" y="913408"/>
            <a:ext cx="465278" cy="365854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" name="Google Shape;209;p28"/>
          <p:cNvGrpSpPr/>
          <p:nvPr/>
        </p:nvGrpSpPr>
        <p:grpSpPr>
          <a:xfrm>
            <a:off x="930663" y="1486712"/>
            <a:ext cx="3028359" cy="2829208"/>
            <a:chOff x="1293736" y="1258050"/>
            <a:chExt cx="2726286" cy="2547000"/>
          </a:xfrm>
        </p:grpSpPr>
        <p:sp>
          <p:nvSpPr>
            <p:cNvPr id="210" name="Google Shape;210;p2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b="1" sz="12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3052537" y="1486712"/>
            <a:ext cx="3028359" cy="2829208"/>
            <a:chOff x="3203958" y="1258050"/>
            <a:chExt cx="2726286" cy="2547000"/>
          </a:xfrm>
        </p:grpSpPr>
        <p:sp>
          <p:nvSpPr>
            <p:cNvPr id="215" name="Google Shape;215;p2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b="1" sz="120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5185294" y="1486712"/>
            <a:ext cx="3028359" cy="2829208"/>
            <a:chOff x="5123977" y="1258050"/>
            <a:chExt cx="2726286" cy="2547000"/>
          </a:xfrm>
        </p:grpSpPr>
        <p:sp>
          <p:nvSpPr>
            <p:cNvPr id="220" name="Google Shape;220;p2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4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b="1" sz="12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3" name="Google Shape;223;p2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914550" y="1415675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9"/>
          <p:cNvSpPr txBox="1"/>
          <p:nvPr>
            <p:ph idx="2" type="body"/>
          </p:nvPr>
        </p:nvSpPr>
        <p:spPr>
          <a:xfrm>
            <a:off x="3421610" y="1415675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9"/>
          <p:cNvSpPr txBox="1"/>
          <p:nvPr>
            <p:ph idx="3" type="body"/>
          </p:nvPr>
        </p:nvSpPr>
        <p:spPr>
          <a:xfrm>
            <a:off x="5928669" y="1415675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930638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9"/>
          <p:cNvSpPr txBox="1"/>
          <p:nvPr>
            <p:ph idx="2" type="body"/>
          </p:nvPr>
        </p:nvSpPr>
        <p:spPr>
          <a:xfrm>
            <a:off x="3437697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9"/>
          <p:cNvSpPr txBox="1"/>
          <p:nvPr>
            <p:ph idx="3" type="body"/>
          </p:nvPr>
        </p:nvSpPr>
        <p:spPr>
          <a:xfrm>
            <a:off x="5944757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00" y="763038"/>
            <a:ext cx="5592349" cy="2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slidescarnival.com/help-use-presentation-template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Mobile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48" name="Google Shape;248;p31"/>
          <p:cNvSpPr/>
          <p:nvPr/>
        </p:nvSpPr>
        <p:spPr>
          <a:xfrm>
            <a:off x="49719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Place your screenshot here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4912775" y="373572"/>
            <a:ext cx="2119546" cy="4396359"/>
            <a:chOff x="2547150" y="238125"/>
            <a:chExt cx="2525675" cy="5238750"/>
          </a:xfrm>
        </p:grpSpPr>
        <p:sp>
          <p:nvSpPr>
            <p:cNvPr id="251" name="Google Shape;251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4576865" y="717444"/>
            <a:ext cx="28002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Place your screenshot here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32"/>
          <p:cNvGrpSpPr/>
          <p:nvPr/>
        </p:nvGrpSpPr>
        <p:grpSpPr>
          <a:xfrm>
            <a:off x="4507167" y="302250"/>
            <a:ext cx="2948601" cy="4549854"/>
            <a:chOff x="2112475" y="238125"/>
            <a:chExt cx="3395050" cy="5238750"/>
          </a:xfrm>
        </p:grpSpPr>
        <p:sp>
          <p:nvSpPr>
            <p:cNvPr id="262" name="Google Shape;262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2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Tablet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>
            <a:off x="3726653" y="1111143"/>
            <a:ext cx="43329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Place your screenshot here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3" name="Google Shape;273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74" name="Google Shape;274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33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Desktop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84" name="Google Shape;284;p34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5504401" y="1494825"/>
            <a:ext cx="2153902" cy="215386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The Gender Spectrum Collection</a:t>
            </a:r>
            <a:endParaRPr sz="2400"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Ubuntu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Ubuntu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https://design.ubuntu.com/font/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36"/>
          <p:cNvSpPr txBox="1"/>
          <p:nvPr/>
        </p:nvSpPr>
        <p:spPr>
          <a:xfrm>
            <a:off x="930600" y="3868275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6248575" y="65422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07" name="Google Shape;307;p37"/>
          <p:cNvGrpSpPr/>
          <p:nvPr/>
        </p:nvGrpSpPr>
        <p:grpSpPr>
          <a:xfrm>
            <a:off x="742973" y="654220"/>
            <a:ext cx="297657" cy="376444"/>
            <a:chOff x="584925" y="238125"/>
            <a:chExt cx="415200" cy="525100"/>
          </a:xfrm>
        </p:grpSpPr>
        <p:sp>
          <p:nvSpPr>
            <p:cNvPr id="308" name="Google Shape;308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1215696" y="708920"/>
            <a:ext cx="318680" cy="265289"/>
            <a:chOff x="1244325" y="314425"/>
            <a:chExt cx="444525" cy="370050"/>
          </a:xfrm>
        </p:grpSpPr>
        <p:sp>
          <p:nvSpPr>
            <p:cNvPr id="315" name="Google Shape;315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1705949" y="707611"/>
            <a:ext cx="304683" cy="267906"/>
            <a:chOff x="1928175" y="312600"/>
            <a:chExt cx="425000" cy="373700"/>
          </a:xfrm>
        </p:grpSpPr>
        <p:sp>
          <p:nvSpPr>
            <p:cNvPr id="318" name="Google Shape;318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0" name="Google Shape;320;p37"/>
          <p:cNvSpPr/>
          <p:nvPr/>
        </p:nvSpPr>
        <p:spPr>
          <a:xfrm>
            <a:off x="2216916" y="698003"/>
            <a:ext cx="249517" cy="287154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2717260" y="698881"/>
            <a:ext cx="215393" cy="28539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2" name="Google Shape;322;p37"/>
          <p:cNvGrpSpPr/>
          <p:nvPr/>
        </p:nvGrpSpPr>
        <p:grpSpPr>
          <a:xfrm>
            <a:off x="3132920" y="693614"/>
            <a:ext cx="350206" cy="295918"/>
            <a:chOff x="3918650" y="293075"/>
            <a:chExt cx="488500" cy="412775"/>
          </a:xfrm>
        </p:grpSpPr>
        <p:sp>
          <p:nvSpPr>
            <p:cNvPr id="323" name="Google Shape;323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26" name="Google Shape;326;p37"/>
          <p:cNvGrpSpPr/>
          <p:nvPr/>
        </p:nvGrpSpPr>
        <p:grpSpPr>
          <a:xfrm>
            <a:off x="3647242" y="671282"/>
            <a:ext cx="288050" cy="340563"/>
            <a:chOff x="4636075" y="261925"/>
            <a:chExt cx="401800" cy="475050"/>
          </a:xfrm>
        </p:grpSpPr>
        <p:sp>
          <p:nvSpPr>
            <p:cNvPr id="327" name="Google Shape;327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31" name="Google Shape;331;p37"/>
          <p:cNvSpPr/>
          <p:nvPr/>
        </p:nvSpPr>
        <p:spPr>
          <a:xfrm>
            <a:off x="4109763" y="697555"/>
            <a:ext cx="330061" cy="288050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2" name="Google Shape;332;p37"/>
          <p:cNvGrpSpPr/>
          <p:nvPr/>
        </p:nvGrpSpPr>
        <p:grpSpPr>
          <a:xfrm>
            <a:off x="4613301" y="699743"/>
            <a:ext cx="288911" cy="283211"/>
            <a:chOff x="5983625" y="301625"/>
            <a:chExt cx="403000" cy="395050"/>
          </a:xfrm>
        </p:grpSpPr>
        <p:sp>
          <p:nvSpPr>
            <p:cNvPr id="333" name="Google Shape;333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5098732" y="697539"/>
            <a:ext cx="284538" cy="284107"/>
            <a:chOff x="6660750" y="298550"/>
            <a:chExt cx="396900" cy="396300"/>
          </a:xfrm>
        </p:grpSpPr>
        <p:sp>
          <p:nvSpPr>
            <p:cNvPr id="354" name="Google Shape;354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6" name="Google Shape;356;p37"/>
          <p:cNvGrpSpPr/>
          <p:nvPr/>
        </p:nvGrpSpPr>
        <p:grpSpPr>
          <a:xfrm>
            <a:off x="742973" y="1144902"/>
            <a:ext cx="297657" cy="360260"/>
            <a:chOff x="584925" y="922575"/>
            <a:chExt cx="415200" cy="502525"/>
          </a:xfrm>
        </p:grpSpPr>
        <p:sp>
          <p:nvSpPr>
            <p:cNvPr id="357" name="Google Shape;357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0" name="Google Shape;360;p37"/>
          <p:cNvGrpSpPr/>
          <p:nvPr/>
        </p:nvGrpSpPr>
        <p:grpSpPr>
          <a:xfrm>
            <a:off x="1217453" y="1136586"/>
            <a:ext cx="315185" cy="375584"/>
            <a:chOff x="1246775" y="910975"/>
            <a:chExt cx="439650" cy="523900"/>
          </a:xfrm>
        </p:grpSpPr>
        <p:sp>
          <p:nvSpPr>
            <p:cNvPr id="361" name="Google Shape;361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4" name="Google Shape;364;p37"/>
          <p:cNvGrpSpPr/>
          <p:nvPr/>
        </p:nvGrpSpPr>
        <p:grpSpPr>
          <a:xfrm>
            <a:off x="1704640" y="1196985"/>
            <a:ext cx="307299" cy="255647"/>
            <a:chOff x="1926350" y="995225"/>
            <a:chExt cx="428650" cy="356600"/>
          </a:xfrm>
        </p:grpSpPr>
        <p:sp>
          <p:nvSpPr>
            <p:cNvPr id="365" name="Google Shape;365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69" name="Google Shape;369;p37"/>
          <p:cNvSpPr/>
          <p:nvPr/>
        </p:nvSpPr>
        <p:spPr>
          <a:xfrm>
            <a:off x="2191518" y="1175585"/>
            <a:ext cx="300309" cy="29855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2675247" y="1190479"/>
            <a:ext cx="299413" cy="268784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3162900" y="1192666"/>
            <a:ext cx="290667" cy="26439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3655806" y="1195283"/>
            <a:ext cx="271418" cy="2591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3" name="Google Shape;373;p37"/>
          <p:cNvGrpSpPr/>
          <p:nvPr/>
        </p:nvGrpSpPr>
        <p:grpSpPr>
          <a:xfrm>
            <a:off x="4124805" y="1177736"/>
            <a:ext cx="299413" cy="299843"/>
            <a:chOff x="5302225" y="968375"/>
            <a:chExt cx="417650" cy="418250"/>
          </a:xfrm>
        </p:grpSpPr>
        <p:sp>
          <p:nvSpPr>
            <p:cNvPr id="374" name="Google Shape;374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4572151" y="1144024"/>
            <a:ext cx="371211" cy="361569"/>
            <a:chOff x="5926225" y="921350"/>
            <a:chExt cx="517800" cy="504350"/>
          </a:xfrm>
        </p:grpSpPr>
        <p:sp>
          <p:nvSpPr>
            <p:cNvPr id="377" name="Google Shape;377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5067654" y="1151032"/>
            <a:ext cx="346693" cy="347571"/>
            <a:chOff x="6617400" y="931125"/>
            <a:chExt cx="483600" cy="484825"/>
          </a:xfrm>
        </p:grpSpPr>
        <p:sp>
          <p:nvSpPr>
            <p:cNvPr id="380" name="Google Shape;380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2" name="Google Shape;382;p37"/>
          <p:cNvGrpSpPr/>
          <p:nvPr/>
        </p:nvGrpSpPr>
        <p:grpSpPr>
          <a:xfrm>
            <a:off x="724584" y="1690732"/>
            <a:ext cx="334434" cy="234641"/>
            <a:chOff x="559275" y="1683950"/>
            <a:chExt cx="466500" cy="327300"/>
          </a:xfrm>
        </p:grpSpPr>
        <p:sp>
          <p:nvSpPr>
            <p:cNvPr id="383" name="Google Shape;383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1207828" y="1644349"/>
            <a:ext cx="334434" cy="327426"/>
            <a:chOff x="1233350" y="1619250"/>
            <a:chExt cx="466500" cy="456725"/>
          </a:xfrm>
        </p:grpSpPr>
        <p:sp>
          <p:nvSpPr>
            <p:cNvPr id="386" name="Google Shape;386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0" name="Google Shape;390;p37"/>
          <p:cNvGrpSpPr/>
          <p:nvPr/>
        </p:nvGrpSpPr>
        <p:grpSpPr>
          <a:xfrm>
            <a:off x="1701575" y="1651338"/>
            <a:ext cx="313429" cy="313429"/>
            <a:chOff x="1922075" y="1629000"/>
            <a:chExt cx="437200" cy="437200"/>
          </a:xfrm>
        </p:grpSpPr>
        <p:sp>
          <p:nvSpPr>
            <p:cNvPr id="391" name="Google Shape;391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3" name="Google Shape;393;p37"/>
          <p:cNvGrpSpPr/>
          <p:nvPr/>
        </p:nvGrpSpPr>
        <p:grpSpPr>
          <a:xfrm>
            <a:off x="2183511" y="1650030"/>
            <a:ext cx="316045" cy="316045"/>
            <a:chOff x="2594325" y="1627175"/>
            <a:chExt cx="440850" cy="440850"/>
          </a:xfrm>
        </p:grpSpPr>
        <p:sp>
          <p:nvSpPr>
            <p:cNvPr id="394" name="Google Shape;394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7" name="Google Shape;397;p37"/>
          <p:cNvSpPr/>
          <p:nvPr/>
        </p:nvSpPr>
        <p:spPr>
          <a:xfrm>
            <a:off x="2680929" y="1664135"/>
            <a:ext cx="288050" cy="28803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98" name="Google Shape;398;p37"/>
          <p:cNvGrpSpPr/>
          <p:nvPr/>
        </p:nvGrpSpPr>
        <p:grpSpPr>
          <a:xfrm>
            <a:off x="3179769" y="1626390"/>
            <a:ext cx="256507" cy="363325"/>
            <a:chOff x="3984000" y="1594200"/>
            <a:chExt cx="357800" cy="506800"/>
          </a:xfrm>
        </p:grpSpPr>
        <p:sp>
          <p:nvSpPr>
            <p:cNvPr id="399" name="Google Shape;399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1" name="Google Shape;401;p37"/>
          <p:cNvGrpSpPr/>
          <p:nvPr/>
        </p:nvGrpSpPr>
        <p:grpSpPr>
          <a:xfrm>
            <a:off x="3622294" y="1704299"/>
            <a:ext cx="337947" cy="207507"/>
            <a:chOff x="4601275" y="1702875"/>
            <a:chExt cx="471400" cy="289450"/>
          </a:xfrm>
        </p:grpSpPr>
        <p:sp>
          <p:nvSpPr>
            <p:cNvPr id="402" name="Google Shape;402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7" name="Google Shape;407;p37"/>
          <p:cNvGrpSpPr/>
          <p:nvPr/>
        </p:nvGrpSpPr>
        <p:grpSpPr>
          <a:xfrm>
            <a:off x="4121740" y="1653525"/>
            <a:ext cx="305543" cy="309056"/>
            <a:chOff x="5297950" y="1632050"/>
            <a:chExt cx="426200" cy="431100"/>
          </a:xfrm>
        </p:grpSpPr>
        <p:sp>
          <p:nvSpPr>
            <p:cNvPr id="408" name="Google Shape;408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0" name="Google Shape;410;p37"/>
          <p:cNvGrpSpPr/>
          <p:nvPr/>
        </p:nvGrpSpPr>
        <p:grpSpPr>
          <a:xfrm>
            <a:off x="4604106" y="1644349"/>
            <a:ext cx="307299" cy="327426"/>
            <a:chOff x="5970800" y="1619250"/>
            <a:chExt cx="428650" cy="456725"/>
          </a:xfrm>
        </p:grpSpPr>
        <p:sp>
          <p:nvSpPr>
            <p:cNvPr id="411" name="Google Shape;411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5073353" y="1640406"/>
            <a:ext cx="344488" cy="314289"/>
            <a:chOff x="6625350" y="1613750"/>
            <a:chExt cx="480525" cy="438400"/>
          </a:xfrm>
        </p:grpSpPr>
        <p:sp>
          <p:nvSpPr>
            <p:cNvPr id="417" name="Google Shape;417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2" name="Google Shape;422;p37"/>
          <p:cNvGrpSpPr/>
          <p:nvPr/>
        </p:nvGrpSpPr>
        <p:grpSpPr>
          <a:xfrm>
            <a:off x="761791" y="2151663"/>
            <a:ext cx="260020" cy="279286"/>
            <a:chOff x="611175" y="2326900"/>
            <a:chExt cx="362700" cy="389575"/>
          </a:xfrm>
        </p:grpSpPr>
        <p:sp>
          <p:nvSpPr>
            <p:cNvPr id="423" name="Google Shape;423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7" name="Google Shape;427;p37"/>
          <p:cNvSpPr/>
          <p:nvPr/>
        </p:nvSpPr>
        <p:spPr>
          <a:xfrm>
            <a:off x="1238096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1721376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2204657" y="2154407"/>
            <a:ext cx="274035" cy="27403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30" name="Google Shape;430;p37"/>
          <p:cNvGrpSpPr/>
          <p:nvPr/>
        </p:nvGrpSpPr>
        <p:grpSpPr>
          <a:xfrm>
            <a:off x="2751673" y="2107018"/>
            <a:ext cx="146212" cy="365081"/>
            <a:chOff x="3386850" y="2264625"/>
            <a:chExt cx="203950" cy="509250"/>
          </a:xfrm>
        </p:grpSpPr>
        <p:sp>
          <p:nvSpPr>
            <p:cNvPr id="431" name="Google Shape;431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3731299" y="2153419"/>
            <a:ext cx="119937" cy="272279"/>
            <a:chOff x="4753325" y="2329350"/>
            <a:chExt cx="167300" cy="379800"/>
          </a:xfrm>
        </p:grpSpPr>
        <p:sp>
          <p:nvSpPr>
            <p:cNvPr id="434" name="Google Shape;434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3245850" y="2108756"/>
            <a:ext cx="124346" cy="361586"/>
            <a:chOff x="4076175" y="2267050"/>
            <a:chExt cx="173450" cy="504375"/>
          </a:xfrm>
        </p:grpSpPr>
        <p:sp>
          <p:nvSpPr>
            <p:cNvPr id="437" name="Google Shape;437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9" name="Google Shape;439;p37"/>
          <p:cNvSpPr/>
          <p:nvPr/>
        </p:nvSpPr>
        <p:spPr>
          <a:xfrm>
            <a:off x="4137778" y="2146968"/>
            <a:ext cx="274035" cy="28891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0" name="Google Shape;440;p37"/>
          <p:cNvGrpSpPr/>
          <p:nvPr/>
        </p:nvGrpSpPr>
        <p:grpSpPr>
          <a:xfrm>
            <a:off x="4607171" y="2152093"/>
            <a:ext cx="301170" cy="278408"/>
            <a:chOff x="5975075" y="2327500"/>
            <a:chExt cx="420100" cy="388350"/>
          </a:xfrm>
        </p:grpSpPr>
        <p:sp>
          <p:nvSpPr>
            <p:cNvPr id="441" name="Google Shape;441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3" name="Google Shape;443;p37"/>
          <p:cNvGrpSpPr/>
          <p:nvPr/>
        </p:nvGrpSpPr>
        <p:grpSpPr>
          <a:xfrm>
            <a:off x="5148628" y="2143777"/>
            <a:ext cx="184745" cy="301170"/>
            <a:chOff x="6730350" y="2315900"/>
            <a:chExt cx="257700" cy="420100"/>
          </a:xfrm>
        </p:grpSpPr>
        <p:sp>
          <p:nvSpPr>
            <p:cNvPr id="444" name="Google Shape;444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" name="Google Shape;449;p37"/>
          <p:cNvGrpSpPr/>
          <p:nvPr/>
        </p:nvGrpSpPr>
        <p:grpSpPr>
          <a:xfrm>
            <a:off x="844952" y="2603830"/>
            <a:ext cx="93699" cy="341442"/>
            <a:chOff x="727175" y="2957625"/>
            <a:chExt cx="130700" cy="476275"/>
          </a:xfrm>
        </p:grpSpPr>
        <p:sp>
          <p:nvSpPr>
            <p:cNvPr id="450" name="Google Shape;450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" name="Google Shape;452;p37"/>
          <p:cNvSpPr/>
          <p:nvPr/>
        </p:nvSpPr>
        <p:spPr>
          <a:xfrm>
            <a:off x="1714816" y="2590423"/>
            <a:ext cx="287154" cy="36857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1268746" y="2590423"/>
            <a:ext cx="212740" cy="36857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4" name="Google Shape;454;p37"/>
          <p:cNvGrpSpPr/>
          <p:nvPr/>
        </p:nvGrpSpPr>
        <p:grpSpPr>
          <a:xfrm>
            <a:off x="2175626" y="2614762"/>
            <a:ext cx="331817" cy="319558"/>
            <a:chOff x="2583325" y="2972875"/>
            <a:chExt cx="462850" cy="445750"/>
          </a:xfrm>
        </p:grpSpPr>
        <p:sp>
          <p:nvSpPr>
            <p:cNvPr id="455" name="Google Shape;455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2647489" y="2662490"/>
            <a:ext cx="354579" cy="224121"/>
            <a:chOff x="3241525" y="3039450"/>
            <a:chExt cx="494600" cy="312625"/>
          </a:xfrm>
        </p:grpSpPr>
        <p:sp>
          <p:nvSpPr>
            <p:cNvPr id="458" name="Google Shape;458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" name="Google Shape;460;p37"/>
          <p:cNvSpPr/>
          <p:nvPr/>
        </p:nvSpPr>
        <p:spPr>
          <a:xfrm>
            <a:off x="3639172" y="2622381"/>
            <a:ext cx="304682" cy="304665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1" name="Google Shape;461;p37"/>
          <p:cNvGrpSpPr/>
          <p:nvPr/>
        </p:nvGrpSpPr>
        <p:grpSpPr>
          <a:xfrm>
            <a:off x="4091093" y="2638850"/>
            <a:ext cx="366838" cy="271400"/>
            <a:chOff x="5255200" y="3006475"/>
            <a:chExt cx="511700" cy="378575"/>
          </a:xfrm>
        </p:grpSpPr>
        <p:sp>
          <p:nvSpPr>
            <p:cNvPr id="462" name="Google Shape;462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" name="Google Shape;464;p37"/>
          <p:cNvGrpSpPr/>
          <p:nvPr/>
        </p:nvGrpSpPr>
        <p:grpSpPr>
          <a:xfrm>
            <a:off x="3159625" y="2623096"/>
            <a:ext cx="296797" cy="302908"/>
            <a:chOff x="3955900" y="2984500"/>
            <a:chExt cx="414000" cy="422525"/>
          </a:xfrm>
        </p:grpSpPr>
        <p:sp>
          <p:nvSpPr>
            <p:cNvPr id="465" name="Google Shape;465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8" name="Google Shape;468;p37"/>
          <p:cNvSpPr/>
          <p:nvPr/>
        </p:nvSpPr>
        <p:spPr>
          <a:xfrm>
            <a:off x="727679" y="3127547"/>
            <a:ext cx="331799" cy="26089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4642513" y="2608365"/>
            <a:ext cx="231129" cy="332695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0" name="Google Shape;470;p37"/>
          <p:cNvGrpSpPr/>
          <p:nvPr/>
        </p:nvGrpSpPr>
        <p:grpSpPr>
          <a:xfrm>
            <a:off x="5127623" y="2618705"/>
            <a:ext cx="226755" cy="322193"/>
            <a:chOff x="6701050" y="2978375"/>
            <a:chExt cx="316300" cy="449425"/>
          </a:xfrm>
        </p:grpSpPr>
        <p:sp>
          <p:nvSpPr>
            <p:cNvPr id="471" name="Google Shape;471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3" name="Google Shape;473;p37"/>
          <p:cNvGrpSpPr/>
          <p:nvPr/>
        </p:nvGrpSpPr>
        <p:grpSpPr>
          <a:xfrm>
            <a:off x="1213510" y="3149229"/>
            <a:ext cx="323071" cy="217131"/>
            <a:chOff x="1241275" y="3718400"/>
            <a:chExt cx="450650" cy="302875"/>
          </a:xfrm>
        </p:grpSpPr>
        <p:sp>
          <p:nvSpPr>
            <p:cNvPr id="474" name="Google Shape;474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1701145" y="3132597"/>
            <a:ext cx="314289" cy="250825"/>
            <a:chOff x="1921475" y="3695200"/>
            <a:chExt cx="438400" cy="349875"/>
          </a:xfrm>
        </p:grpSpPr>
        <p:sp>
          <p:nvSpPr>
            <p:cNvPr id="479" name="Google Shape;479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2187454" y="3128654"/>
            <a:ext cx="308159" cy="258281"/>
            <a:chOff x="2599825" y="3689700"/>
            <a:chExt cx="429850" cy="360275"/>
          </a:xfrm>
        </p:grpSpPr>
        <p:sp>
          <p:nvSpPr>
            <p:cNvPr id="483" name="Google Shape;483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37"/>
          <p:cNvGrpSpPr/>
          <p:nvPr/>
        </p:nvGrpSpPr>
        <p:grpSpPr>
          <a:xfrm>
            <a:off x="2685574" y="3101950"/>
            <a:ext cx="278408" cy="290667"/>
            <a:chOff x="3294650" y="3652450"/>
            <a:chExt cx="388350" cy="405450"/>
          </a:xfrm>
        </p:grpSpPr>
        <p:sp>
          <p:nvSpPr>
            <p:cNvPr id="486" name="Google Shape;486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3145627" y="3138727"/>
            <a:ext cx="324792" cy="238136"/>
            <a:chOff x="3936375" y="3703750"/>
            <a:chExt cx="453050" cy="332175"/>
          </a:xfrm>
        </p:grpSpPr>
        <p:sp>
          <p:nvSpPr>
            <p:cNvPr id="490" name="Google Shape;490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5" name="Google Shape;495;p37"/>
          <p:cNvGrpSpPr/>
          <p:nvPr/>
        </p:nvGrpSpPr>
        <p:grpSpPr>
          <a:xfrm>
            <a:off x="3628871" y="3138727"/>
            <a:ext cx="324792" cy="238136"/>
            <a:chOff x="4610450" y="3703750"/>
            <a:chExt cx="453050" cy="332175"/>
          </a:xfrm>
        </p:grpSpPr>
        <p:sp>
          <p:nvSpPr>
            <p:cNvPr id="496" name="Google Shape;496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8" name="Google Shape;498;p37"/>
          <p:cNvGrpSpPr/>
          <p:nvPr/>
        </p:nvGrpSpPr>
        <p:grpSpPr>
          <a:xfrm>
            <a:off x="4123497" y="3114657"/>
            <a:ext cx="302030" cy="286276"/>
            <a:chOff x="5300400" y="3670175"/>
            <a:chExt cx="421300" cy="399325"/>
          </a:xfrm>
        </p:grpSpPr>
        <p:sp>
          <p:nvSpPr>
            <p:cNvPr id="499" name="Google Shape;499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4" name="Google Shape;504;p37"/>
          <p:cNvSpPr/>
          <p:nvPr/>
        </p:nvSpPr>
        <p:spPr>
          <a:xfrm>
            <a:off x="4589978" y="3089907"/>
            <a:ext cx="336190" cy="336172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05" name="Google Shape;505;p37"/>
          <p:cNvGrpSpPr/>
          <p:nvPr/>
        </p:nvGrpSpPr>
        <p:grpSpPr>
          <a:xfrm>
            <a:off x="5094358" y="3111144"/>
            <a:ext cx="293284" cy="293302"/>
            <a:chOff x="6654650" y="3665275"/>
            <a:chExt cx="409100" cy="409125"/>
          </a:xfrm>
        </p:grpSpPr>
        <p:sp>
          <p:nvSpPr>
            <p:cNvPr id="506" name="Google Shape;506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732900" y="3582129"/>
            <a:ext cx="317802" cy="317820"/>
            <a:chOff x="570875" y="4322250"/>
            <a:chExt cx="443300" cy="443325"/>
          </a:xfrm>
        </p:grpSpPr>
        <p:sp>
          <p:nvSpPr>
            <p:cNvPr id="509" name="Google Shape;509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3" name="Google Shape;513;p37"/>
          <p:cNvSpPr/>
          <p:nvPr/>
        </p:nvSpPr>
        <p:spPr>
          <a:xfrm>
            <a:off x="1203073" y="3644095"/>
            <a:ext cx="344076" cy="194370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4" name="Google Shape;514;p37"/>
          <p:cNvGrpSpPr/>
          <p:nvPr/>
        </p:nvGrpSpPr>
        <p:grpSpPr>
          <a:xfrm>
            <a:off x="1742725" y="3558507"/>
            <a:ext cx="231129" cy="365063"/>
            <a:chOff x="1979475" y="4289300"/>
            <a:chExt cx="322400" cy="509225"/>
          </a:xfrm>
        </p:grpSpPr>
        <p:sp>
          <p:nvSpPr>
            <p:cNvPr id="515" name="Google Shape;515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2205395" y="3563311"/>
            <a:ext cx="272709" cy="355457"/>
            <a:chOff x="2624850" y="4296000"/>
            <a:chExt cx="380400" cy="495825"/>
          </a:xfrm>
        </p:grpSpPr>
        <p:sp>
          <p:nvSpPr>
            <p:cNvPr id="519" name="Google Shape;519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2" name="Google Shape;522;p37"/>
          <p:cNvSpPr/>
          <p:nvPr/>
        </p:nvSpPr>
        <p:spPr>
          <a:xfrm>
            <a:off x="3162470" y="3595503"/>
            <a:ext cx="291527" cy="291545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37"/>
          <p:cNvSpPr/>
          <p:nvPr/>
        </p:nvSpPr>
        <p:spPr>
          <a:xfrm>
            <a:off x="2679190" y="3613893"/>
            <a:ext cx="291527" cy="25476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3644424" y="3594195"/>
            <a:ext cx="294180" cy="29416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25" name="Google Shape;525;p37"/>
          <p:cNvGrpSpPr/>
          <p:nvPr/>
        </p:nvGrpSpPr>
        <p:grpSpPr>
          <a:xfrm>
            <a:off x="4105986" y="3598331"/>
            <a:ext cx="337051" cy="285416"/>
            <a:chOff x="5275975" y="4344850"/>
            <a:chExt cx="470150" cy="398125"/>
          </a:xfrm>
        </p:grpSpPr>
        <p:sp>
          <p:nvSpPr>
            <p:cNvPr id="526" name="Google Shape;526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9" name="Google Shape;529;p37"/>
          <p:cNvSpPr/>
          <p:nvPr/>
        </p:nvSpPr>
        <p:spPr>
          <a:xfrm>
            <a:off x="4606611" y="3589822"/>
            <a:ext cx="302926" cy="30290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0" name="Google Shape;530;p37"/>
          <p:cNvGrpSpPr/>
          <p:nvPr/>
        </p:nvGrpSpPr>
        <p:grpSpPr>
          <a:xfrm>
            <a:off x="5085594" y="3575140"/>
            <a:ext cx="310812" cy="331799"/>
            <a:chOff x="6642425" y="4312500"/>
            <a:chExt cx="433550" cy="462825"/>
          </a:xfrm>
        </p:grpSpPr>
        <p:sp>
          <p:nvSpPr>
            <p:cNvPr id="531" name="Google Shape;531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4" name="Google Shape;534;p37"/>
          <p:cNvSpPr/>
          <p:nvPr/>
        </p:nvSpPr>
        <p:spPr>
          <a:xfrm>
            <a:off x="692226" y="4106799"/>
            <a:ext cx="399206" cy="235520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5" name="Google Shape;535;p37"/>
          <p:cNvGrpSpPr/>
          <p:nvPr/>
        </p:nvGrpSpPr>
        <p:grpSpPr>
          <a:xfrm>
            <a:off x="1215696" y="4067578"/>
            <a:ext cx="318680" cy="313429"/>
            <a:chOff x="1244325" y="4999400"/>
            <a:chExt cx="444525" cy="437200"/>
          </a:xfrm>
        </p:grpSpPr>
        <p:sp>
          <p:nvSpPr>
            <p:cNvPr id="536" name="Google Shape;536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1727402" y="4057506"/>
            <a:ext cx="261776" cy="333556"/>
            <a:chOff x="1958100" y="4985350"/>
            <a:chExt cx="365150" cy="465275"/>
          </a:xfrm>
        </p:grpSpPr>
        <p:sp>
          <p:nvSpPr>
            <p:cNvPr id="542" name="Google Shape;542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5" name="Google Shape;545;p37"/>
          <p:cNvGrpSpPr/>
          <p:nvPr/>
        </p:nvGrpSpPr>
        <p:grpSpPr>
          <a:xfrm>
            <a:off x="2191379" y="4070195"/>
            <a:ext cx="300309" cy="308608"/>
            <a:chOff x="2605300" y="5003050"/>
            <a:chExt cx="418900" cy="430475"/>
          </a:xfrm>
        </p:grpSpPr>
        <p:sp>
          <p:nvSpPr>
            <p:cNvPr id="546" name="Google Shape;546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9" name="Google Shape;549;p37"/>
          <p:cNvGrpSpPr/>
          <p:nvPr/>
        </p:nvGrpSpPr>
        <p:grpSpPr>
          <a:xfrm>
            <a:off x="2645303" y="4076772"/>
            <a:ext cx="358952" cy="295040"/>
            <a:chOff x="3238475" y="5012225"/>
            <a:chExt cx="500700" cy="411550"/>
          </a:xfrm>
        </p:grpSpPr>
        <p:sp>
          <p:nvSpPr>
            <p:cNvPr id="550" name="Google Shape;550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3594281" y="4045247"/>
            <a:ext cx="393972" cy="358074"/>
            <a:chOff x="4562200" y="4968250"/>
            <a:chExt cx="549550" cy="499475"/>
          </a:xfrm>
        </p:grpSpPr>
        <p:sp>
          <p:nvSpPr>
            <p:cNvPr id="556" name="Google Shape;556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1" name="Google Shape;561;p37"/>
          <p:cNvGrpSpPr/>
          <p:nvPr/>
        </p:nvGrpSpPr>
        <p:grpSpPr>
          <a:xfrm>
            <a:off x="3171453" y="4065392"/>
            <a:ext cx="273139" cy="317354"/>
            <a:chOff x="3972400" y="4996350"/>
            <a:chExt cx="381000" cy="442675"/>
          </a:xfrm>
        </p:grpSpPr>
        <p:sp>
          <p:nvSpPr>
            <p:cNvPr id="562" name="Google Shape;562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4081038" y="4038687"/>
            <a:ext cx="386965" cy="371193"/>
            <a:chOff x="5241175" y="4959100"/>
            <a:chExt cx="539775" cy="517775"/>
          </a:xfrm>
        </p:grpSpPr>
        <p:sp>
          <p:nvSpPr>
            <p:cNvPr id="565" name="Google Shape;565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1" name="Google Shape;571;p37"/>
          <p:cNvSpPr/>
          <p:nvPr/>
        </p:nvSpPr>
        <p:spPr>
          <a:xfrm>
            <a:off x="4587791" y="4130441"/>
            <a:ext cx="340563" cy="188240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2" name="Google Shape;572;p37"/>
          <p:cNvGrpSpPr/>
          <p:nvPr/>
        </p:nvGrpSpPr>
        <p:grpSpPr>
          <a:xfrm>
            <a:off x="5116242" y="4093835"/>
            <a:ext cx="248209" cy="285416"/>
            <a:chOff x="6685175" y="5036025"/>
            <a:chExt cx="346225" cy="398125"/>
          </a:xfrm>
        </p:grpSpPr>
        <p:sp>
          <p:nvSpPr>
            <p:cNvPr id="573" name="Google Shape;573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6283418" y="2143549"/>
            <a:ext cx="432570" cy="421334"/>
            <a:chOff x="5926225" y="921350"/>
            <a:chExt cx="517800" cy="504350"/>
          </a:xfrm>
        </p:grpSpPr>
        <p:sp>
          <p:nvSpPr>
            <p:cNvPr id="579" name="Google Shape;579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1" name="Google Shape;581;p37"/>
          <p:cNvSpPr/>
          <p:nvPr/>
        </p:nvSpPr>
        <p:spPr>
          <a:xfrm>
            <a:off x="6477338" y="237960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37"/>
          <p:cNvGrpSpPr/>
          <p:nvPr/>
        </p:nvGrpSpPr>
        <p:grpSpPr>
          <a:xfrm>
            <a:off x="7168405" y="2122929"/>
            <a:ext cx="432570" cy="421334"/>
            <a:chOff x="5926225" y="921350"/>
            <a:chExt cx="517800" cy="504350"/>
          </a:xfrm>
        </p:grpSpPr>
        <p:sp>
          <p:nvSpPr>
            <p:cNvPr id="583" name="Google Shape;583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37"/>
          <p:cNvSpPr/>
          <p:nvPr/>
        </p:nvSpPr>
        <p:spPr>
          <a:xfrm>
            <a:off x="7362326" y="235898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7"/>
          <p:cNvGrpSpPr/>
          <p:nvPr/>
        </p:nvGrpSpPr>
        <p:grpSpPr>
          <a:xfrm>
            <a:off x="6283685" y="2871971"/>
            <a:ext cx="1075937" cy="1047989"/>
            <a:chOff x="5926225" y="921350"/>
            <a:chExt cx="517800" cy="504350"/>
          </a:xfrm>
        </p:grpSpPr>
        <p:sp>
          <p:nvSpPr>
            <p:cNvPr id="587" name="Google Shape;587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37"/>
          <p:cNvSpPr/>
          <p:nvPr/>
        </p:nvSpPr>
        <p:spPr>
          <a:xfrm>
            <a:off x="6765998" y="345906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37"/>
          <p:cNvSpPr txBox="1"/>
          <p:nvPr>
            <p:ph idx="1" type="body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597" name="Google Shape;597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04" name="Google Shape;604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09" name="Google Shape;609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13" name="Google Shape;613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19" name="Google Shape;619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23" name="Google Shape;623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28" name="Google Shape;628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34" name="Google Shape;634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41" name="Google Shape;641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44" name="Google Shape;644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48" name="Google Shape;648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55" name="Google Shape;655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61" name="Google Shape;661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65" name="Google Shape;665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66" name="Google Shape;666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6" name="Google Shape;676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683" name="Google Shape;683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688" name="Google Shape;688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694" name="Google Shape;694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01" name="Google Shape;701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06" name="Google Shape;706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11" name="Google Shape;711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6" name="Google Shape;716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17" name="Google Shape;717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7" name="Google Shape;727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28" name="Google Shape;728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32" name="Google Shape;73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2" name="Google Shape;742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43" name="Google Shape;743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7" name="Google Shape;747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48" name="Google Shape;748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8" name="Google Shape;758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59" name="Google Shape;759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67" name="Google Shape;767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72" name="Google Shape;772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777" name="Google Shape;777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2" name="Google Shape;782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783" name="Google Shape;783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790" name="Google Shape;790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794" name="Google Shape;794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00" name="Google Shape;800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07" name="Google Shape;807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11" name="Google Shape;811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16" name="Google Shape;816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23" name="Google Shape;823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31" name="Google Shape;831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36" name="Google Shape;836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40" name="Google Shape;840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44" name="Google Shape;844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49" name="Google Shape;849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54" name="Google Shape;854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60" name="Google Shape;860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67" name="Google Shape;867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75" name="Google Shape;875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888" name="Google Shape;888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893" name="Google Shape;893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897" name="Google Shape;897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04" name="Google Shape;904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13" name="Google Shape;913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26" name="Google Shape;926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39" name="Google Shape;939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52" name="Google Shape;952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59" name="Google Shape;959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975" name="Google Shape;975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76" name="Google Shape;976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9" name="Google Shape;979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80" name="Google Shape;980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84" name="Google Shape;984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7" name="Google Shape;987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88" name="Google Shape;988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1" name="Google Shape;991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992" name="Google Shape;992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01" name="Google Shape;1001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26" name="Google Shape;1026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27" name="Google Shape;1027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9" name="Google Shape;1029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30" name="Google Shape;1030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2" name="Google Shape;1032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33" name="Google Shape;1033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5" name="Google Shape;1035;p3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36" name="Google Shape;1036;p3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7" name="Google Shape;10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38" name="Google Shape;1038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9"/>
          <p:cNvSpPr txBox="1"/>
          <p:nvPr/>
        </p:nvSpPr>
        <p:spPr>
          <a:xfrm>
            <a:off x="930600" y="2374250"/>
            <a:ext cx="72828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7" name="Google Shape;1047;p39"/>
          <p:cNvSpPr txBox="1"/>
          <p:nvPr/>
        </p:nvSpPr>
        <p:spPr>
          <a:xfrm>
            <a:off x="480525" y="720652"/>
            <a:ext cx="17424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lt1"/>
                </a:solidFill>
              </a:rPr>
              <a:t>😉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048" name="Google Shape;1048;p3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9" name="Google Shape;1049;p39"/>
          <p:cNvSpPr txBox="1"/>
          <p:nvPr>
            <p:ph idx="1" type="body"/>
          </p:nvPr>
        </p:nvSpPr>
        <p:spPr>
          <a:xfrm>
            <a:off x="2259200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56" name="Google Shape;1056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57" name="Google Shape;1057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58" name="Google Shape;1058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60" name="Google Shape;1060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61" name="Google Shape;1061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63" name="Google Shape;1063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64" name="Google Shape;1064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66" name="Google Shape;1066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67" name="Google Shape;1067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I am Jayden Smith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ctrTitle"/>
          </p:nvPr>
        </p:nvSpPr>
        <p:spPr>
          <a:xfrm>
            <a:off x="4626525" y="882425"/>
            <a:ext cx="3586800" cy="15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</a:t>
            </a:r>
            <a:r>
              <a:rPr lang="en" sz="7200"/>
              <a:t>c</a:t>
            </a:r>
            <a:r>
              <a:rPr lang="en" sz="7200"/>
              <a:t>oncept</a:t>
            </a:r>
            <a:endParaRPr sz="7200"/>
          </a:p>
        </p:txBody>
      </p:sp>
      <p:sp>
        <p:nvSpPr>
          <p:cNvPr id="93" name="Google Shape;93;p18"/>
          <p:cNvSpPr txBox="1"/>
          <p:nvPr>
            <p:ph idx="4294967295" type="subTitle"/>
          </p:nvPr>
        </p:nvSpPr>
        <p:spPr>
          <a:xfrm>
            <a:off x="4626525" y="2538774"/>
            <a:ext cx="3586800" cy="16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665634" y="2770968"/>
            <a:ext cx="370763" cy="354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96" name="Google Shape;96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9" name="Google Shape;99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8"/>
          <p:cNvSpPr/>
          <p:nvPr/>
        </p:nvSpPr>
        <p:spPr>
          <a:xfrm rot="2466663">
            <a:off x="480742" y="433732"/>
            <a:ext cx="515110" cy="4918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rot="-1609291">
            <a:off x="990504" y="1768443"/>
            <a:ext cx="370702" cy="353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2926243">
            <a:off x="3718349" y="1461750"/>
            <a:ext cx="277628" cy="2650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-1609496">
            <a:off x="1766293" y="751924"/>
            <a:ext cx="250098" cy="2388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