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1af51ec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1af51ec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f1af51ec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f1af51ec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hyperlink" Target="http://127.0.0.1:8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8300" y="547175"/>
            <a:ext cx="8973900" cy="8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3980">
                <a:latin typeface="Calibri"/>
                <a:ea typeface="Calibri"/>
                <a:cs typeface="Calibri"/>
                <a:sym typeface="Calibri"/>
              </a:rPr>
              <a:t>Automating SDLC: From BRD to Jira Stories &amp;   Test Cases</a:t>
            </a:r>
            <a:endParaRPr sz="39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889175" y="2038250"/>
            <a:ext cx="7017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Name - BRD Analyzer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         Team - Bot Her 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87275" y="68400"/>
            <a:ext cx="8221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>
                <a:latin typeface="Roboto"/>
                <a:ea typeface="Roboto"/>
                <a:cs typeface="Roboto"/>
                <a:sym typeface="Roboto"/>
              </a:rPr>
              <a:t>Key - A</a:t>
            </a:r>
            <a:r>
              <a:rPr lang="en-GB" sz="3880">
                <a:latin typeface="Calibri"/>
                <a:ea typeface="Calibri"/>
                <a:cs typeface="Calibri"/>
                <a:sym typeface="Calibri"/>
              </a:rPr>
              <a:t>bilities</a:t>
            </a:r>
            <a:endParaRPr sz="38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87275" y="752375"/>
            <a:ext cx="72228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Automated BRD Analysis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– Extracts requirements with precision</a:t>
            </a:r>
            <a:br>
              <a:rPr lang="en-GB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Smart Story &amp; Test Case Generation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– Converts requirements into actionable items</a:t>
            </a:r>
            <a:br>
              <a:rPr lang="en-GB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One-Click Jira Story Creation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– Seamless integration with Jira</a:t>
            </a:r>
            <a:br>
              <a:rPr lang="en-GB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-GB">
                <a:latin typeface="Calibri"/>
                <a:ea typeface="Calibri"/>
                <a:cs typeface="Calibri"/>
                <a:sym typeface="Calibri"/>
              </a:rPr>
              <a:t>Export to Excel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– Quick and structured test case export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87275" y="68400"/>
            <a:ext cx="82212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80"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sz="38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87275" y="752375"/>
            <a:ext cx="7633200" cy="4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Run the python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and navigate to “</a:t>
            </a:r>
            <a:r>
              <a:rPr lang="en-GB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http://127.0.0.1:8000/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” as application is hosted.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Make sure to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provide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BRD document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