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72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6" r:id="rId13"/>
    <p:sldId id="284" r:id="rId14"/>
    <p:sldId id="28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60"/>
  </p:normalViewPr>
  <p:slideViewPr>
    <p:cSldViewPr snapToGrid="0">
      <p:cViewPr varScale="1">
        <p:scale>
          <a:sx n="62" d="100"/>
          <a:sy n="62" d="100"/>
        </p:scale>
        <p:origin x="4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351C0-5B14-4656-A3B1-B511CCD79952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AA8E94A-5FD0-4499-B697-FA4B491040E5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Sampling Strategies</a:t>
          </a:r>
        </a:p>
      </dgm:t>
    </dgm:pt>
    <dgm:pt modelId="{5A8D62F4-C236-446B-A90D-CDE78C442123}" type="parTrans" cxnId="{75EB5124-565E-4EEB-85F0-F6CD63AA1F6A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5FA5F2C4-4BD9-46D4-8D58-C13D5A5D6B8D}" type="sibTrans" cxnId="{75EB5124-565E-4EEB-85F0-F6CD63AA1F6A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9393C1B2-187E-4298-8216-E1C7164D0A82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Probability</a:t>
          </a:r>
          <a:endParaRPr lang="en-US" sz="1600" b="1" dirty="0">
            <a:solidFill>
              <a:schemeClr val="tx1"/>
            </a:solidFill>
          </a:endParaRPr>
        </a:p>
      </dgm:t>
    </dgm:pt>
    <dgm:pt modelId="{C8381FFD-D69D-46CF-BA62-DA93BFD2AD9E}" type="parTrans" cxnId="{4939E93D-E445-4C12-BDEA-52598E4D1758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88618F2C-36C8-48D9-A3F9-D095BC469DD9}" type="sibTrans" cxnId="{4939E93D-E445-4C12-BDEA-52598E4D1758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17B0C32A-E26C-432C-89A9-CDEC277F41BD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Simple Random</a:t>
          </a:r>
          <a:endParaRPr lang="en-US" sz="1600" b="1" dirty="0">
            <a:solidFill>
              <a:schemeClr val="tx1"/>
            </a:solidFill>
          </a:endParaRPr>
        </a:p>
      </dgm:t>
    </dgm:pt>
    <dgm:pt modelId="{02439AD5-8B2E-49C3-A461-33409A36FDCC}" type="parTrans" cxnId="{34AECA62-3FD6-42A7-BE21-152AB9FA1AFA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85D69CC2-DA50-4ABA-9F22-EC779B7FB192}" type="sibTrans" cxnId="{34AECA62-3FD6-42A7-BE21-152AB9FA1AFA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C6E21831-8275-4F28-B054-3C477F85900E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Non Probability</a:t>
          </a:r>
          <a:endParaRPr lang="en-US" sz="1600" b="1" dirty="0">
            <a:solidFill>
              <a:schemeClr val="tx1"/>
            </a:solidFill>
          </a:endParaRPr>
        </a:p>
      </dgm:t>
    </dgm:pt>
    <dgm:pt modelId="{F2C02CB4-3AAC-4851-A797-E3133BFCE2B8}" type="parTrans" cxnId="{CB64BDC3-DB59-4387-A06D-C57F9EB15055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D6652FE1-8FE6-4A79-87ED-4B61AE7441D7}" type="sibTrans" cxnId="{CB64BDC3-DB59-4387-A06D-C57F9EB15055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8854C0CB-34D6-4273-B05D-4401BE362E27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Convenience</a:t>
          </a:r>
        </a:p>
      </dgm:t>
    </dgm:pt>
    <dgm:pt modelId="{B639223B-F841-4047-9048-8A2299FBFA4C}" type="parTrans" cxnId="{AE25D66F-E749-4BBB-B29C-89153E875EBC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E31E8124-17C6-4E8E-8E61-A6C5A3A38E3F}" type="sibTrans" cxnId="{AE25D66F-E749-4BBB-B29C-89153E875EBC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8101DF87-50AD-44B5-BF6B-102D3D74C33B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Systematic</a:t>
          </a:r>
          <a:endParaRPr lang="en-US" sz="1600" b="1" dirty="0">
            <a:solidFill>
              <a:schemeClr val="tx1"/>
            </a:solidFill>
          </a:endParaRPr>
        </a:p>
      </dgm:t>
    </dgm:pt>
    <dgm:pt modelId="{4754C346-A846-4198-AA96-C262024F7098}" type="parTrans" cxnId="{09071505-FC8E-4140-8C84-BC8A8043DD6B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B2A0E0D5-4E61-4F03-9429-18712BC85317}" type="sibTrans" cxnId="{09071505-FC8E-4140-8C84-BC8A8043DD6B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FE1225B3-24B5-4CE2-A2BF-4D147DEEEBFE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Stratified</a:t>
          </a:r>
          <a:endParaRPr lang="en-US" sz="1600" b="1" dirty="0">
            <a:solidFill>
              <a:schemeClr val="tx1"/>
            </a:solidFill>
          </a:endParaRPr>
        </a:p>
      </dgm:t>
    </dgm:pt>
    <dgm:pt modelId="{763A0657-CA42-4600-B692-3B9072B6C3D9}" type="parTrans" cxnId="{40E3B71C-D231-4F14-9A54-D2298E45DD51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BAB4A7FB-E8D8-433D-9F07-606DCE50844F}" type="sibTrans" cxnId="{40E3B71C-D231-4F14-9A54-D2298E45DD51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3BDB10C2-D74F-4647-A6F7-FE2AEC629CDB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Cluster</a:t>
          </a:r>
          <a:endParaRPr lang="en-US" sz="1600" b="1" dirty="0">
            <a:solidFill>
              <a:schemeClr val="tx1"/>
            </a:solidFill>
          </a:endParaRPr>
        </a:p>
      </dgm:t>
    </dgm:pt>
    <dgm:pt modelId="{D6EA9262-70AF-4E12-9232-7DAF1BA62A6D}" type="parTrans" cxnId="{DCE86D76-44EA-4A55-B107-3B42176096BC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54634CE0-AAA7-47D7-A8C1-B8616BC751F6}" type="sibTrans" cxnId="{DCE86D76-44EA-4A55-B107-3B42176096BC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A53AE261-104B-4C37-9522-8AFD2826C1CD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Purposive</a:t>
          </a:r>
        </a:p>
      </dgm:t>
    </dgm:pt>
    <dgm:pt modelId="{E60356A4-BC0B-4681-8FF4-717C8ADFB97E}" type="parTrans" cxnId="{7B8C0E69-E95F-4BD0-9144-8F81C3F12B5A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48CC8713-EB7D-4CA9-BAA8-F4EBD42FB007}" type="sibTrans" cxnId="{7B8C0E69-E95F-4BD0-9144-8F81C3F12B5A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36BD5B1C-CD63-4D01-9802-A9AE354C62F9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Voluntary</a:t>
          </a:r>
          <a:endParaRPr lang="en-US" sz="1600" b="1" dirty="0">
            <a:solidFill>
              <a:schemeClr val="tx1"/>
            </a:solidFill>
          </a:endParaRPr>
        </a:p>
      </dgm:t>
    </dgm:pt>
    <dgm:pt modelId="{22BC97FF-F36B-49FB-A4AC-3A17CADDE6B9}" type="parTrans" cxnId="{2008F05C-9BFE-4FC6-8B02-E86868A44BF8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ABFC03AB-4C01-4B21-A5A8-7A9F644E0556}" type="sibTrans" cxnId="{2008F05C-9BFE-4FC6-8B02-E86868A44BF8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5F91D035-3C7B-472E-9516-447D075B4D12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Snowball</a:t>
          </a:r>
        </a:p>
      </dgm:t>
    </dgm:pt>
    <dgm:pt modelId="{9AFCFF64-7971-4395-81CF-9A0537FB9706}" type="parTrans" cxnId="{54B3881F-FFCE-437B-9E85-EBEFD82AD951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B96F4B2B-9380-4ADF-B8CD-FACEE877CAEC}" type="sibTrans" cxnId="{54B3881F-FFCE-437B-9E85-EBEFD82AD951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66A34920-70D9-423C-B5A8-D57944CD09A4}" type="pres">
      <dgm:prSet presAssocID="{3A5351C0-5B14-4656-A3B1-B511CCD799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CD92F2-C1E3-452D-81F5-F2065233266D}" type="pres">
      <dgm:prSet presAssocID="{8AA8E94A-5FD0-4499-B697-FA4B491040E5}" presName="hierRoot1" presStyleCnt="0">
        <dgm:presLayoutVars>
          <dgm:hierBranch val="init"/>
        </dgm:presLayoutVars>
      </dgm:prSet>
      <dgm:spPr/>
    </dgm:pt>
    <dgm:pt modelId="{4ED67243-0827-48D6-AC38-AD6594F5CCDF}" type="pres">
      <dgm:prSet presAssocID="{8AA8E94A-5FD0-4499-B697-FA4B491040E5}" presName="rootComposite1" presStyleCnt="0"/>
      <dgm:spPr/>
    </dgm:pt>
    <dgm:pt modelId="{0E86D2EE-B7C0-43BB-92D5-059A07C55D93}" type="pres">
      <dgm:prSet presAssocID="{8AA8E94A-5FD0-4499-B697-FA4B491040E5}" presName="rootText1" presStyleLbl="node0" presStyleIdx="0" presStyleCnt="1">
        <dgm:presLayoutVars>
          <dgm:chPref val="3"/>
        </dgm:presLayoutVars>
      </dgm:prSet>
      <dgm:spPr/>
    </dgm:pt>
    <dgm:pt modelId="{B3D0C878-A64E-406E-9848-A6FF6F8BB9E3}" type="pres">
      <dgm:prSet presAssocID="{8AA8E94A-5FD0-4499-B697-FA4B491040E5}" presName="rootConnector1" presStyleLbl="node1" presStyleIdx="0" presStyleCnt="0"/>
      <dgm:spPr/>
    </dgm:pt>
    <dgm:pt modelId="{9F313ABD-58CD-4B91-AB2E-BEC6E1903538}" type="pres">
      <dgm:prSet presAssocID="{8AA8E94A-5FD0-4499-B697-FA4B491040E5}" presName="hierChild2" presStyleCnt="0"/>
      <dgm:spPr/>
    </dgm:pt>
    <dgm:pt modelId="{4FFE54DF-99E0-48BE-BE13-BD7BF9904A1E}" type="pres">
      <dgm:prSet presAssocID="{C8381FFD-D69D-46CF-BA62-DA93BFD2AD9E}" presName="Name37" presStyleLbl="parChTrans1D2" presStyleIdx="0" presStyleCnt="2"/>
      <dgm:spPr/>
    </dgm:pt>
    <dgm:pt modelId="{9ED05BAA-6F85-489B-9C8E-4D6279353A39}" type="pres">
      <dgm:prSet presAssocID="{9393C1B2-187E-4298-8216-E1C7164D0A82}" presName="hierRoot2" presStyleCnt="0">
        <dgm:presLayoutVars>
          <dgm:hierBranch val="init"/>
        </dgm:presLayoutVars>
      </dgm:prSet>
      <dgm:spPr/>
    </dgm:pt>
    <dgm:pt modelId="{D9898F42-015F-4E90-A950-1696F957A54B}" type="pres">
      <dgm:prSet presAssocID="{9393C1B2-187E-4298-8216-E1C7164D0A82}" presName="rootComposite" presStyleCnt="0"/>
      <dgm:spPr/>
    </dgm:pt>
    <dgm:pt modelId="{C498DB28-CC60-44CE-8E0A-5718F775CD33}" type="pres">
      <dgm:prSet presAssocID="{9393C1B2-187E-4298-8216-E1C7164D0A82}" presName="rootText" presStyleLbl="node2" presStyleIdx="0" presStyleCnt="2">
        <dgm:presLayoutVars>
          <dgm:chPref val="3"/>
        </dgm:presLayoutVars>
      </dgm:prSet>
      <dgm:spPr/>
    </dgm:pt>
    <dgm:pt modelId="{707A13C4-57AB-4A9A-9EF6-51F831D3D076}" type="pres">
      <dgm:prSet presAssocID="{9393C1B2-187E-4298-8216-E1C7164D0A82}" presName="rootConnector" presStyleLbl="node2" presStyleIdx="0" presStyleCnt="2"/>
      <dgm:spPr/>
    </dgm:pt>
    <dgm:pt modelId="{7F12816E-76F9-447A-91DC-18B67104EA52}" type="pres">
      <dgm:prSet presAssocID="{9393C1B2-187E-4298-8216-E1C7164D0A82}" presName="hierChild4" presStyleCnt="0"/>
      <dgm:spPr/>
    </dgm:pt>
    <dgm:pt modelId="{7F3500F1-AA59-45E7-A4B0-04D53C1441F6}" type="pres">
      <dgm:prSet presAssocID="{02439AD5-8B2E-49C3-A461-33409A36FDCC}" presName="Name37" presStyleLbl="parChTrans1D3" presStyleIdx="0" presStyleCnt="8"/>
      <dgm:spPr/>
    </dgm:pt>
    <dgm:pt modelId="{745C48EE-5152-4A9A-97BF-67B758B167E2}" type="pres">
      <dgm:prSet presAssocID="{17B0C32A-E26C-432C-89A9-CDEC277F41BD}" presName="hierRoot2" presStyleCnt="0">
        <dgm:presLayoutVars>
          <dgm:hierBranch val="init"/>
        </dgm:presLayoutVars>
      </dgm:prSet>
      <dgm:spPr/>
    </dgm:pt>
    <dgm:pt modelId="{947B9FB4-1E80-41A6-A423-1B1BBE7E366E}" type="pres">
      <dgm:prSet presAssocID="{17B0C32A-E26C-432C-89A9-CDEC277F41BD}" presName="rootComposite" presStyleCnt="0"/>
      <dgm:spPr/>
    </dgm:pt>
    <dgm:pt modelId="{626927B5-33E2-40BA-9CA6-B09443122C4F}" type="pres">
      <dgm:prSet presAssocID="{17B0C32A-E26C-432C-89A9-CDEC277F41BD}" presName="rootText" presStyleLbl="node3" presStyleIdx="0" presStyleCnt="8">
        <dgm:presLayoutVars>
          <dgm:chPref val="3"/>
        </dgm:presLayoutVars>
      </dgm:prSet>
      <dgm:spPr/>
    </dgm:pt>
    <dgm:pt modelId="{727FEB47-47A2-4A83-BC4E-D5AA551FB220}" type="pres">
      <dgm:prSet presAssocID="{17B0C32A-E26C-432C-89A9-CDEC277F41BD}" presName="rootConnector" presStyleLbl="node3" presStyleIdx="0" presStyleCnt="8"/>
      <dgm:spPr/>
    </dgm:pt>
    <dgm:pt modelId="{097B6EA8-E4B8-4458-890F-81CA0A3556EF}" type="pres">
      <dgm:prSet presAssocID="{17B0C32A-E26C-432C-89A9-CDEC277F41BD}" presName="hierChild4" presStyleCnt="0"/>
      <dgm:spPr/>
    </dgm:pt>
    <dgm:pt modelId="{2E52A127-AB1D-4CC5-A1EB-47C4C08C8A87}" type="pres">
      <dgm:prSet presAssocID="{17B0C32A-E26C-432C-89A9-CDEC277F41BD}" presName="hierChild5" presStyleCnt="0"/>
      <dgm:spPr/>
    </dgm:pt>
    <dgm:pt modelId="{1BDE4858-FD85-4FD8-9783-2AB368169C21}" type="pres">
      <dgm:prSet presAssocID="{4754C346-A846-4198-AA96-C262024F7098}" presName="Name37" presStyleLbl="parChTrans1D3" presStyleIdx="1" presStyleCnt="8"/>
      <dgm:spPr/>
    </dgm:pt>
    <dgm:pt modelId="{A4958440-7FA2-4DC6-8C64-DCB3A47BCB56}" type="pres">
      <dgm:prSet presAssocID="{8101DF87-50AD-44B5-BF6B-102D3D74C33B}" presName="hierRoot2" presStyleCnt="0">
        <dgm:presLayoutVars>
          <dgm:hierBranch val="init"/>
        </dgm:presLayoutVars>
      </dgm:prSet>
      <dgm:spPr/>
    </dgm:pt>
    <dgm:pt modelId="{75568F51-9EC6-4B64-ABB1-E2F842EF4ADF}" type="pres">
      <dgm:prSet presAssocID="{8101DF87-50AD-44B5-BF6B-102D3D74C33B}" presName="rootComposite" presStyleCnt="0"/>
      <dgm:spPr/>
    </dgm:pt>
    <dgm:pt modelId="{1FB590C6-3C8F-4052-B592-47311E39AB37}" type="pres">
      <dgm:prSet presAssocID="{8101DF87-50AD-44B5-BF6B-102D3D74C33B}" presName="rootText" presStyleLbl="node3" presStyleIdx="1" presStyleCnt="8">
        <dgm:presLayoutVars>
          <dgm:chPref val="3"/>
        </dgm:presLayoutVars>
      </dgm:prSet>
      <dgm:spPr/>
    </dgm:pt>
    <dgm:pt modelId="{6C492D61-0222-470E-AC09-773ACF778533}" type="pres">
      <dgm:prSet presAssocID="{8101DF87-50AD-44B5-BF6B-102D3D74C33B}" presName="rootConnector" presStyleLbl="node3" presStyleIdx="1" presStyleCnt="8"/>
      <dgm:spPr/>
    </dgm:pt>
    <dgm:pt modelId="{79A4AEEF-8A54-44FF-B1FC-8188BC22C94A}" type="pres">
      <dgm:prSet presAssocID="{8101DF87-50AD-44B5-BF6B-102D3D74C33B}" presName="hierChild4" presStyleCnt="0"/>
      <dgm:spPr/>
    </dgm:pt>
    <dgm:pt modelId="{BFAA9951-BD39-4980-B800-6C4EF7202389}" type="pres">
      <dgm:prSet presAssocID="{8101DF87-50AD-44B5-BF6B-102D3D74C33B}" presName="hierChild5" presStyleCnt="0"/>
      <dgm:spPr/>
    </dgm:pt>
    <dgm:pt modelId="{714A8D15-53D1-4873-8431-080528E90726}" type="pres">
      <dgm:prSet presAssocID="{763A0657-CA42-4600-B692-3B9072B6C3D9}" presName="Name37" presStyleLbl="parChTrans1D3" presStyleIdx="2" presStyleCnt="8"/>
      <dgm:spPr/>
    </dgm:pt>
    <dgm:pt modelId="{DCAC499D-7BE8-49DC-89FC-CFC545CFDAB8}" type="pres">
      <dgm:prSet presAssocID="{FE1225B3-24B5-4CE2-A2BF-4D147DEEEBFE}" presName="hierRoot2" presStyleCnt="0">
        <dgm:presLayoutVars>
          <dgm:hierBranch val="init"/>
        </dgm:presLayoutVars>
      </dgm:prSet>
      <dgm:spPr/>
    </dgm:pt>
    <dgm:pt modelId="{FEA79E29-68F3-418D-ACFD-0BBA7E3DFE43}" type="pres">
      <dgm:prSet presAssocID="{FE1225B3-24B5-4CE2-A2BF-4D147DEEEBFE}" presName="rootComposite" presStyleCnt="0"/>
      <dgm:spPr/>
    </dgm:pt>
    <dgm:pt modelId="{7EEFB444-674C-407C-BB8E-27EC8542594A}" type="pres">
      <dgm:prSet presAssocID="{FE1225B3-24B5-4CE2-A2BF-4D147DEEEBFE}" presName="rootText" presStyleLbl="node3" presStyleIdx="2" presStyleCnt="8">
        <dgm:presLayoutVars>
          <dgm:chPref val="3"/>
        </dgm:presLayoutVars>
      </dgm:prSet>
      <dgm:spPr/>
    </dgm:pt>
    <dgm:pt modelId="{D3B720CA-820A-49E7-A82B-00B7150BBB87}" type="pres">
      <dgm:prSet presAssocID="{FE1225B3-24B5-4CE2-A2BF-4D147DEEEBFE}" presName="rootConnector" presStyleLbl="node3" presStyleIdx="2" presStyleCnt="8"/>
      <dgm:spPr/>
    </dgm:pt>
    <dgm:pt modelId="{76F4E246-B393-428F-B900-7B49C1D9E3F5}" type="pres">
      <dgm:prSet presAssocID="{FE1225B3-24B5-4CE2-A2BF-4D147DEEEBFE}" presName="hierChild4" presStyleCnt="0"/>
      <dgm:spPr/>
    </dgm:pt>
    <dgm:pt modelId="{42083D9F-5D3C-491D-B84B-6057E158EB0A}" type="pres">
      <dgm:prSet presAssocID="{FE1225B3-24B5-4CE2-A2BF-4D147DEEEBFE}" presName="hierChild5" presStyleCnt="0"/>
      <dgm:spPr/>
    </dgm:pt>
    <dgm:pt modelId="{5EC8E6AD-9040-4F23-9102-C91E903EEAE6}" type="pres">
      <dgm:prSet presAssocID="{D6EA9262-70AF-4E12-9232-7DAF1BA62A6D}" presName="Name37" presStyleLbl="parChTrans1D3" presStyleIdx="3" presStyleCnt="8"/>
      <dgm:spPr/>
    </dgm:pt>
    <dgm:pt modelId="{DE77812B-988D-4168-B2E7-7E7BC4BD8923}" type="pres">
      <dgm:prSet presAssocID="{3BDB10C2-D74F-4647-A6F7-FE2AEC629CDB}" presName="hierRoot2" presStyleCnt="0">
        <dgm:presLayoutVars>
          <dgm:hierBranch val="init"/>
        </dgm:presLayoutVars>
      </dgm:prSet>
      <dgm:spPr/>
    </dgm:pt>
    <dgm:pt modelId="{0A63D883-00D9-4E24-A0C1-322B3AD690DE}" type="pres">
      <dgm:prSet presAssocID="{3BDB10C2-D74F-4647-A6F7-FE2AEC629CDB}" presName="rootComposite" presStyleCnt="0"/>
      <dgm:spPr/>
    </dgm:pt>
    <dgm:pt modelId="{B5A17B3B-0670-432D-95C4-63FA2AD10BDB}" type="pres">
      <dgm:prSet presAssocID="{3BDB10C2-D74F-4647-A6F7-FE2AEC629CDB}" presName="rootText" presStyleLbl="node3" presStyleIdx="3" presStyleCnt="8">
        <dgm:presLayoutVars>
          <dgm:chPref val="3"/>
        </dgm:presLayoutVars>
      </dgm:prSet>
      <dgm:spPr/>
    </dgm:pt>
    <dgm:pt modelId="{4EF463F4-48CB-4E83-8A5B-8CE2BEE30750}" type="pres">
      <dgm:prSet presAssocID="{3BDB10C2-D74F-4647-A6F7-FE2AEC629CDB}" presName="rootConnector" presStyleLbl="node3" presStyleIdx="3" presStyleCnt="8"/>
      <dgm:spPr/>
    </dgm:pt>
    <dgm:pt modelId="{1FB744C2-5A1F-46E0-8778-15395165ABEA}" type="pres">
      <dgm:prSet presAssocID="{3BDB10C2-D74F-4647-A6F7-FE2AEC629CDB}" presName="hierChild4" presStyleCnt="0"/>
      <dgm:spPr/>
    </dgm:pt>
    <dgm:pt modelId="{B2B5FCBA-B948-46DE-B6F3-8E823DF63AA8}" type="pres">
      <dgm:prSet presAssocID="{3BDB10C2-D74F-4647-A6F7-FE2AEC629CDB}" presName="hierChild5" presStyleCnt="0"/>
      <dgm:spPr/>
    </dgm:pt>
    <dgm:pt modelId="{5E723864-5CE7-4BB4-A79A-289C4FAED283}" type="pres">
      <dgm:prSet presAssocID="{9393C1B2-187E-4298-8216-E1C7164D0A82}" presName="hierChild5" presStyleCnt="0"/>
      <dgm:spPr/>
    </dgm:pt>
    <dgm:pt modelId="{932CDF03-E603-4FA2-AD03-548A266C1D24}" type="pres">
      <dgm:prSet presAssocID="{F2C02CB4-3AAC-4851-A797-E3133BFCE2B8}" presName="Name37" presStyleLbl="parChTrans1D2" presStyleIdx="1" presStyleCnt="2"/>
      <dgm:spPr/>
    </dgm:pt>
    <dgm:pt modelId="{9EED5994-4F44-4933-968C-26CBA83CC948}" type="pres">
      <dgm:prSet presAssocID="{C6E21831-8275-4F28-B054-3C477F85900E}" presName="hierRoot2" presStyleCnt="0">
        <dgm:presLayoutVars>
          <dgm:hierBranch val="init"/>
        </dgm:presLayoutVars>
      </dgm:prSet>
      <dgm:spPr/>
    </dgm:pt>
    <dgm:pt modelId="{BFBF92DD-34D7-40A6-B95C-59F49B0DE5ED}" type="pres">
      <dgm:prSet presAssocID="{C6E21831-8275-4F28-B054-3C477F85900E}" presName="rootComposite" presStyleCnt="0"/>
      <dgm:spPr/>
    </dgm:pt>
    <dgm:pt modelId="{3E03DFC0-AB31-4513-97B4-A2890C01B49C}" type="pres">
      <dgm:prSet presAssocID="{C6E21831-8275-4F28-B054-3C477F85900E}" presName="rootText" presStyleLbl="node2" presStyleIdx="1" presStyleCnt="2">
        <dgm:presLayoutVars>
          <dgm:chPref val="3"/>
        </dgm:presLayoutVars>
      </dgm:prSet>
      <dgm:spPr/>
    </dgm:pt>
    <dgm:pt modelId="{0FBA821A-3B35-4EF4-BA76-6D1845E811D2}" type="pres">
      <dgm:prSet presAssocID="{C6E21831-8275-4F28-B054-3C477F85900E}" presName="rootConnector" presStyleLbl="node2" presStyleIdx="1" presStyleCnt="2"/>
      <dgm:spPr/>
    </dgm:pt>
    <dgm:pt modelId="{86811189-01D6-4C93-B41C-B08061A3B151}" type="pres">
      <dgm:prSet presAssocID="{C6E21831-8275-4F28-B054-3C477F85900E}" presName="hierChild4" presStyleCnt="0"/>
      <dgm:spPr/>
    </dgm:pt>
    <dgm:pt modelId="{83A39230-365F-4EA3-94DB-EC0FE7E19411}" type="pres">
      <dgm:prSet presAssocID="{B639223B-F841-4047-9048-8A2299FBFA4C}" presName="Name37" presStyleLbl="parChTrans1D3" presStyleIdx="4" presStyleCnt="8"/>
      <dgm:spPr/>
    </dgm:pt>
    <dgm:pt modelId="{E51B663C-6FB6-442B-8F22-254B8A378907}" type="pres">
      <dgm:prSet presAssocID="{8854C0CB-34D6-4273-B05D-4401BE362E27}" presName="hierRoot2" presStyleCnt="0">
        <dgm:presLayoutVars>
          <dgm:hierBranch val="init"/>
        </dgm:presLayoutVars>
      </dgm:prSet>
      <dgm:spPr/>
    </dgm:pt>
    <dgm:pt modelId="{A68A70E7-AD4E-4945-9518-BCCF52EB823A}" type="pres">
      <dgm:prSet presAssocID="{8854C0CB-34D6-4273-B05D-4401BE362E27}" presName="rootComposite" presStyleCnt="0"/>
      <dgm:spPr/>
    </dgm:pt>
    <dgm:pt modelId="{97CBEB64-DD97-4D43-9E79-4AF94803CD61}" type="pres">
      <dgm:prSet presAssocID="{8854C0CB-34D6-4273-B05D-4401BE362E27}" presName="rootText" presStyleLbl="node3" presStyleIdx="4" presStyleCnt="8">
        <dgm:presLayoutVars>
          <dgm:chPref val="3"/>
        </dgm:presLayoutVars>
      </dgm:prSet>
      <dgm:spPr/>
    </dgm:pt>
    <dgm:pt modelId="{517A1B38-2027-429D-9165-03C323E59D70}" type="pres">
      <dgm:prSet presAssocID="{8854C0CB-34D6-4273-B05D-4401BE362E27}" presName="rootConnector" presStyleLbl="node3" presStyleIdx="4" presStyleCnt="8"/>
      <dgm:spPr/>
    </dgm:pt>
    <dgm:pt modelId="{7CB56ED1-D258-46BC-AD0D-59BCE602AFAA}" type="pres">
      <dgm:prSet presAssocID="{8854C0CB-34D6-4273-B05D-4401BE362E27}" presName="hierChild4" presStyleCnt="0"/>
      <dgm:spPr/>
    </dgm:pt>
    <dgm:pt modelId="{F3E4D255-7E91-4CB8-8D62-3732D7C395B6}" type="pres">
      <dgm:prSet presAssocID="{8854C0CB-34D6-4273-B05D-4401BE362E27}" presName="hierChild5" presStyleCnt="0"/>
      <dgm:spPr/>
    </dgm:pt>
    <dgm:pt modelId="{F02377B3-8BD7-4736-83CC-F2D9CFCC0535}" type="pres">
      <dgm:prSet presAssocID="{22BC97FF-F36B-49FB-A4AC-3A17CADDE6B9}" presName="Name37" presStyleLbl="parChTrans1D3" presStyleIdx="5" presStyleCnt="8"/>
      <dgm:spPr/>
    </dgm:pt>
    <dgm:pt modelId="{9BC0C37A-F887-409C-87C5-02AD6345D15A}" type="pres">
      <dgm:prSet presAssocID="{36BD5B1C-CD63-4D01-9802-A9AE354C62F9}" presName="hierRoot2" presStyleCnt="0">
        <dgm:presLayoutVars>
          <dgm:hierBranch val="init"/>
        </dgm:presLayoutVars>
      </dgm:prSet>
      <dgm:spPr/>
    </dgm:pt>
    <dgm:pt modelId="{51A70989-FF6E-4D80-AC4C-A2EA85D237E3}" type="pres">
      <dgm:prSet presAssocID="{36BD5B1C-CD63-4D01-9802-A9AE354C62F9}" presName="rootComposite" presStyleCnt="0"/>
      <dgm:spPr/>
    </dgm:pt>
    <dgm:pt modelId="{52334A33-814B-46BC-AB94-F980DF80811C}" type="pres">
      <dgm:prSet presAssocID="{36BD5B1C-CD63-4D01-9802-A9AE354C62F9}" presName="rootText" presStyleLbl="node3" presStyleIdx="5" presStyleCnt="8">
        <dgm:presLayoutVars>
          <dgm:chPref val="3"/>
        </dgm:presLayoutVars>
      </dgm:prSet>
      <dgm:spPr/>
    </dgm:pt>
    <dgm:pt modelId="{B7830727-EC9E-4B1B-8C21-59E9852382D8}" type="pres">
      <dgm:prSet presAssocID="{36BD5B1C-CD63-4D01-9802-A9AE354C62F9}" presName="rootConnector" presStyleLbl="node3" presStyleIdx="5" presStyleCnt="8"/>
      <dgm:spPr/>
    </dgm:pt>
    <dgm:pt modelId="{EBB4C323-6FF6-4896-B56A-90CCF24E7A41}" type="pres">
      <dgm:prSet presAssocID="{36BD5B1C-CD63-4D01-9802-A9AE354C62F9}" presName="hierChild4" presStyleCnt="0"/>
      <dgm:spPr/>
    </dgm:pt>
    <dgm:pt modelId="{0BC9EC56-990B-4A5E-A27A-3899882E6E13}" type="pres">
      <dgm:prSet presAssocID="{36BD5B1C-CD63-4D01-9802-A9AE354C62F9}" presName="hierChild5" presStyleCnt="0"/>
      <dgm:spPr/>
    </dgm:pt>
    <dgm:pt modelId="{9693D120-49EC-4D1C-8065-1429A7E14A56}" type="pres">
      <dgm:prSet presAssocID="{E60356A4-BC0B-4681-8FF4-717C8ADFB97E}" presName="Name37" presStyleLbl="parChTrans1D3" presStyleIdx="6" presStyleCnt="8"/>
      <dgm:spPr/>
    </dgm:pt>
    <dgm:pt modelId="{C7631C24-20AB-4163-B770-CC83F2A2E417}" type="pres">
      <dgm:prSet presAssocID="{A53AE261-104B-4C37-9522-8AFD2826C1CD}" presName="hierRoot2" presStyleCnt="0">
        <dgm:presLayoutVars>
          <dgm:hierBranch val="init"/>
        </dgm:presLayoutVars>
      </dgm:prSet>
      <dgm:spPr/>
    </dgm:pt>
    <dgm:pt modelId="{19A08057-211A-40DB-B8B9-87DF8AFE5107}" type="pres">
      <dgm:prSet presAssocID="{A53AE261-104B-4C37-9522-8AFD2826C1CD}" presName="rootComposite" presStyleCnt="0"/>
      <dgm:spPr/>
    </dgm:pt>
    <dgm:pt modelId="{47D32236-1F29-46CC-B1C7-19541FF50135}" type="pres">
      <dgm:prSet presAssocID="{A53AE261-104B-4C37-9522-8AFD2826C1CD}" presName="rootText" presStyleLbl="node3" presStyleIdx="6" presStyleCnt="8">
        <dgm:presLayoutVars>
          <dgm:chPref val="3"/>
        </dgm:presLayoutVars>
      </dgm:prSet>
      <dgm:spPr/>
    </dgm:pt>
    <dgm:pt modelId="{3193519E-3A40-4229-83B6-2414CE3E7137}" type="pres">
      <dgm:prSet presAssocID="{A53AE261-104B-4C37-9522-8AFD2826C1CD}" presName="rootConnector" presStyleLbl="node3" presStyleIdx="6" presStyleCnt="8"/>
      <dgm:spPr/>
    </dgm:pt>
    <dgm:pt modelId="{D6E2C4B1-3EFE-42C0-8A24-54C19378EB10}" type="pres">
      <dgm:prSet presAssocID="{A53AE261-104B-4C37-9522-8AFD2826C1CD}" presName="hierChild4" presStyleCnt="0"/>
      <dgm:spPr/>
    </dgm:pt>
    <dgm:pt modelId="{5DC6573F-C756-4511-80E1-771A3B1AF955}" type="pres">
      <dgm:prSet presAssocID="{A53AE261-104B-4C37-9522-8AFD2826C1CD}" presName="hierChild5" presStyleCnt="0"/>
      <dgm:spPr/>
    </dgm:pt>
    <dgm:pt modelId="{60952F9E-583D-4395-9C96-111ED107194D}" type="pres">
      <dgm:prSet presAssocID="{9AFCFF64-7971-4395-81CF-9A0537FB9706}" presName="Name37" presStyleLbl="parChTrans1D3" presStyleIdx="7" presStyleCnt="8"/>
      <dgm:spPr/>
    </dgm:pt>
    <dgm:pt modelId="{4CF16933-74F2-40DB-A441-490A15313C46}" type="pres">
      <dgm:prSet presAssocID="{5F91D035-3C7B-472E-9516-447D075B4D12}" presName="hierRoot2" presStyleCnt="0">
        <dgm:presLayoutVars>
          <dgm:hierBranch val="init"/>
        </dgm:presLayoutVars>
      </dgm:prSet>
      <dgm:spPr/>
    </dgm:pt>
    <dgm:pt modelId="{FFC840D1-80BD-4777-96F4-542761BCABA5}" type="pres">
      <dgm:prSet presAssocID="{5F91D035-3C7B-472E-9516-447D075B4D12}" presName="rootComposite" presStyleCnt="0"/>
      <dgm:spPr/>
    </dgm:pt>
    <dgm:pt modelId="{4D1F7C03-A85D-4186-8AA0-773DBDB2AAA8}" type="pres">
      <dgm:prSet presAssocID="{5F91D035-3C7B-472E-9516-447D075B4D12}" presName="rootText" presStyleLbl="node3" presStyleIdx="7" presStyleCnt="8">
        <dgm:presLayoutVars>
          <dgm:chPref val="3"/>
        </dgm:presLayoutVars>
      </dgm:prSet>
      <dgm:spPr/>
    </dgm:pt>
    <dgm:pt modelId="{FE5CF9F4-84BD-44F2-92C3-E2BBE519F3D1}" type="pres">
      <dgm:prSet presAssocID="{5F91D035-3C7B-472E-9516-447D075B4D12}" presName="rootConnector" presStyleLbl="node3" presStyleIdx="7" presStyleCnt="8"/>
      <dgm:spPr/>
    </dgm:pt>
    <dgm:pt modelId="{B6CBD6C5-BF13-418A-9EC4-3B341D2CA3FC}" type="pres">
      <dgm:prSet presAssocID="{5F91D035-3C7B-472E-9516-447D075B4D12}" presName="hierChild4" presStyleCnt="0"/>
      <dgm:spPr/>
    </dgm:pt>
    <dgm:pt modelId="{8F821042-8BE9-492F-8FEB-B8641EF03E30}" type="pres">
      <dgm:prSet presAssocID="{5F91D035-3C7B-472E-9516-447D075B4D12}" presName="hierChild5" presStyleCnt="0"/>
      <dgm:spPr/>
    </dgm:pt>
    <dgm:pt modelId="{744B0FCA-B6D9-48C3-8F97-7CB8882490C9}" type="pres">
      <dgm:prSet presAssocID="{C6E21831-8275-4F28-B054-3C477F85900E}" presName="hierChild5" presStyleCnt="0"/>
      <dgm:spPr/>
    </dgm:pt>
    <dgm:pt modelId="{E9F5FD4B-8EBA-4A05-902B-1D523BBDE708}" type="pres">
      <dgm:prSet presAssocID="{8AA8E94A-5FD0-4499-B697-FA4B491040E5}" presName="hierChild3" presStyleCnt="0"/>
      <dgm:spPr/>
    </dgm:pt>
  </dgm:ptLst>
  <dgm:cxnLst>
    <dgm:cxn modelId="{FE266501-6CA3-45C3-96D9-42A2C55EB8DB}" type="presOf" srcId="{8AA8E94A-5FD0-4499-B697-FA4B491040E5}" destId="{B3D0C878-A64E-406E-9848-A6FF6F8BB9E3}" srcOrd="1" destOrd="0" presId="urn:microsoft.com/office/officeart/2005/8/layout/orgChart1"/>
    <dgm:cxn modelId="{09071505-FC8E-4140-8C84-BC8A8043DD6B}" srcId="{9393C1B2-187E-4298-8216-E1C7164D0A82}" destId="{8101DF87-50AD-44B5-BF6B-102D3D74C33B}" srcOrd="1" destOrd="0" parTransId="{4754C346-A846-4198-AA96-C262024F7098}" sibTransId="{B2A0E0D5-4E61-4F03-9429-18712BC85317}"/>
    <dgm:cxn modelId="{2D62D708-3228-4C62-B94A-B896D59848AB}" type="presOf" srcId="{C6E21831-8275-4F28-B054-3C477F85900E}" destId="{0FBA821A-3B35-4EF4-BA76-6D1845E811D2}" srcOrd="1" destOrd="0" presId="urn:microsoft.com/office/officeart/2005/8/layout/orgChart1"/>
    <dgm:cxn modelId="{DFA75717-F828-4A32-81C8-C3BE86C9C482}" type="presOf" srcId="{A53AE261-104B-4C37-9522-8AFD2826C1CD}" destId="{47D32236-1F29-46CC-B1C7-19541FF50135}" srcOrd="0" destOrd="0" presId="urn:microsoft.com/office/officeart/2005/8/layout/orgChart1"/>
    <dgm:cxn modelId="{863C9117-220E-4D66-A352-19BD77839793}" type="presOf" srcId="{5F91D035-3C7B-472E-9516-447D075B4D12}" destId="{FE5CF9F4-84BD-44F2-92C3-E2BBE519F3D1}" srcOrd="1" destOrd="0" presId="urn:microsoft.com/office/officeart/2005/8/layout/orgChart1"/>
    <dgm:cxn modelId="{40E3B71C-D231-4F14-9A54-D2298E45DD51}" srcId="{9393C1B2-187E-4298-8216-E1C7164D0A82}" destId="{FE1225B3-24B5-4CE2-A2BF-4D147DEEEBFE}" srcOrd="2" destOrd="0" parTransId="{763A0657-CA42-4600-B692-3B9072B6C3D9}" sibTransId="{BAB4A7FB-E8D8-433D-9F07-606DCE50844F}"/>
    <dgm:cxn modelId="{54B3881F-FFCE-437B-9E85-EBEFD82AD951}" srcId="{C6E21831-8275-4F28-B054-3C477F85900E}" destId="{5F91D035-3C7B-472E-9516-447D075B4D12}" srcOrd="3" destOrd="0" parTransId="{9AFCFF64-7971-4395-81CF-9A0537FB9706}" sibTransId="{B96F4B2B-9380-4ADF-B8CD-FACEE877CAEC}"/>
    <dgm:cxn modelId="{75EB5124-565E-4EEB-85F0-F6CD63AA1F6A}" srcId="{3A5351C0-5B14-4656-A3B1-B511CCD79952}" destId="{8AA8E94A-5FD0-4499-B697-FA4B491040E5}" srcOrd="0" destOrd="0" parTransId="{5A8D62F4-C236-446B-A90D-CDE78C442123}" sibTransId="{5FA5F2C4-4BD9-46D4-8D58-C13D5A5D6B8D}"/>
    <dgm:cxn modelId="{1BF91626-66C5-4A17-AD0E-6B34162348B8}" type="presOf" srcId="{8AA8E94A-5FD0-4499-B697-FA4B491040E5}" destId="{0E86D2EE-B7C0-43BB-92D5-059A07C55D93}" srcOrd="0" destOrd="0" presId="urn:microsoft.com/office/officeart/2005/8/layout/orgChart1"/>
    <dgm:cxn modelId="{BF28D826-4907-4A2C-956C-36A49ECB80D8}" type="presOf" srcId="{FE1225B3-24B5-4CE2-A2BF-4D147DEEEBFE}" destId="{7EEFB444-674C-407C-BB8E-27EC8542594A}" srcOrd="0" destOrd="0" presId="urn:microsoft.com/office/officeart/2005/8/layout/orgChart1"/>
    <dgm:cxn modelId="{378B0F39-B8B4-45B7-BBB5-E39E85E14DB3}" type="presOf" srcId="{8854C0CB-34D6-4273-B05D-4401BE362E27}" destId="{517A1B38-2027-429D-9165-03C323E59D70}" srcOrd="1" destOrd="0" presId="urn:microsoft.com/office/officeart/2005/8/layout/orgChart1"/>
    <dgm:cxn modelId="{062FC039-C7CA-4518-A80E-DF37C5ED27E3}" type="presOf" srcId="{D6EA9262-70AF-4E12-9232-7DAF1BA62A6D}" destId="{5EC8E6AD-9040-4F23-9102-C91E903EEAE6}" srcOrd="0" destOrd="0" presId="urn:microsoft.com/office/officeart/2005/8/layout/orgChart1"/>
    <dgm:cxn modelId="{4939E93D-E445-4C12-BDEA-52598E4D1758}" srcId="{8AA8E94A-5FD0-4499-B697-FA4B491040E5}" destId="{9393C1B2-187E-4298-8216-E1C7164D0A82}" srcOrd="0" destOrd="0" parTransId="{C8381FFD-D69D-46CF-BA62-DA93BFD2AD9E}" sibTransId="{88618F2C-36C8-48D9-A3F9-D095BC469DD9}"/>
    <dgm:cxn modelId="{0CDEE93F-0E05-4F20-A2D6-351515D788E4}" type="presOf" srcId="{22BC97FF-F36B-49FB-A4AC-3A17CADDE6B9}" destId="{F02377B3-8BD7-4736-83CC-F2D9CFCC0535}" srcOrd="0" destOrd="0" presId="urn:microsoft.com/office/officeart/2005/8/layout/orgChart1"/>
    <dgm:cxn modelId="{2008F05C-9BFE-4FC6-8B02-E86868A44BF8}" srcId="{C6E21831-8275-4F28-B054-3C477F85900E}" destId="{36BD5B1C-CD63-4D01-9802-A9AE354C62F9}" srcOrd="1" destOrd="0" parTransId="{22BC97FF-F36B-49FB-A4AC-3A17CADDE6B9}" sibTransId="{ABFC03AB-4C01-4B21-A5A8-7A9F644E0556}"/>
    <dgm:cxn modelId="{FBFA7462-F92E-4364-BE46-798C9A0C4EF3}" type="presOf" srcId="{4754C346-A846-4198-AA96-C262024F7098}" destId="{1BDE4858-FD85-4FD8-9783-2AB368169C21}" srcOrd="0" destOrd="0" presId="urn:microsoft.com/office/officeart/2005/8/layout/orgChart1"/>
    <dgm:cxn modelId="{B9799D62-6411-463B-B2E2-3E5BE082C859}" type="presOf" srcId="{8101DF87-50AD-44B5-BF6B-102D3D74C33B}" destId="{1FB590C6-3C8F-4052-B592-47311E39AB37}" srcOrd="0" destOrd="0" presId="urn:microsoft.com/office/officeart/2005/8/layout/orgChart1"/>
    <dgm:cxn modelId="{34AECA62-3FD6-42A7-BE21-152AB9FA1AFA}" srcId="{9393C1B2-187E-4298-8216-E1C7164D0A82}" destId="{17B0C32A-E26C-432C-89A9-CDEC277F41BD}" srcOrd="0" destOrd="0" parTransId="{02439AD5-8B2E-49C3-A461-33409A36FDCC}" sibTransId="{85D69CC2-DA50-4ABA-9F22-EC779B7FB192}"/>
    <dgm:cxn modelId="{62475446-AA42-4758-9485-939C3685B984}" type="presOf" srcId="{9393C1B2-187E-4298-8216-E1C7164D0A82}" destId="{707A13C4-57AB-4A9A-9EF6-51F831D3D076}" srcOrd="1" destOrd="0" presId="urn:microsoft.com/office/officeart/2005/8/layout/orgChart1"/>
    <dgm:cxn modelId="{7B8C0E69-E95F-4BD0-9144-8F81C3F12B5A}" srcId="{C6E21831-8275-4F28-B054-3C477F85900E}" destId="{A53AE261-104B-4C37-9522-8AFD2826C1CD}" srcOrd="2" destOrd="0" parTransId="{E60356A4-BC0B-4681-8FF4-717C8ADFB97E}" sibTransId="{48CC8713-EB7D-4CA9-BAA8-F4EBD42FB007}"/>
    <dgm:cxn modelId="{AE25D66F-E749-4BBB-B29C-89153E875EBC}" srcId="{C6E21831-8275-4F28-B054-3C477F85900E}" destId="{8854C0CB-34D6-4273-B05D-4401BE362E27}" srcOrd="0" destOrd="0" parTransId="{B639223B-F841-4047-9048-8A2299FBFA4C}" sibTransId="{E31E8124-17C6-4E8E-8E61-A6C5A3A38E3F}"/>
    <dgm:cxn modelId="{AB106950-AE80-4F6B-A32A-30566FD390D1}" type="presOf" srcId="{36BD5B1C-CD63-4D01-9802-A9AE354C62F9}" destId="{B7830727-EC9E-4B1B-8C21-59E9852382D8}" srcOrd="1" destOrd="0" presId="urn:microsoft.com/office/officeart/2005/8/layout/orgChart1"/>
    <dgm:cxn modelId="{A1DBFE53-E174-4D87-A159-0A4D120922F9}" type="presOf" srcId="{36BD5B1C-CD63-4D01-9802-A9AE354C62F9}" destId="{52334A33-814B-46BC-AB94-F980DF80811C}" srcOrd="0" destOrd="0" presId="urn:microsoft.com/office/officeart/2005/8/layout/orgChart1"/>
    <dgm:cxn modelId="{DCE86D76-44EA-4A55-B107-3B42176096BC}" srcId="{9393C1B2-187E-4298-8216-E1C7164D0A82}" destId="{3BDB10C2-D74F-4647-A6F7-FE2AEC629CDB}" srcOrd="3" destOrd="0" parTransId="{D6EA9262-70AF-4E12-9232-7DAF1BA62A6D}" sibTransId="{54634CE0-AAA7-47D7-A8C1-B8616BC751F6}"/>
    <dgm:cxn modelId="{ABAB3B7C-030B-4196-9923-EAC70C45F197}" type="presOf" srcId="{E60356A4-BC0B-4681-8FF4-717C8ADFB97E}" destId="{9693D120-49EC-4D1C-8065-1429A7E14A56}" srcOrd="0" destOrd="0" presId="urn:microsoft.com/office/officeart/2005/8/layout/orgChart1"/>
    <dgm:cxn modelId="{86A5F67C-99C3-4598-B132-DF67CA66B4C4}" type="presOf" srcId="{F2C02CB4-3AAC-4851-A797-E3133BFCE2B8}" destId="{932CDF03-E603-4FA2-AD03-548A266C1D24}" srcOrd="0" destOrd="0" presId="urn:microsoft.com/office/officeart/2005/8/layout/orgChart1"/>
    <dgm:cxn modelId="{CB2C9C82-6882-4F61-8B33-1577DEC0ADB8}" type="presOf" srcId="{FE1225B3-24B5-4CE2-A2BF-4D147DEEEBFE}" destId="{D3B720CA-820A-49E7-A82B-00B7150BBB87}" srcOrd="1" destOrd="0" presId="urn:microsoft.com/office/officeart/2005/8/layout/orgChart1"/>
    <dgm:cxn modelId="{FB91318E-713D-436C-9B7F-F9547024E357}" type="presOf" srcId="{17B0C32A-E26C-432C-89A9-CDEC277F41BD}" destId="{626927B5-33E2-40BA-9CA6-B09443122C4F}" srcOrd="0" destOrd="0" presId="urn:microsoft.com/office/officeart/2005/8/layout/orgChart1"/>
    <dgm:cxn modelId="{CB3A8590-6362-4033-87D5-FE021F1C00F4}" type="presOf" srcId="{C8381FFD-D69D-46CF-BA62-DA93BFD2AD9E}" destId="{4FFE54DF-99E0-48BE-BE13-BD7BF9904A1E}" srcOrd="0" destOrd="0" presId="urn:microsoft.com/office/officeart/2005/8/layout/orgChart1"/>
    <dgm:cxn modelId="{9DA16392-29AA-4D5E-95A7-D5E22415A8B7}" type="presOf" srcId="{A53AE261-104B-4C37-9522-8AFD2826C1CD}" destId="{3193519E-3A40-4229-83B6-2414CE3E7137}" srcOrd="1" destOrd="0" presId="urn:microsoft.com/office/officeart/2005/8/layout/orgChart1"/>
    <dgm:cxn modelId="{AF614294-C0C1-4778-A302-EE4BA5891C5D}" type="presOf" srcId="{B639223B-F841-4047-9048-8A2299FBFA4C}" destId="{83A39230-365F-4EA3-94DB-EC0FE7E19411}" srcOrd="0" destOrd="0" presId="urn:microsoft.com/office/officeart/2005/8/layout/orgChart1"/>
    <dgm:cxn modelId="{1EFC0B98-15D6-42DC-A945-65E0405F18BE}" type="presOf" srcId="{17B0C32A-E26C-432C-89A9-CDEC277F41BD}" destId="{727FEB47-47A2-4A83-BC4E-D5AA551FB220}" srcOrd="1" destOrd="0" presId="urn:microsoft.com/office/officeart/2005/8/layout/orgChart1"/>
    <dgm:cxn modelId="{06270D99-3F91-4280-861F-D9009131D654}" type="presOf" srcId="{5F91D035-3C7B-472E-9516-447D075B4D12}" destId="{4D1F7C03-A85D-4186-8AA0-773DBDB2AAA8}" srcOrd="0" destOrd="0" presId="urn:microsoft.com/office/officeart/2005/8/layout/orgChart1"/>
    <dgm:cxn modelId="{EBF5EAA8-9367-4C82-A3EC-ECEBF5ACF834}" type="presOf" srcId="{3BDB10C2-D74F-4647-A6F7-FE2AEC629CDB}" destId="{B5A17B3B-0670-432D-95C4-63FA2AD10BDB}" srcOrd="0" destOrd="0" presId="urn:microsoft.com/office/officeart/2005/8/layout/orgChart1"/>
    <dgm:cxn modelId="{C3151CB7-A1D8-4C85-A8F9-41D62CB818F5}" type="presOf" srcId="{9AFCFF64-7971-4395-81CF-9A0537FB9706}" destId="{60952F9E-583D-4395-9C96-111ED107194D}" srcOrd="0" destOrd="0" presId="urn:microsoft.com/office/officeart/2005/8/layout/orgChart1"/>
    <dgm:cxn modelId="{BBB27EC3-8F25-4C45-9CF2-F861BB44F563}" type="presOf" srcId="{8101DF87-50AD-44B5-BF6B-102D3D74C33B}" destId="{6C492D61-0222-470E-AC09-773ACF778533}" srcOrd="1" destOrd="0" presId="urn:microsoft.com/office/officeart/2005/8/layout/orgChart1"/>
    <dgm:cxn modelId="{CB64BDC3-DB59-4387-A06D-C57F9EB15055}" srcId="{8AA8E94A-5FD0-4499-B697-FA4B491040E5}" destId="{C6E21831-8275-4F28-B054-3C477F85900E}" srcOrd="1" destOrd="0" parTransId="{F2C02CB4-3AAC-4851-A797-E3133BFCE2B8}" sibTransId="{D6652FE1-8FE6-4A79-87ED-4B61AE7441D7}"/>
    <dgm:cxn modelId="{BA77BECB-8860-4D49-A534-A282BAAE37F0}" type="presOf" srcId="{3BDB10C2-D74F-4647-A6F7-FE2AEC629CDB}" destId="{4EF463F4-48CB-4E83-8A5B-8CE2BEE30750}" srcOrd="1" destOrd="0" presId="urn:microsoft.com/office/officeart/2005/8/layout/orgChart1"/>
    <dgm:cxn modelId="{EF9E41D0-F1D2-41AB-9D59-38FE0C6BC227}" type="presOf" srcId="{3A5351C0-5B14-4656-A3B1-B511CCD79952}" destId="{66A34920-70D9-423C-B5A8-D57944CD09A4}" srcOrd="0" destOrd="0" presId="urn:microsoft.com/office/officeart/2005/8/layout/orgChart1"/>
    <dgm:cxn modelId="{C4457ADB-CACA-447B-B6BC-EE06A478E5ED}" type="presOf" srcId="{9393C1B2-187E-4298-8216-E1C7164D0A82}" destId="{C498DB28-CC60-44CE-8E0A-5718F775CD33}" srcOrd="0" destOrd="0" presId="urn:microsoft.com/office/officeart/2005/8/layout/orgChart1"/>
    <dgm:cxn modelId="{EDD821E8-2D80-4D66-B464-76912D79E212}" type="presOf" srcId="{8854C0CB-34D6-4273-B05D-4401BE362E27}" destId="{97CBEB64-DD97-4D43-9E79-4AF94803CD61}" srcOrd="0" destOrd="0" presId="urn:microsoft.com/office/officeart/2005/8/layout/orgChart1"/>
    <dgm:cxn modelId="{3747D7EC-B0E7-4F4C-8C4F-0A6289966BCA}" type="presOf" srcId="{02439AD5-8B2E-49C3-A461-33409A36FDCC}" destId="{7F3500F1-AA59-45E7-A4B0-04D53C1441F6}" srcOrd="0" destOrd="0" presId="urn:microsoft.com/office/officeart/2005/8/layout/orgChart1"/>
    <dgm:cxn modelId="{90FFD7F2-6B1A-481A-9A7E-A79F470254C0}" type="presOf" srcId="{763A0657-CA42-4600-B692-3B9072B6C3D9}" destId="{714A8D15-53D1-4873-8431-080528E90726}" srcOrd="0" destOrd="0" presId="urn:microsoft.com/office/officeart/2005/8/layout/orgChart1"/>
    <dgm:cxn modelId="{C069B2FD-B8FE-47ED-B279-E0701D1D5653}" type="presOf" srcId="{C6E21831-8275-4F28-B054-3C477F85900E}" destId="{3E03DFC0-AB31-4513-97B4-A2890C01B49C}" srcOrd="0" destOrd="0" presId="urn:microsoft.com/office/officeart/2005/8/layout/orgChart1"/>
    <dgm:cxn modelId="{5800DAC3-3812-4905-8B53-96B2C22B75DA}" type="presParOf" srcId="{66A34920-70D9-423C-B5A8-D57944CD09A4}" destId="{8CCD92F2-C1E3-452D-81F5-F2065233266D}" srcOrd="0" destOrd="0" presId="urn:microsoft.com/office/officeart/2005/8/layout/orgChart1"/>
    <dgm:cxn modelId="{6AE33C74-7AED-40F8-8940-BE665ED60C1C}" type="presParOf" srcId="{8CCD92F2-C1E3-452D-81F5-F2065233266D}" destId="{4ED67243-0827-48D6-AC38-AD6594F5CCDF}" srcOrd="0" destOrd="0" presId="urn:microsoft.com/office/officeart/2005/8/layout/orgChart1"/>
    <dgm:cxn modelId="{AEE1AFD9-F899-4FD7-8482-91ED7E95789E}" type="presParOf" srcId="{4ED67243-0827-48D6-AC38-AD6594F5CCDF}" destId="{0E86D2EE-B7C0-43BB-92D5-059A07C55D93}" srcOrd="0" destOrd="0" presId="urn:microsoft.com/office/officeart/2005/8/layout/orgChart1"/>
    <dgm:cxn modelId="{201C2C6C-92FC-4D80-9E23-C4AA85766859}" type="presParOf" srcId="{4ED67243-0827-48D6-AC38-AD6594F5CCDF}" destId="{B3D0C878-A64E-406E-9848-A6FF6F8BB9E3}" srcOrd="1" destOrd="0" presId="urn:microsoft.com/office/officeart/2005/8/layout/orgChart1"/>
    <dgm:cxn modelId="{1EE5EA0E-43AD-42C1-BCA0-178A3E318512}" type="presParOf" srcId="{8CCD92F2-C1E3-452D-81F5-F2065233266D}" destId="{9F313ABD-58CD-4B91-AB2E-BEC6E1903538}" srcOrd="1" destOrd="0" presId="urn:microsoft.com/office/officeart/2005/8/layout/orgChart1"/>
    <dgm:cxn modelId="{8E47705B-CA4C-4D93-AD3E-7F5C42148DB8}" type="presParOf" srcId="{9F313ABD-58CD-4B91-AB2E-BEC6E1903538}" destId="{4FFE54DF-99E0-48BE-BE13-BD7BF9904A1E}" srcOrd="0" destOrd="0" presId="urn:microsoft.com/office/officeart/2005/8/layout/orgChart1"/>
    <dgm:cxn modelId="{DB9FB000-A0D4-472C-81D0-67B3021B73CE}" type="presParOf" srcId="{9F313ABD-58CD-4B91-AB2E-BEC6E1903538}" destId="{9ED05BAA-6F85-489B-9C8E-4D6279353A39}" srcOrd="1" destOrd="0" presId="urn:microsoft.com/office/officeart/2005/8/layout/orgChart1"/>
    <dgm:cxn modelId="{6C9595C7-61EE-49D0-95A3-766A8D491A66}" type="presParOf" srcId="{9ED05BAA-6F85-489B-9C8E-4D6279353A39}" destId="{D9898F42-015F-4E90-A950-1696F957A54B}" srcOrd="0" destOrd="0" presId="urn:microsoft.com/office/officeart/2005/8/layout/orgChart1"/>
    <dgm:cxn modelId="{A268BC59-8D12-4F7D-B2AF-E8569A21A066}" type="presParOf" srcId="{D9898F42-015F-4E90-A950-1696F957A54B}" destId="{C498DB28-CC60-44CE-8E0A-5718F775CD33}" srcOrd="0" destOrd="0" presId="urn:microsoft.com/office/officeart/2005/8/layout/orgChart1"/>
    <dgm:cxn modelId="{FE0BA89A-E29F-46FE-9EDA-4DF2E9704278}" type="presParOf" srcId="{D9898F42-015F-4E90-A950-1696F957A54B}" destId="{707A13C4-57AB-4A9A-9EF6-51F831D3D076}" srcOrd="1" destOrd="0" presId="urn:microsoft.com/office/officeart/2005/8/layout/orgChart1"/>
    <dgm:cxn modelId="{BD07554C-D959-4A32-AC55-60F19B9A4164}" type="presParOf" srcId="{9ED05BAA-6F85-489B-9C8E-4D6279353A39}" destId="{7F12816E-76F9-447A-91DC-18B67104EA52}" srcOrd="1" destOrd="0" presId="urn:microsoft.com/office/officeart/2005/8/layout/orgChart1"/>
    <dgm:cxn modelId="{F2975BA8-7D9E-4496-839D-9A1D5E0122AB}" type="presParOf" srcId="{7F12816E-76F9-447A-91DC-18B67104EA52}" destId="{7F3500F1-AA59-45E7-A4B0-04D53C1441F6}" srcOrd="0" destOrd="0" presId="urn:microsoft.com/office/officeart/2005/8/layout/orgChart1"/>
    <dgm:cxn modelId="{AFCD86CB-7F73-49BF-882F-47CAD74861D1}" type="presParOf" srcId="{7F12816E-76F9-447A-91DC-18B67104EA52}" destId="{745C48EE-5152-4A9A-97BF-67B758B167E2}" srcOrd="1" destOrd="0" presId="urn:microsoft.com/office/officeart/2005/8/layout/orgChart1"/>
    <dgm:cxn modelId="{9E94E43C-7EDC-428D-92E0-5E9E785DA050}" type="presParOf" srcId="{745C48EE-5152-4A9A-97BF-67B758B167E2}" destId="{947B9FB4-1E80-41A6-A423-1B1BBE7E366E}" srcOrd="0" destOrd="0" presId="urn:microsoft.com/office/officeart/2005/8/layout/orgChart1"/>
    <dgm:cxn modelId="{7C3FEC07-A794-4EFA-B9ED-2A72802D1A4B}" type="presParOf" srcId="{947B9FB4-1E80-41A6-A423-1B1BBE7E366E}" destId="{626927B5-33E2-40BA-9CA6-B09443122C4F}" srcOrd="0" destOrd="0" presId="urn:microsoft.com/office/officeart/2005/8/layout/orgChart1"/>
    <dgm:cxn modelId="{30D10E47-2937-4FA3-AD13-9A8B4BF59272}" type="presParOf" srcId="{947B9FB4-1E80-41A6-A423-1B1BBE7E366E}" destId="{727FEB47-47A2-4A83-BC4E-D5AA551FB220}" srcOrd="1" destOrd="0" presId="urn:microsoft.com/office/officeart/2005/8/layout/orgChart1"/>
    <dgm:cxn modelId="{569E2D73-01BC-4930-9149-FE6232FEC903}" type="presParOf" srcId="{745C48EE-5152-4A9A-97BF-67B758B167E2}" destId="{097B6EA8-E4B8-4458-890F-81CA0A3556EF}" srcOrd="1" destOrd="0" presId="urn:microsoft.com/office/officeart/2005/8/layout/orgChart1"/>
    <dgm:cxn modelId="{A89C4D6E-BCCC-4199-A66B-A51526610ED9}" type="presParOf" srcId="{745C48EE-5152-4A9A-97BF-67B758B167E2}" destId="{2E52A127-AB1D-4CC5-A1EB-47C4C08C8A87}" srcOrd="2" destOrd="0" presId="urn:microsoft.com/office/officeart/2005/8/layout/orgChart1"/>
    <dgm:cxn modelId="{1CFA921A-AF16-42AE-9DAC-F4FD4901F873}" type="presParOf" srcId="{7F12816E-76F9-447A-91DC-18B67104EA52}" destId="{1BDE4858-FD85-4FD8-9783-2AB368169C21}" srcOrd="2" destOrd="0" presId="urn:microsoft.com/office/officeart/2005/8/layout/orgChart1"/>
    <dgm:cxn modelId="{28F24A08-03BE-47CD-A90A-CFD84000CDDB}" type="presParOf" srcId="{7F12816E-76F9-447A-91DC-18B67104EA52}" destId="{A4958440-7FA2-4DC6-8C64-DCB3A47BCB56}" srcOrd="3" destOrd="0" presId="urn:microsoft.com/office/officeart/2005/8/layout/orgChart1"/>
    <dgm:cxn modelId="{64A0AD1D-542C-4AC8-AD3D-3220B9ABD6E9}" type="presParOf" srcId="{A4958440-7FA2-4DC6-8C64-DCB3A47BCB56}" destId="{75568F51-9EC6-4B64-ABB1-E2F842EF4ADF}" srcOrd="0" destOrd="0" presId="urn:microsoft.com/office/officeart/2005/8/layout/orgChart1"/>
    <dgm:cxn modelId="{43C15296-0F30-4F4B-B886-17C1CA8550C0}" type="presParOf" srcId="{75568F51-9EC6-4B64-ABB1-E2F842EF4ADF}" destId="{1FB590C6-3C8F-4052-B592-47311E39AB37}" srcOrd="0" destOrd="0" presId="urn:microsoft.com/office/officeart/2005/8/layout/orgChart1"/>
    <dgm:cxn modelId="{91DAA9E2-82A5-41F0-A60B-28769300E566}" type="presParOf" srcId="{75568F51-9EC6-4B64-ABB1-E2F842EF4ADF}" destId="{6C492D61-0222-470E-AC09-773ACF778533}" srcOrd="1" destOrd="0" presId="urn:microsoft.com/office/officeart/2005/8/layout/orgChart1"/>
    <dgm:cxn modelId="{2F501DF9-329C-4ACD-BA5E-4F0EC5B0A583}" type="presParOf" srcId="{A4958440-7FA2-4DC6-8C64-DCB3A47BCB56}" destId="{79A4AEEF-8A54-44FF-B1FC-8188BC22C94A}" srcOrd="1" destOrd="0" presId="urn:microsoft.com/office/officeart/2005/8/layout/orgChart1"/>
    <dgm:cxn modelId="{A3BFBC1E-9C2D-4090-92EB-F10B81A7FB82}" type="presParOf" srcId="{A4958440-7FA2-4DC6-8C64-DCB3A47BCB56}" destId="{BFAA9951-BD39-4980-B800-6C4EF7202389}" srcOrd="2" destOrd="0" presId="urn:microsoft.com/office/officeart/2005/8/layout/orgChart1"/>
    <dgm:cxn modelId="{83B3B4D8-EE05-4337-B5A7-2288A1F338C4}" type="presParOf" srcId="{7F12816E-76F9-447A-91DC-18B67104EA52}" destId="{714A8D15-53D1-4873-8431-080528E90726}" srcOrd="4" destOrd="0" presId="urn:microsoft.com/office/officeart/2005/8/layout/orgChart1"/>
    <dgm:cxn modelId="{DC504131-B184-4352-A407-82A34D21B83C}" type="presParOf" srcId="{7F12816E-76F9-447A-91DC-18B67104EA52}" destId="{DCAC499D-7BE8-49DC-89FC-CFC545CFDAB8}" srcOrd="5" destOrd="0" presId="urn:microsoft.com/office/officeart/2005/8/layout/orgChart1"/>
    <dgm:cxn modelId="{3888226D-CCE2-4A48-925D-9D846009E554}" type="presParOf" srcId="{DCAC499D-7BE8-49DC-89FC-CFC545CFDAB8}" destId="{FEA79E29-68F3-418D-ACFD-0BBA7E3DFE43}" srcOrd="0" destOrd="0" presId="urn:microsoft.com/office/officeart/2005/8/layout/orgChart1"/>
    <dgm:cxn modelId="{7ED64928-5210-4B60-81A9-17058ECEB106}" type="presParOf" srcId="{FEA79E29-68F3-418D-ACFD-0BBA7E3DFE43}" destId="{7EEFB444-674C-407C-BB8E-27EC8542594A}" srcOrd="0" destOrd="0" presId="urn:microsoft.com/office/officeart/2005/8/layout/orgChart1"/>
    <dgm:cxn modelId="{21CCCD6C-E85B-40BA-B6B4-6D184F34494C}" type="presParOf" srcId="{FEA79E29-68F3-418D-ACFD-0BBA7E3DFE43}" destId="{D3B720CA-820A-49E7-A82B-00B7150BBB87}" srcOrd="1" destOrd="0" presId="urn:microsoft.com/office/officeart/2005/8/layout/orgChart1"/>
    <dgm:cxn modelId="{9C9556FE-EF98-48F3-9B8D-7D741FA54E01}" type="presParOf" srcId="{DCAC499D-7BE8-49DC-89FC-CFC545CFDAB8}" destId="{76F4E246-B393-428F-B900-7B49C1D9E3F5}" srcOrd="1" destOrd="0" presId="urn:microsoft.com/office/officeart/2005/8/layout/orgChart1"/>
    <dgm:cxn modelId="{DE416A32-DD3D-4917-9DE5-2DFD09B70B37}" type="presParOf" srcId="{DCAC499D-7BE8-49DC-89FC-CFC545CFDAB8}" destId="{42083D9F-5D3C-491D-B84B-6057E158EB0A}" srcOrd="2" destOrd="0" presId="urn:microsoft.com/office/officeart/2005/8/layout/orgChart1"/>
    <dgm:cxn modelId="{989D3C16-AAF9-486A-94E8-E9D456BE1CA0}" type="presParOf" srcId="{7F12816E-76F9-447A-91DC-18B67104EA52}" destId="{5EC8E6AD-9040-4F23-9102-C91E903EEAE6}" srcOrd="6" destOrd="0" presId="urn:microsoft.com/office/officeart/2005/8/layout/orgChart1"/>
    <dgm:cxn modelId="{6F04277B-BBED-4FEC-9A3B-23ECC4C2CB06}" type="presParOf" srcId="{7F12816E-76F9-447A-91DC-18B67104EA52}" destId="{DE77812B-988D-4168-B2E7-7E7BC4BD8923}" srcOrd="7" destOrd="0" presId="urn:microsoft.com/office/officeart/2005/8/layout/orgChart1"/>
    <dgm:cxn modelId="{F9D4FCE5-7548-4253-A4C1-A45540A353C0}" type="presParOf" srcId="{DE77812B-988D-4168-B2E7-7E7BC4BD8923}" destId="{0A63D883-00D9-4E24-A0C1-322B3AD690DE}" srcOrd="0" destOrd="0" presId="urn:microsoft.com/office/officeart/2005/8/layout/orgChart1"/>
    <dgm:cxn modelId="{F0FDDDA4-9D02-49D8-ADB1-1A755D08C049}" type="presParOf" srcId="{0A63D883-00D9-4E24-A0C1-322B3AD690DE}" destId="{B5A17B3B-0670-432D-95C4-63FA2AD10BDB}" srcOrd="0" destOrd="0" presId="urn:microsoft.com/office/officeart/2005/8/layout/orgChart1"/>
    <dgm:cxn modelId="{CDF59059-C97E-4C18-8CA1-5F07E2A422AB}" type="presParOf" srcId="{0A63D883-00D9-4E24-A0C1-322B3AD690DE}" destId="{4EF463F4-48CB-4E83-8A5B-8CE2BEE30750}" srcOrd="1" destOrd="0" presId="urn:microsoft.com/office/officeart/2005/8/layout/orgChart1"/>
    <dgm:cxn modelId="{AE686845-2C34-45D7-BB69-2EA53ADE8F92}" type="presParOf" srcId="{DE77812B-988D-4168-B2E7-7E7BC4BD8923}" destId="{1FB744C2-5A1F-46E0-8778-15395165ABEA}" srcOrd="1" destOrd="0" presId="urn:microsoft.com/office/officeart/2005/8/layout/orgChart1"/>
    <dgm:cxn modelId="{B2AFA393-83EB-4109-A5DC-B648737E08A7}" type="presParOf" srcId="{DE77812B-988D-4168-B2E7-7E7BC4BD8923}" destId="{B2B5FCBA-B948-46DE-B6F3-8E823DF63AA8}" srcOrd="2" destOrd="0" presId="urn:microsoft.com/office/officeart/2005/8/layout/orgChart1"/>
    <dgm:cxn modelId="{0F581459-EC30-4686-9D96-117F26D38EDE}" type="presParOf" srcId="{9ED05BAA-6F85-489B-9C8E-4D6279353A39}" destId="{5E723864-5CE7-4BB4-A79A-289C4FAED283}" srcOrd="2" destOrd="0" presId="urn:microsoft.com/office/officeart/2005/8/layout/orgChart1"/>
    <dgm:cxn modelId="{B2A552E3-1AC2-449C-AD13-4435AAB7E987}" type="presParOf" srcId="{9F313ABD-58CD-4B91-AB2E-BEC6E1903538}" destId="{932CDF03-E603-4FA2-AD03-548A266C1D24}" srcOrd="2" destOrd="0" presId="urn:microsoft.com/office/officeart/2005/8/layout/orgChart1"/>
    <dgm:cxn modelId="{744512DA-A645-4341-9A98-1987C9D8D853}" type="presParOf" srcId="{9F313ABD-58CD-4B91-AB2E-BEC6E1903538}" destId="{9EED5994-4F44-4933-968C-26CBA83CC948}" srcOrd="3" destOrd="0" presId="urn:microsoft.com/office/officeart/2005/8/layout/orgChart1"/>
    <dgm:cxn modelId="{6F231CA7-FEBF-4BC5-A90F-AA5131480DC1}" type="presParOf" srcId="{9EED5994-4F44-4933-968C-26CBA83CC948}" destId="{BFBF92DD-34D7-40A6-B95C-59F49B0DE5ED}" srcOrd="0" destOrd="0" presId="urn:microsoft.com/office/officeart/2005/8/layout/orgChart1"/>
    <dgm:cxn modelId="{ED61BEE4-E12B-443D-8BB2-BE87088CED82}" type="presParOf" srcId="{BFBF92DD-34D7-40A6-B95C-59F49B0DE5ED}" destId="{3E03DFC0-AB31-4513-97B4-A2890C01B49C}" srcOrd="0" destOrd="0" presId="urn:microsoft.com/office/officeart/2005/8/layout/orgChart1"/>
    <dgm:cxn modelId="{82C39360-8FEA-42E2-8141-A4C70319143C}" type="presParOf" srcId="{BFBF92DD-34D7-40A6-B95C-59F49B0DE5ED}" destId="{0FBA821A-3B35-4EF4-BA76-6D1845E811D2}" srcOrd="1" destOrd="0" presId="urn:microsoft.com/office/officeart/2005/8/layout/orgChart1"/>
    <dgm:cxn modelId="{B94C4346-48D7-4223-A267-ED70CE7485FB}" type="presParOf" srcId="{9EED5994-4F44-4933-968C-26CBA83CC948}" destId="{86811189-01D6-4C93-B41C-B08061A3B151}" srcOrd="1" destOrd="0" presId="urn:microsoft.com/office/officeart/2005/8/layout/orgChart1"/>
    <dgm:cxn modelId="{F669C6C0-D4A4-4398-9699-20F4EE6A5183}" type="presParOf" srcId="{86811189-01D6-4C93-B41C-B08061A3B151}" destId="{83A39230-365F-4EA3-94DB-EC0FE7E19411}" srcOrd="0" destOrd="0" presId="urn:microsoft.com/office/officeart/2005/8/layout/orgChart1"/>
    <dgm:cxn modelId="{3313EC0E-7D7B-4BD1-8DE6-5C922EB5C102}" type="presParOf" srcId="{86811189-01D6-4C93-B41C-B08061A3B151}" destId="{E51B663C-6FB6-442B-8F22-254B8A378907}" srcOrd="1" destOrd="0" presId="urn:microsoft.com/office/officeart/2005/8/layout/orgChart1"/>
    <dgm:cxn modelId="{1396A53F-D223-4F0F-930B-E6FD7B9243BF}" type="presParOf" srcId="{E51B663C-6FB6-442B-8F22-254B8A378907}" destId="{A68A70E7-AD4E-4945-9518-BCCF52EB823A}" srcOrd="0" destOrd="0" presId="urn:microsoft.com/office/officeart/2005/8/layout/orgChart1"/>
    <dgm:cxn modelId="{F9CADCB8-B31D-4621-9176-8BED9DC760B5}" type="presParOf" srcId="{A68A70E7-AD4E-4945-9518-BCCF52EB823A}" destId="{97CBEB64-DD97-4D43-9E79-4AF94803CD61}" srcOrd="0" destOrd="0" presId="urn:microsoft.com/office/officeart/2005/8/layout/orgChart1"/>
    <dgm:cxn modelId="{252776A7-5697-4A91-8607-86211E36791F}" type="presParOf" srcId="{A68A70E7-AD4E-4945-9518-BCCF52EB823A}" destId="{517A1B38-2027-429D-9165-03C323E59D70}" srcOrd="1" destOrd="0" presId="urn:microsoft.com/office/officeart/2005/8/layout/orgChart1"/>
    <dgm:cxn modelId="{F91D6024-FF63-475C-A3B8-BEFD64E91942}" type="presParOf" srcId="{E51B663C-6FB6-442B-8F22-254B8A378907}" destId="{7CB56ED1-D258-46BC-AD0D-59BCE602AFAA}" srcOrd="1" destOrd="0" presId="urn:microsoft.com/office/officeart/2005/8/layout/orgChart1"/>
    <dgm:cxn modelId="{36C1C000-EBF4-483C-9267-634956797DB9}" type="presParOf" srcId="{E51B663C-6FB6-442B-8F22-254B8A378907}" destId="{F3E4D255-7E91-4CB8-8D62-3732D7C395B6}" srcOrd="2" destOrd="0" presId="urn:microsoft.com/office/officeart/2005/8/layout/orgChart1"/>
    <dgm:cxn modelId="{6E51D89A-0EA0-49C5-9DCA-26ECC9557B73}" type="presParOf" srcId="{86811189-01D6-4C93-B41C-B08061A3B151}" destId="{F02377B3-8BD7-4736-83CC-F2D9CFCC0535}" srcOrd="2" destOrd="0" presId="urn:microsoft.com/office/officeart/2005/8/layout/orgChart1"/>
    <dgm:cxn modelId="{18AECF5A-6A24-4422-B2A4-96C16098C88B}" type="presParOf" srcId="{86811189-01D6-4C93-B41C-B08061A3B151}" destId="{9BC0C37A-F887-409C-87C5-02AD6345D15A}" srcOrd="3" destOrd="0" presId="urn:microsoft.com/office/officeart/2005/8/layout/orgChart1"/>
    <dgm:cxn modelId="{96FBD208-EDEA-4B08-BD11-AA9C4996A31F}" type="presParOf" srcId="{9BC0C37A-F887-409C-87C5-02AD6345D15A}" destId="{51A70989-FF6E-4D80-AC4C-A2EA85D237E3}" srcOrd="0" destOrd="0" presId="urn:microsoft.com/office/officeart/2005/8/layout/orgChart1"/>
    <dgm:cxn modelId="{9FD72F33-C543-43AE-884F-9E4B7450C666}" type="presParOf" srcId="{51A70989-FF6E-4D80-AC4C-A2EA85D237E3}" destId="{52334A33-814B-46BC-AB94-F980DF80811C}" srcOrd="0" destOrd="0" presId="urn:microsoft.com/office/officeart/2005/8/layout/orgChart1"/>
    <dgm:cxn modelId="{51BA240C-36EF-4049-A5F2-789FB14FEE51}" type="presParOf" srcId="{51A70989-FF6E-4D80-AC4C-A2EA85D237E3}" destId="{B7830727-EC9E-4B1B-8C21-59E9852382D8}" srcOrd="1" destOrd="0" presId="urn:microsoft.com/office/officeart/2005/8/layout/orgChart1"/>
    <dgm:cxn modelId="{298702E3-61DD-4151-A66B-6FFEC90B446F}" type="presParOf" srcId="{9BC0C37A-F887-409C-87C5-02AD6345D15A}" destId="{EBB4C323-6FF6-4896-B56A-90CCF24E7A41}" srcOrd="1" destOrd="0" presId="urn:microsoft.com/office/officeart/2005/8/layout/orgChart1"/>
    <dgm:cxn modelId="{AFAF18D8-267C-4013-B230-04E82F02357B}" type="presParOf" srcId="{9BC0C37A-F887-409C-87C5-02AD6345D15A}" destId="{0BC9EC56-990B-4A5E-A27A-3899882E6E13}" srcOrd="2" destOrd="0" presId="urn:microsoft.com/office/officeart/2005/8/layout/orgChart1"/>
    <dgm:cxn modelId="{DC933562-A0B2-4649-A3B9-119295B9980E}" type="presParOf" srcId="{86811189-01D6-4C93-B41C-B08061A3B151}" destId="{9693D120-49EC-4D1C-8065-1429A7E14A56}" srcOrd="4" destOrd="0" presId="urn:microsoft.com/office/officeart/2005/8/layout/orgChart1"/>
    <dgm:cxn modelId="{A11694FE-EB83-4974-81CE-E21D7FEC110E}" type="presParOf" srcId="{86811189-01D6-4C93-B41C-B08061A3B151}" destId="{C7631C24-20AB-4163-B770-CC83F2A2E417}" srcOrd="5" destOrd="0" presId="urn:microsoft.com/office/officeart/2005/8/layout/orgChart1"/>
    <dgm:cxn modelId="{8F7A5C13-B996-4E8B-8038-23E3929DEA36}" type="presParOf" srcId="{C7631C24-20AB-4163-B770-CC83F2A2E417}" destId="{19A08057-211A-40DB-B8B9-87DF8AFE5107}" srcOrd="0" destOrd="0" presId="urn:microsoft.com/office/officeart/2005/8/layout/orgChart1"/>
    <dgm:cxn modelId="{C56EAE0E-0609-4F46-9999-69876869590E}" type="presParOf" srcId="{19A08057-211A-40DB-B8B9-87DF8AFE5107}" destId="{47D32236-1F29-46CC-B1C7-19541FF50135}" srcOrd="0" destOrd="0" presId="urn:microsoft.com/office/officeart/2005/8/layout/orgChart1"/>
    <dgm:cxn modelId="{4965A411-C91F-4E09-A0A4-8B8EBE53FF5F}" type="presParOf" srcId="{19A08057-211A-40DB-B8B9-87DF8AFE5107}" destId="{3193519E-3A40-4229-83B6-2414CE3E7137}" srcOrd="1" destOrd="0" presId="urn:microsoft.com/office/officeart/2005/8/layout/orgChart1"/>
    <dgm:cxn modelId="{A12F22C0-371C-4793-97A0-78729FE9AB99}" type="presParOf" srcId="{C7631C24-20AB-4163-B770-CC83F2A2E417}" destId="{D6E2C4B1-3EFE-42C0-8A24-54C19378EB10}" srcOrd="1" destOrd="0" presId="urn:microsoft.com/office/officeart/2005/8/layout/orgChart1"/>
    <dgm:cxn modelId="{8248B553-9FD8-49AF-AC61-3DA0081C87F2}" type="presParOf" srcId="{C7631C24-20AB-4163-B770-CC83F2A2E417}" destId="{5DC6573F-C756-4511-80E1-771A3B1AF955}" srcOrd="2" destOrd="0" presId="urn:microsoft.com/office/officeart/2005/8/layout/orgChart1"/>
    <dgm:cxn modelId="{EF542B8A-3E44-491F-A31A-F1F4EBADFC63}" type="presParOf" srcId="{86811189-01D6-4C93-B41C-B08061A3B151}" destId="{60952F9E-583D-4395-9C96-111ED107194D}" srcOrd="6" destOrd="0" presId="urn:microsoft.com/office/officeart/2005/8/layout/orgChart1"/>
    <dgm:cxn modelId="{7DD9E46C-E1D1-44BB-89EE-C48D8BCD52F4}" type="presParOf" srcId="{86811189-01D6-4C93-B41C-B08061A3B151}" destId="{4CF16933-74F2-40DB-A441-490A15313C46}" srcOrd="7" destOrd="0" presId="urn:microsoft.com/office/officeart/2005/8/layout/orgChart1"/>
    <dgm:cxn modelId="{8CB21F04-0C87-41BC-B274-16B7CF7718C0}" type="presParOf" srcId="{4CF16933-74F2-40DB-A441-490A15313C46}" destId="{FFC840D1-80BD-4777-96F4-542761BCABA5}" srcOrd="0" destOrd="0" presId="urn:microsoft.com/office/officeart/2005/8/layout/orgChart1"/>
    <dgm:cxn modelId="{A05DEABB-4021-4F87-92EE-0A4F6712A5B2}" type="presParOf" srcId="{FFC840D1-80BD-4777-96F4-542761BCABA5}" destId="{4D1F7C03-A85D-4186-8AA0-773DBDB2AAA8}" srcOrd="0" destOrd="0" presId="urn:microsoft.com/office/officeart/2005/8/layout/orgChart1"/>
    <dgm:cxn modelId="{D40DB0E4-F904-4F2F-81B2-363F4CB06B44}" type="presParOf" srcId="{FFC840D1-80BD-4777-96F4-542761BCABA5}" destId="{FE5CF9F4-84BD-44F2-92C3-E2BBE519F3D1}" srcOrd="1" destOrd="0" presId="urn:microsoft.com/office/officeart/2005/8/layout/orgChart1"/>
    <dgm:cxn modelId="{88EB5BF3-EE81-4187-A7E3-23B6D88D3BFD}" type="presParOf" srcId="{4CF16933-74F2-40DB-A441-490A15313C46}" destId="{B6CBD6C5-BF13-418A-9EC4-3B341D2CA3FC}" srcOrd="1" destOrd="0" presId="urn:microsoft.com/office/officeart/2005/8/layout/orgChart1"/>
    <dgm:cxn modelId="{3F09FC69-5CBD-4A7F-8289-3B0B8578E19C}" type="presParOf" srcId="{4CF16933-74F2-40DB-A441-490A15313C46}" destId="{8F821042-8BE9-492F-8FEB-B8641EF03E30}" srcOrd="2" destOrd="0" presId="urn:microsoft.com/office/officeart/2005/8/layout/orgChart1"/>
    <dgm:cxn modelId="{8DB4720C-06FB-4E9B-84FE-50DC7638012F}" type="presParOf" srcId="{9EED5994-4F44-4933-968C-26CBA83CC948}" destId="{744B0FCA-B6D9-48C3-8F97-7CB8882490C9}" srcOrd="2" destOrd="0" presId="urn:microsoft.com/office/officeart/2005/8/layout/orgChart1"/>
    <dgm:cxn modelId="{A28D5FB6-F74D-4F01-8F8E-C7ACE92033B9}" type="presParOf" srcId="{8CCD92F2-C1E3-452D-81F5-F2065233266D}" destId="{E9F5FD4B-8EBA-4A05-902B-1D523BBDE7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5351C0-5B14-4656-A3B1-B511CCD7995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AA8E94A-5FD0-4499-B697-FA4B491040E5}">
      <dgm:prSet phldrT="[Text]"/>
      <dgm:spPr/>
      <dgm:t>
        <a:bodyPr/>
        <a:lstStyle/>
        <a:p>
          <a:r>
            <a:rPr lang="en-US" b="1"/>
            <a:t>Sampling Strategies</a:t>
          </a:r>
          <a:endParaRPr lang="en-US" b="1" dirty="0"/>
        </a:p>
      </dgm:t>
    </dgm:pt>
    <dgm:pt modelId="{5A8D62F4-C236-446B-A90D-CDE78C442123}" type="par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A5F2C4-4BD9-46D4-8D58-C13D5A5D6B8D}" type="sib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393C1B2-187E-4298-8216-E1C7164D0A82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Probability</a:t>
          </a:r>
        </a:p>
      </dgm:t>
    </dgm:pt>
    <dgm:pt modelId="{C8381FFD-D69D-46CF-BA62-DA93BFD2AD9E}" type="par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618F2C-36C8-48D9-A3F9-D095BC469DD9}" type="sib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B0C32A-E26C-432C-89A9-CDEC277F41B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Simple Random</a:t>
          </a:r>
        </a:p>
      </dgm:t>
    </dgm:pt>
    <dgm:pt modelId="{02439AD5-8B2E-49C3-A461-33409A36FDCC}" type="par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5D69CC2-DA50-4ABA-9F22-EC779B7FB192}" type="sib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6E21831-8275-4F28-B054-3C477F8590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Non Probability</a:t>
          </a:r>
        </a:p>
      </dgm:t>
    </dgm:pt>
    <dgm:pt modelId="{F2C02CB4-3AAC-4851-A797-E3133BFCE2B8}" type="par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6652FE1-8FE6-4A79-87ED-4B61AE7441D7}" type="sib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54C0CB-34D6-4273-B05D-4401BE362E27}">
      <dgm:prSet phldrT="[Text]"/>
      <dgm:spPr/>
      <dgm:t>
        <a:bodyPr/>
        <a:lstStyle/>
        <a:p>
          <a:r>
            <a:rPr lang="en-US" b="1"/>
            <a:t>Convenience</a:t>
          </a:r>
          <a:endParaRPr lang="en-US" b="1" dirty="0"/>
        </a:p>
      </dgm:t>
    </dgm:pt>
    <dgm:pt modelId="{B639223B-F841-4047-9048-8A2299FBFA4C}" type="par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31E8124-17C6-4E8E-8E61-A6C5A3A38E3F}" type="sib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101DF87-50AD-44B5-BF6B-102D3D74C33B}">
      <dgm:prSet phldrT="[Text]"/>
      <dgm:spPr/>
      <dgm:t>
        <a:bodyPr/>
        <a:lstStyle/>
        <a:p>
          <a:r>
            <a:rPr lang="en-US" b="1"/>
            <a:t>Systematic</a:t>
          </a:r>
          <a:endParaRPr lang="en-US" b="1" dirty="0"/>
        </a:p>
      </dgm:t>
    </dgm:pt>
    <dgm:pt modelId="{4754C346-A846-4198-AA96-C262024F7098}" type="par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A0E0D5-4E61-4F03-9429-18712BC85317}" type="sib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E1225B3-24B5-4CE2-A2BF-4D147DEEEBFE}">
      <dgm:prSet phldrT="[Text]"/>
      <dgm:spPr/>
      <dgm:t>
        <a:bodyPr/>
        <a:lstStyle/>
        <a:p>
          <a:r>
            <a:rPr lang="en-US" b="1"/>
            <a:t>Stratified</a:t>
          </a:r>
          <a:endParaRPr lang="en-US" b="1" dirty="0"/>
        </a:p>
      </dgm:t>
    </dgm:pt>
    <dgm:pt modelId="{763A0657-CA42-4600-B692-3B9072B6C3D9}" type="par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AB4A7FB-E8D8-433D-9F07-606DCE50844F}" type="sib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BDB10C2-D74F-4647-A6F7-FE2AEC629CD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/>
            <a:t>Cluster</a:t>
          </a:r>
          <a:endParaRPr lang="en-US" b="1" dirty="0"/>
        </a:p>
      </dgm:t>
    </dgm:pt>
    <dgm:pt modelId="{D6EA9262-70AF-4E12-9232-7DAF1BA62A6D}" type="par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634CE0-AAA7-47D7-A8C1-B8616BC751F6}" type="sib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53AE261-104B-4C37-9522-8AFD2826C1CD}">
      <dgm:prSet phldrT="[Text]"/>
      <dgm:spPr/>
      <dgm:t>
        <a:bodyPr/>
        <a:lstStyle/>
        <a:p>
          <a:r>
            <a:rPr lang="en-US" b="1" dirty="0"/>
            <a:t>Purposive</a:t>
          </a:r>
        </a:p>
      </dgm:t>
    </dgm:pt>
    <dgm:pt modelId="{E60356A4-BC0B-4681-8FF4-717C8ADFB97E}" type="par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8CC8713-EB7D-4CA9-BAA8-F4EBD42FB007}" type="sib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6BD5B1C-CD63-4D01-9802-A9AE354C62F9}">
      <dgm:prSet phldrT="[Text]"/>
      <dgm:spPr/>
      <dgm:t>
        <a:bodyPr/>
        <a:lstStyle/>
        <a:p>
          <a:r>
            <a:rPr lang="en-US" b="1" dirty="0"/>
            <a:t>Voluntary</a:t>
          </a:r>
        </a:p>
      </dgm:t>
    </dgm:pt>
    <dgm:pt modelId="{22BC97FF-F36B-49FB-A4AC-3A17CADDE6B9}" type="par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BFC03AB-4C01-4B21-A5A8-7A9F644E0556}" type="sib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91D035-3C7B-472E-9516-447D075B4D1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Snowball</a:t>
          </a:r>
        </a:p>
      </dgm:t>
    </dgm:pt>
    <dgm:pt modelId="{9AFCFF64-7971-4395-81CF-9A0537FB9706}" type="par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96F4B2B-9380-4ADF-B8CD-FACEE877CAEC}" type="sib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6A34920-70D9-423C-B5A8-D57944CD09A4}" type="pres">
      <dgm:prSet presAssocID="{3A5351C0-5B14-4656-A3B1-B511CCD799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CD92F2-C1E3-452D-81F5-F2065233266D}" type="pres">
      <dgm:prSet presAssocID="{8AA8E94A-5FD0-4499-B697-FA4B491040E5}" presName="hierRoot1" presStyleCnt="0">
        <dgm:presLayoutVars>
          <dgm:hierBranch val="init"/>
        </dgm:presLayoutVars>
      </dgm:prSet>
      <dgm:spPr/>
    </dgm:pt>
    <dgm:pt modelId="{4ED67243-0827-48D6-AC38-AD6594F5CCDF}" type="pres">
      <dgm:prSet presAssocID="{8AA8E94A-5FD0-4499-B697-FA4B491040E5}" presName="rootComposite1" presStyleCnt="0"/>
      <dgm:spPr/>
    </dgm:pt>
    <dgm:pt modelId="{0E86D2EE-B7C0-43BB-92D5-059A07C55D93}" type="pres">
      <dgm:prSet presAssocID="{8AA8E94A-5FD0-4499-B697-FA4B491040E5}" presName="rootText1" presStyleLbl="node0" presStyleIdx="0" presStyleCnt="1">
        <dgm:presLayoutVars>
          <dgm:chPref val="3"/>
        </dgm:presLayoutVars>
      </dgm:prSet>
      <dgm:spPr/>
    </dgm:pt>
    <dgm:pt modelId="{B3D0C878-A64E-406E-9848-A6FF6F8BB9E3}" type="pres">
      <dgm:prSet presAssocID="{8AA8E94A-5FD0-4499-B697-FA4B491040E5}" presName="rootConnector1" presStyleLbl="node1" presStyleIdx="0" presStyleCnt="0"/>
      <dgm:spPr/>
    </dgm:pt>
    <dgm:pt modelId="{9F313ABD-58CD-4B91-AB2E-BEC6E1903538}" type="pres">
      <dgm:prSet presAssocID="{8AA8E94A-5FD0-4499-B697-FA4B491040E5}" presName="hierChild2" presStyleCnt="0"/>
      <dgm:spPr/>
    </dgm:pt>
    <dgm:pt modelId="{4FFE54DF-99E0-48BE-BE13-BD7BF9904A1E}" type="pres">
      <dgm:prSet presAssocID="{C8381FFD-D69D-46CF-BA62-DA93BFD2AD9E}" presName="Name37" presStyleLbl="parChTrans1D2" presStyleIdx="0" presStyleCnt="2"/>
      <dgm:spPr/>
    </dgm:pt>
    <dgm:pt modelId="{9ED05BAA-6F85-489B-9C8E-4D6279353A39}" type="pres">
      <dgm:prSet presAssocID="{9393C1B2-187E-4298-8216-E1C7164D0A82}" presName="hierRoot2" presStyleCnt="0">
        <dgm:presLayoutVars>
          <dgm:hierBranch val="init"/>
        </dgm:presLayoutVars>
      </dgm:prSet>
      <dgm:spPr/>
    </dgm:pt>
    <dgm:pt modelId="{D9898F42-015F-4E90-A950-1696F957A54B}" type="pres">
      <dgm:prSet presAssocID="{9393C1B2-187E-4298-8216-E1C7164D0A82}" presName="rootComposite" presStyleCnt="0"/>
      <dgm:spPr/>
    </dgm:pt>
    <dgm:pt modelId="{C498DB28-CC60-44CE-8E0A-5718F775CD33}" type="pres">
      <dgm:prSet presAssocID="{9393C1B2-187E-4298-8216-E1C7164D0A82}" presName="rootText" presStyleLbl="node2" presStyleIdx="0" presStyleCnt="2">
        <dgm:presLayoutVars>
          <dgm:chPref val="3"/>
        </dgm:presLayoutVars>
      </dgm:prSet>
      <dgm:spPr/>
    </dgm:pt>
    <dgm:pt modelId="{707A13C4-57AB-4A9A-9EF6-51F831D3D076}" type="pres">
      <dgm:prSet presAssocID="{9393C1B2-187E-4298-8216-E1C7164D0A82}" presName="rootConnector" presStyleLbl="node2" presStyleIdx="0" presStyleCnt="2"/>
      <dgm:spPr/>
    </dgm:pt>
    <dgm:pt modelId="{7F12816E-76F9-447A-91DC-18B67104EA52}" type="pres">
      <dgm:prSet presAssocID="{9393C1B2-187E-4298-8216-E1C7164D0A82}" presName="hierChild4" presStyleCnt="0"/>
      <dgm:spPr/>
    </dgm:pt>
    <dgm:pt modelId="{7F3500F1-AA59-45E7-A4B0-04D53C1441F6}" type="pres">
      <dgm:prSet presAssocID="{02439AD5-8B2E-49C3-A461-33409A36FDCC}" presName="Name37" presStyleLbl="parChTrans1D3" presStyleIdx="0" presStyleCnt="8"/>
      <dgm:spPr/>
    </dgm:pt>
    <dgm:pt modelId="{745C48EE-5152-4A9A-97BF-67B758B167E2}" type="pres">
      <dgm:prSet presAssocID="{17B0C32A-E26C-432C-89A9-CDEC277F41BD}" presName="hierRoot2" presStyleCnt="0">
        <dgm:presLayoutVars>
          <dgm:hierBranch val="init"/>
        </dgm:presLayoutVars>
      </dgm:prSet>
      <dgm:spPr/>
    </dgm:pt>
    <dgm:pt modelId="{947B9FB4-1E80-41A6-A423-1B1BBE7E366E}" type="pres">
      <dgm:prSet presAssocID="{17B0C32A-E26C-432C-89A9-CDEC277F41BD}" presName="rootComposite" presStyleCnt="0"/>
      <dgm:spPr/>
    </dgm:pt>
    <dgm:pt modelId="{626927B5-33E2-40BA-9CA6-B09443122C4F}" type="pres">
      <dgm:prSet presAssocID="{17B0C32A-E26C-432C-89A9-CDEC277F41BD}" presName="rootText" presStyleLbl="node3" presStyleIdx="0" presStyleCnt="8">
        <dgm:presLayoutVars>
          <dgm:chPref val="3"/>
        </dgm:presLayoutVars>
      </dgm:prSet>
      <dgm:spPr/>
    </dgm:pt>
    <dgm:pt modelId="{727FEB47-47A2-4A83-BC4E-D5AA551FB220}" type="pres">
      <dgm:prSet presAssocID="{17B0C32A-E26C-432C-89A9-CDEC277F41BD}" presName="rootConnector" presStyleLbl="node3" presStyleIdx="0" presStyleCnt="8"/>
      <dgm:spPr/>
    </dgm:pt>
    <dgm:pt modelId="{097B6EA8-E4B8-4458-890F-81CA0A3556EF}" type="pres">
      <dgm:prSet presAssocID="{17B0C32A-E26C-432C-89A9-CDEC277F41BD}" presName="hierChild4" presStyleCnt="0"/>
      <dgm:spPr/>
    </dgm:pt>
    <dgm:pt modelId="{2E52A127-AB1D-4CC5-A1EB-47C4C08C8A87}" type="pres">
      <dgm:prSet presAssocID="{17B0C32A-E26C-432C-89A9-CDEC277F41BD}" presName="hierChild5" presStyleCnt="0"/>
      <dgm:spPr/>
    </dgm:pt>
    <dgm:pt modelId="{1BDE4858-FD85-4FD8-9783-2AB368169C21}" type="pres">
      <dgm:prSet presAssocID="{4754C346-A846-4198-AA96-C262024F7098}" presName="Name37" presStyleLbl="parChTrans1D3" presStyleIdx="1" presStyleCnt="8"/>
      <dgm:spPr/>
    </dgm:pt>
    <dgm:pt modelId="{A4958440-7FA2-4DC6-8C64-DCB3A47BCB56}" type="pres">
      <dgm:prSet presAssocID="{8101DF87-50AD-44B5-BF6B-102D3D74C33B}" presName="hierRoot2" presStyleCnt="0">
        <dgm:presLayoutVars>
          <dgm:hierBranch val="init"/>
        </dgm:presLayoutVars>
      </dgm:prSet>
      <dgm:spPr/>
    </dgm:pt>
    <dgm:pt modelId="{75568F51-9EC6-4B64-ABB1-E2F842EF4ADF}" type="pres">
      <dgm:prSet presAssocID="{8101DF87-50AD-44B5-BF6B-102D3D74C33B}" presName="rootComposite" presStyleCnt="0"/>
      <dgm:spPr/>
    </dgm:pt>
    <dgm:pt modelId="{1FB590C6-3C8F-4052-B592-47311E39AB37}" type="pres">
      <dgm:prSet presAssocID="{8101DF87-50AD-44B5-BF6B-102D3D74C33B}" presName="rootText" presStyleLbl="node3" presStyleIdx="1" presStyleCnt="8">
        <dgm:presLayoutVars>
          <dgm:chPref val="3"/>
        </dgm:presLayoutVars>
      </dgm:prSet>
      <dgm:spPr/>
    </dgm:pt>
    <dgm:pt modelId="{6C492D61-0222-470E-AC09-773ACF778533}" type="pres">
      <dgm:prSet presAssocID="{8101DF87-50AD-44B5-BF6B-102D3D74C33B}" presName="rootConnector" presStyleLbl="node3" presStyleIdx="1" presStyleCnt="8"/>
      <dgm:spPr/>
    </dgm:pt>
    <dgm:pt modelId="{79A4AEEF-8A54-44FF-B1FC-8188BC22C94A}" type="pres">
      <dgm:prSet presAssocID="{8101DF87-50AD-44B5-BF6B-102D3D74C33B}" presName="hierChild4" presStyleCnt="0"/>
      <dgm:spPr/>
    </dgm:pt>
    <dgm:pt modelId="{BFAA9951-BD39-4980-B800-6C4EF7202389}" type="pres">
      <dgm:prSet presAssocID="{8101DF87-50AD-44B5-BF6B-102D3D74C33B}" presName="hierChild5" presStyleCnt="0"/>
      <dgm:spPr/>
    </dgm:pt>
    <dgm:pt modelId="{714A8D15-53D1-4873-8431-080528E90726}" type="pres">
      <dgm:prSet presAssocID="{763A0657-CA42-4600-B692-3B9072B6C3D9}" presName="Name37" presStyleLbl="parChTrans1D3" presStyleIdx="2" presStyleCnt="8"/>
      <dgm:spPr/>
    </dgm:pt>
    <dgm:pt modelId="{DCAC499D-7BE8-49DC-89FC-CFC545CFDAB8}" type="pres">
      <dgm:prSet presAssocID="{FE1225B3-24B5-4CE2-A2BF-4D147DEEEBFE}" presName="hierRoot2" presStyleCnt="0">
        <dgm:presLayoutVars>
          <dgm:hierBranch val="init"/>
        </dgm:presLayoutVars>
      </dgm:prSet>
      <dgm:spPr/>
    </dgm:pt>
    <dgm:pt modelId="{FEA79E29-68F3-418D-ACFD-0BBA7E3DFE43}" type="pres">
      <dgm:prSet presAssocID="{FE1225B3-24B5-4CE2-A2BF-4D147DEEEBFE}" presName="rootComposite" presStyleCnt="0"/>
      <dgm:spPr/>
    </dgm:pt>
    <dgm:pt modelId="{7EEFB444-674C-407C-BB8E-27EC8542594A}" type="pres">
      <dgm:prSet presAssocID="{FE1225B3-24B5-4CE2-A2BF-4D147DEEEBFE}" presName="rootText" presStyleLbl="node3" presStyleIdx="2" presStyleCnt="8">
        <dgm:presLayoutVars>
          <dgm:chPref val="3"/>
        </dgm:presLayoutVars>
      </dgm:prSet>
      <dgm:spPr/>
    </dgm:pt>
    <dgm:pt modelId="{D3B720CA-820A-49E7-A82B-00B7150BBB87}" type="pres">
      <dgm:prSet presAssocID="{FE1225B3-24B5-4CE2-A2BF-4D147DEEEBFE}" presName="rootConnector" presStyleLbl="node3" presStyleIdx="2" presStyleCnt="8"/>
      <dgm:spPr/>
    </dgm:pt>
    <dgm:pt modelId="{76F4E246-B393-428F-B900-7B49C1D9E3F5}" type="pres">
      <dgm:prSet presAssocID="{FE1225B3-24B5-4CE2-A2BF-4D147DEEEBFE}" presName="hierChild4" presStyleCnt="0"/>
      <dgm:spPr/>
    </dgm:pt>
    <dgm:pt modelId="{42083D9F-5D3C-491D-B84B-6057E158EB0A}" type="pres">
      <dgm:prSet presAssocID="{FE1225B3-24B5-4CE2-A2BF-4D147DEEEBFE}" presName="hierChild5" presStyleCnt="0"/>
      <dgm:spPr/>
    </dgm:pt>
    <dgm:pt modelId="{5EC8E6AD-9040-4F23-9102-C91E903EEAE6}" type="pres">
      <dgm:prSet presAssocID="{D6EA9262-70AF-4E12-9232-7DAF1BA62A6D}" presName="Name37" presStyleLbl="parChTrans1D3" presStyleIdx="3" presStyleCnt="8"/>
      <dgm:spPr/>
    </dgm:pt>
    <dgm:pt modelId="{DE77812B-988D-4168-B2E7-7E7BC4BD8923}" type="pres">
      <dgm:prSet presAssocID="{3BDB10C2-D74F-4647-A6F7-FE2AEC629CDB}" presName="hierRoot2" presStyleCnt="0">
        <dgm:presLayoutVars>
          <dgm:hierBranch val="init"/>
        </dgm:presLayoutVars>
      </dgm:prSet>
      <dgm:spPr/>
    </dgm:pt>
    <dgm:pt modelId="{0A63D883-00D9-4E24-A0C1-322B3AD690DE}" type="pres">
      <dgm:prSet presAssocID="{3BDB10C2-D74F-4647-A6F7-FE2AEC629CDB}" presName="rootComposite" presStyleCnt="0"/>
      <dgm:spPr/>
    </dgm:pt>
    <dgm:pt modelId="{B5A17B3B-0670-432D-95C4-63FA2AD10BDB}" type="pres">
      <dgm:prSet presAssocID="{3BDB10C2-D74F-4647-A6F7-FE2AEC629CDB}" presName="rootText" presStyleLbl="node3" presStyleIdx="3" presStyleCnt="8">
        <dgm:presLayoutVars>
          <dgm:chPref val="3"/>
        </dgm:presLayoutVars>
      </dgm:prSet>
      <dgm:spPr/>
    </dgm:pt>
    <dgm:pt modelId="{4EF463F4-48CB-4E83-8A5B-8CE2BEE30750}" type="pres">
      <dgm:prSet presAssocID="{3BDB10C2-D74F-4647-A6F7-FE2AEC629CDB}" presName="rootConnector" presStyleLbl="node3" presStyleIdx="3" presStyleCnt="8"/>
      <dgm:spPr/>
    </dgm:pt>
    <dgm:pt modelId="{1FB744C2-5A1F-46E0-8778-15395165ABEA}" type="pres">
      <dgm:prSet presAssocID="{3BDB10C2-D74F-4647-A6F7-FE2AEC629CDB}" presName="hierChild4" presStyleCnt="0"/>
      <dgm:spPr/>
    </dgm:pt>
    <dgm:pt modelId="{B2B5FCBA-B948-46DE-B6F3-8E823DF63AA8}" type="pres">
      <dgm:prSet presAssocID="{3BDB10C2-D74F-4647-A6F7-FE2AEC629CDB}" presName="hierChild5" presStyleCnt="0"/>
      <dgm:spPr/>
    </dgm:pt>
    <dgm:pt modelId="{5E723864-5CE7-4BB4-A79A-289C4FAED283}" type="pres">
      <dgm:prSet presAssocID="{9393C1B2-187E-4298-8216-E1C7164D0A82}" presName="hierChild5" presStyleCnt="0"/>
      <dgm:spPr/>
    </dgm:pt>
    <dgm:pt modelId="{932CDF03-E603-4FA2-AD03-548A266C1D24}" type="pres">
      <dgm:prSet presAssocID="{F2C02CB4-3AAC-4851-A797-E3133BFCE2B8}" presName="Name37" presStyleLbl="parChTrans1D2" presStyleIdx="1" presStyleCnt="2"/>
      <dgm:spPr/>
    </dgm:pt>
    <dgm:pt modelId="{9EED5994-4F44-4933-968C-26CBA83CC948}" type="pres">
      <dgm:prSet presAssocID="{C6E21831-8275-4F28-B054-3C477F85900E}" presName="hierRoot2" presStyleCnt="0">
        <dgm:presLayoutVars>
          <dgm:hierBranch val="init"/>
        </dgm:presLayoutVars>
      </dgm:prSet>
      <dgm:spPr/>
    </dgm:pt>
    <dgm:pt modelId="{BFBF92DD-34D7-40A6-B95C-59F49B0DE5ED}" type="pres">
      <dgm:prSet presAssocID="{C6E21831-8275-4F28-B054-3C477F85900E}" presName="rootComposite" presStyleCnt="0"/>
      <dgm:spPr/>
    </dgm:pt>
    <dgm:pt modelId="{3E03DFC0-AB31-4513-97B4-A2890C01B49C}" type="pres">
      <dgm:prSet presAssocID="{C6E21831-8275-4F28-B054-3C477F85900E}" presName="rootText" presStyleLbl="node2" presStyleIdx="1" presStyleCnt="2">
        <dgm:presLayoutVars>
          <dgm:chPref val="3"/>
        </dgm:presLayoutVars>
      </dgm:prSet>
      <dgm:spPr/>
    </dgm:pt>
    <dgm:pt modelId="{0FBA821A-3B35-4EF4-BA76-6D1845E811D2}" type="pres">
      <dgm:prSet presAssocID="{C6E21831-8275-4F28-B054-3C477F85900E}" presName="rootConnector" presStyleLbl="node2" presStyleIdx="1" presStyleCnt="2"/>
      <dgm:spPr/>
    </dgm:pt>
    <dgm:pt modelId="{86811189-01D6-4C93-B41C-B08061A3B151}" type="pres">
      <dgm:prSet presAssocID="{C6E21831-8275-4F28-B054-3C477F85900E}" presName="hierChild4" presStyleCnt="0"/>
      <dgm:spPr/>
    </dgm:pt>
    <dgm:pt modelId="{83A39230-365F-4EA3-94DB-EC0FE7E19411}" type="pres">
      <dgm:prSet presAssocID="{B639223B-F841-4047-9048-8A2299FBFA4C}" presName="Name37" presStyleLbl="parChTrans1D3" presStyleIdx="4" presStyleCnt="8"/>
      <dgm:spPr/>
    </dgm:pt>
    <dgm:pt modelId="{E51B663C-6FB6-442B-8F22-254B8A378907}" type="pres">
      <dgm:prSet presAssocID="{8854C0CB-34D6-4273-B05D-4401BE362E27}" presName="hierRoot2" presStyleCnt="0">
        <dgm:presLayoutVars>
          <dgm:hierBranch val="init"/>
        </dgm:presLayoutVars>
      </dgm:prSet>
      <dgm:spPr/>
    </dgm:pt>
    <dgm:pt modelId="{A68A70E7-AD4E-4945-9518-BCCF52EB823A}" type="pres">
      <dgm:prSet presAssocID="{8854C0CB-34D6-4273-B05D-4401BE362E27}" presName="rootComposite" presStyleCnt="0"/>
      <dgm:spPr/>
    </dgm:pt>
    <dgm:pt modelId="{97CBEB64-DD97-4D43-9E79-4AF94803CD61}" type="pres">
      <dgm:prSet presAssocID="{8854C0CB-34D6-4273-B05D-4401BE362E27}" presName="rootText" presStyleLbl="node3" presStyleIdx="4" presStyleCnt="8">
        <dgm:presLayoutVars>
          <dgm:chPref val="3"/>
        </dgm:presLayoutVars>
      </dgm:prSet>
      <dgm:spPr/>
    </dgm:pt>
    <dgm:pt modelId="{517A1B38-2027-429D-9165-03C323E59D70}" type="pres">
      <dgm:prSet presAssocID="{8854C0CB-34D6-4273-B05D-4401BE362E27}" presName="rootConnector" presStyleLbl="node3" presStyleIdx="4" presStyleCnt="8"/>
      <dgm:spPr/>
    </dgm:pt>
    <dgm:pt modelId="{7CB56ED1-D258-46BC-AD0D-59BCE602AFAA}" type="pres">
      <dgm:prSet presAssocID="{8854C0CB-34D6-4273-B05D-4401BE362E27}" presName="hierChild4" presStyleCnt="0"/>
      <dgm:spPr/>
    </dgm:pt>
    <dgm:pt modelId="{F3E4D255-7E91-4CB8-8D62-3732D7C395B6}" type="pres">
      <dgm:prSet presAssocID="{8854C0CB-34D6-4273-B05D-4401BE362E27}" presName="hierChild5" presStyleCnt="0"/>
      <dgm:spPr/>
    </dgm:pt>
    <dgm:pt modelId="{F02377B3-8BD7-4736-83CC-F2D9CFCC0535}" type="pres">
      <dgm:prSet presAssocID="{22BC97FF-F36B-49FB-A4AC-3A17CADDE6B9}" presName="Name37" presStyleLbl="parChTrans1D3" presStyleIdx="5" presStyleCnt="8"/>
      <dgm:spPr/>
    </dgm:pt>
    <dgm:pt modelId="{9BC0C37A-F887-409C-87C5-02AD6345D15A}" type="pres">
      <dgm:prSet presAssocID="{36BD5B1C-CD63-4D01-9802-A9AE354C62F9}" presName="hierRoot2" presStyleCnt="0">
        <dgm:presLayoutVars>
          <dgm:hierBranch val="init"/>
        </dgm:presLayoutVars>
      </dgm:prSet>
      <dgm:spPr/>
    </dgm:pt>
    <dgm:pt modelId="{51A70989-FF6E-4D80-AC4C-A2EA85D237E3}" type="pres">
      <dgm:prSet presAssocID="{36BD5B1C-CD63-4D01-9802-A9AE354C62F9}" presName="rootComposite" presStyleCnt="0"/>
      <dgm:spPr/>
    </dgm:pt>
    <dgm:pt modelId="{52334A33-814B-46BC-AB94-F980DF80811C}" type="pres">
      <dgm:prSet presAssocID="{36BD5B1C-CD63-4D01-9802-A9AE354C62F9}" presName="rootText" presStyleLbl="node3" presStyleIdx="5" presStyleCnt="8">
        <dgm:presLayoutVars>
          <dgm:chPref val="3"/>
        </dgm:presLayoutVars>
      </dgm:prSet>
      <dgm:spPr/>
    </dgm:pt>
    <dgm:pt modelId="{B7830727-EC9E-4B1B-8C21-59E9852382D8}" type="pres">
      <dgm:prSet presAssocID="{36BD5B1C-CD63-4D01-9802-A9AE354C62F9}" presName="rootConnector" presStyleLbl="node3" presStyleIdx="5" presStyleCnt="8"/>
      <dgm:spPr/>
    </dgm:pt>
    <dgm:pt modelId="{EBB4C323-6FF6-4896-B56A-90CCF24E7A41}" type="pres">
      <dgm:prSet presAssocID="{36BD5B1C-CD63-4D01-9802-A9AE354C62F9}" presName="hierChild4" presStyleCnt="0"/>
      <dgm:spPr/>
    </dgm:pt>
    <dgm:pt modelId="{0BC9EC56-990B-4A5E-A27A-3899882E6E13}" type="pres">
      <dgm:prSet presAssocID="{36BD5B1C-CD63-4D01-9802-A9AE354C62F9}" presName="hierChild5" presStyleCnt="0"/>
      <dgm:spPr/>
    </dgm:pt>
    <dgm:pt modelId="{9693D120-49EC-4D1C-8065-1429A7E14A56}" type="pres">
      <dgm:prSet presAssocID="{E60356A4-BC0B-4681-8FF4-717C8ADFB97E}" presName="Name37" presStyleLbl="parChTrans1D3" presStyleIdx="6" presStyleCnt="8"/>
      <dgm:spPr/>
    </dgm:pt>
    <dgm:pt modelId="{C7631C24-20AB-4163-B770-CC83F2A2E417}" type="pres">
      <dgm:prSet presAssocID="{A53AE261-104B-4C37-9522-8AFD2826C1CD}" presName="hierRoot2" presStyleCnt="0">
        <dgm:presLayoutVars>
          <dgm:hierBranch val="init"/>
        </dgm:presLayoutVars>
      </dgm:prSet>
      <dgm:spPr/>
    </dgm:pt>
    <dgm:pt modelId="{19A08057-211A-40DB-B8B9-87DF8AFE5107}" type="pres">
      <dgm:prSet presAssocID="{A53AE261-104B-4C37-9522-8AFD2826C1CD}" presName="rootComposite" presStyleCnt="0"/>
      <dgm:spPr/>
    </dgm:pt>
    <dgm:pt modelId="{47D32236-1F29-46CC-B1C7-19541FF50135}" type="pres">
      <dgm:prSet presAssocID="{A53AE261-104B-4C37-9522-8AFD2826C1CD}" presName="rootText" presStyleLbl="node3" presStyleIdx="6" presStyleCnt="8">
        <dgm:presLayoutVars>
          <dgm:chPref val="3"/>
        </dgm:presLayoutVars>
      </dgm:prSet>
      <dgm:spPr/>
    </dgm:pt>
    <dgm:pt modelId="{3193519E-3A40-4229-83B6-2414CE3E7137}" type="pres">
      <dgm:prSet presAssocID="{A53AE261-104B-4C37-9522-8AFD2826C1CD}" presName="rootConnector" presStyleLbl="node3" presStyleIdx="6" presStyleCnt="8"/>
      <dgm:spPr/>
    </dgm:pt>
    <dgm:pt modelId="{D6E2C4B1-3EFE-42C0-8A24-54C19378EB10}" type="pres">
      <dgm:prSet presAssocID="{A53AE261-104B-4C37-9522-8AFD2826C1CD}" presName="hierChild4" presStyleCnt="0"/>
      <dgm:spPr/>
    </dgm:pt>
    <dgm:pt modelId="{5DC6573F-C756-4511-80E1-771A3B1AF955}" type="pres">
      <dgm:prSet presAssocID="{A53AE261-104B-4C37-9522-8AFD2826C1CD}" presName="hierChild5" presStyleCnt="0"/>
      <dgm:spPr/>
    </dgm:pt>
    <dgm:pt modelId="{60952F9E-583D-4395-9C96-111ED107194D}" type="pres">
      <dgm:prSet presAssocID="{9AFCFF64-7971-4395-81CF-9A0537FB9706}" presName="Name37" presStyleLbl="parChTrans1D3" presStyleIdx="7" presStyleCnt="8"/>
      <dgm:spPr/>
    </dgm:pt>
    <dgm:pt modelId="{4CF16933-74F2-40DB-A441-490A15313C46}" type="pres">
      <dgm:prSet presAssocID="{5F91D035-3C7B-472E-9516-447D075B4D12}" presName="hierRoot2" presStyleCnt="0">
        <dgm:presLayoutVars>
          <dgm:hierBranch val="init"/>
        </dgm:presLayoutVars>
      </dgm:prSet>
      <dgm:spPr/>
    </dgm:pt>
    <dgm:pt modelId="{FFC840D1-80BD-4777-96F4-542761BCABA5}" type="pres">
      <dgm:prSet presAssocID="{5F91D035-3C7B-472E-9516-447D075B4D12}" presName="rootComposite" presStyleCnt="0"/>
      <dgm:spPr/>
    </dgm:pt>
    <dgm:pt modelId="{4D1F7C03-A85D-4186-8AA0-773DBDB2AAA8}" type="pres">
      <dgm:prSet presAssocID="{5F91D035-3C7B-472E-9516-447D075B4D12}" presName="rootText" presStyleLbl="node3" presStyleIdx="7" presStyleCnt="8">
        <dgm:presLayoutVars>
          <dgm:chPref val="3"/>
        </dgm:presLayoutVars>
      </dgm:prSet>
      <dgm:spPr/>
    </dgm:pt>
    <dgm:pt modelId="{FE5CF9F4-84BD-44F2-92C3-E2BBE519F3D1}" type="pres">
      <dgm:prSet presAssocID="{5F91D035-3C7B-472E-9516-447D075B4D12}" presName="rootConnector" presStyleLbl="node3" presStyleIdx="7" presStyleCnt="8"/>
      <dgm:spPr/>
    </dgm:pt>
    <dgm:pt modelId="{B6CBD6C5-BF13-418A-9EC4-3B341D2CA3FC}" type="pres">
      <dgm:prSet presAssocID="{5F91D035-3C7B-472E-9516-447D075B4D12}" presName="hierChild4" presStyleCnt="0"/>
      <dgm:spPr/>
    </dgm:pt>
    <dgm:pt modelId="{8F821042-8BE9-492F-8FEB-B8641EF03E30}" type="pres">
      <dgm:prSet presAssocID="{5F91D035-3C7B-472E-9516-447D075B4D12}" presName="hierChild5" presStyleCnt="0"/>
      <dgm:spPr/>
    </dgm:pt>
    <dgm:pt modelId="{744B0FCA-B6D9-48C3-8F97-7CB8882490C9}" type="pres">
      <dgm:prSet presAssocID="{C6E21831-8275-4F28-B054-3C477F85900E}" presName="hierChild5" presStyleCnt="0"/>
      <dgm:spPr/>
    </dgm:pt>
    <dgm:pt modelId="{E9F5FD4B-8EBA-4A05-902B-1D523BBDE708}" type="pres">
      <dgm:prSet presAssocID="{8AA8E94A-5FD0-4499-B697-FA4B491040E5}" presName="hierChild3" presStyleCnt="0"/>
      <dgm:spPr/>
    </dgm:pt>
  </dgm:ptLst>
  <dgm:cxnLst>
    <dgm:cxn modelId="{FE266501-6CA3-45C3-96D9-42A2C55EB8DB}" type="presOf" srcId="{8AA8E94A-5FD0-4499-B697-FA4B491040E5}" destId="{B3D0C878-A64E-406E-9848-A6FF6F8BB9E3}" srcOrd="1" destOrd="0" presId="urn:microsoft.com/office/officeart/2005/8/layout/orgChart1"/>
    <dgm:cxn modelId="{09071505-FC8E-4140-8C84-BC8A8043DD6B}" srcId="{9393C1B2-187E-4298-8216-E1C7164D0A82}" destId="{8101DF87-50AD-44B5-BF6B-102D3D74C33B}" srcOrd="1" destOrd="0" parTransId="{4754C346-A846-4198-AA96-C262024F7098}" sibTransId="{B2A0E0D5-4E61-4F03-9429-18712BC85317}"/>
    <dgm:cxn modelId="{2D62D708-3228-4C62-B94A-B896D59848AB}" type="presOf" srcId="{C6E21831-8275-4F28-B054-3C477F85900E}" destId="{0FBA821A-3B35-4EF4-BA76-6D1845E811D2}" srcOrd="1" destOrd="0" presId="urn:microsoft.com/office/officeart/2005/8/layout/orgChart1"/>
    <dgm:cxn modelId="{DFA75717-F828-4A32-81C8-C3BE86C9C482}" type="presOf" srcId="{A53AE261-104B-4C37-9522-8AFD2826C1CD}" destId="{47D32236-1F29-46CC-B1C7-19541FF50135}" srcOrd="0" destOrd="0" presId="urn:microsoft.com/office/officeart/2005/8/layout/orgChart1"/>
    <dgm:cxn modelId="{863C9117-220E-4D66-A352-19BD77839793}" type="presOf" srcId="{5F91D035-3C7B-472E-9516-447D075B4D12}" destId="{FE5CF9F4-84BD-44F2-92C3-E2BBE519F3D1}" srcOrd="1" destOrd="0" presId="urn:microsoft.com/office/officeart/2005/8/layout/orgChart1"/>
    <dgm:cxn modelId="{40E3B71C-D231-4F14-9A54-D2298E45DD51}" srcId="{9393C1B2-187E-4298-8216-E1C7164D0A82}" destId="{FE1225B3-24B5-4CE2-A2BF-4D147DEEEBFE}" srcOrd="2" destOrd="0" parTransId="{763A0657-CA42-4600-B692-3B9072B6C3D9}" sibTransId="{BAB4A7FB-E8D8-433D-9F07-606DCE50844F}"/>
    <dgm:cxn modelId="{54B3881F-FFCE-437B-9E85-EBEFD82AD951}" srcId="{C6E21831-8275-4F28-B054-3C477F85900E}" destId="{5F91D035-3C7B-472E-9516-447D075B4D12}" srcOrd="3" destOrd="0" parTransId="{9AFCFF64-7971-4395-81CF-9A0537FB9706}" sibTransId="{B96F4B2B-9380-4ADF-B8CD-FACEE877CAEC}"/>
    <dgm:cxn modelId="{75EB5124-565E-4EEB-85F0-F6CD63AA1F6A}" srcId="{3A5351C0-5B14-4656-A3B1-B511CCD79952}" destId="{8AA8E94A-5FD0-4499-B697-FA4B491040E5}" srcOrd="0" destOrd="0" parTransId="{5A8D62F4-C236-446B-A90D-CDE78C442123}" sibTransId="{5FA5F2C4-4BD9-46D4-8D58-C13D5A5D6B8D}"/>
    <dgm:cxn modelId="{1BF91626-66C5-4A17-AD0E-6B34162348B8}" type="presOf" srcId="{8AA8E94A-5FD0-4499-B697-FA4B491040E5}" destId="{0E86D2EE-B7C0-43BB-92D5-059A07C55D93}" srcOrd="0" destOrd="0" presId="urn:microsoft.com/office/officeart/2005/8/layout/orgChart1"/>
    <dgm:cxn modelId="{BF28D826-4907-4A2C-956C-36A49ECB80D8}" type="presOf" srcId="{FE1225B3-24B5-4CE2-A2BF-4D147DEEEBFE}" destId="{7EEFB444-674C-407C-BB8E-27EC8542594A}" srcOrd="0" destOrd="0" presId="urn:microsoft.com/office/officeart/2005/8/layout/orgChart1"/>
    <dgm:cxn modelId="{378B0F39-B8B4-45B7-BBB5-E39E85E14DB3}" type="presOf" srcId="{8854C0CB-34D6-4273-B05D-4401BE362E27}" destId="{517A1B38-2027-429D-9165-03C323E59D70}" srcOrd="1" destOrd="0" presId="urn:microsoft.com/office/officeart/2005/8/layout/orgChart1"/>
    <dgm:cxn modelId="{062FC039-C7CA-4518-A80E-DF37C5ED27E3}" type="presOf" srcId="{D6EA9262-70AF-4E12-9232-7DAF1BA62A6D}" destId="{5EC8E6AD-9040-4F23-9102-C91E903EEAE6}" srcOrd="0" destOrd="0" presId="urn:microsoft.com/office/officeart/2005/8/layout/orgChart1"/>
    <dgm:cxn modelId="{4939E93D-E445-4C12-BDEA-52598E4D1758}" srcId="{8AA8E94A-5FD0-4499-B697-FA4B491040E5}" destId="{9393C1B2-187E-4298-8216-E1C7164D0A82}" srcOrd="0" destOrd="0" parTransId="{C8381FFD-D69D-46CF-BA62-DA93BFD2AD9E}" sibTransId="{88618F2C-36C8-48D9-A3F9-D095BC469DD9}"/>
    <dgm:cxn modelId="{0CDEE93F-0E05-4F20-A2D6-351515D788E4}" type="presOf" srcId="{22BC97FF-F36B-49FB-A4AC-3A17CADDE6B9}" destId="{F02377B3-8BD7-4736-83CC-F2D9CFCC0535}" srcOrd="0" destOrd="0" presId="urn:microsoft.com/office/officeart/2005/8/layout/orgChart1"/>
    <dgm:cxn modelId="{2008F05C-9BFE-4FC6-8B02-E86868A44BF8}" srcId="{C6E21831-8275-4F28-B054-3C477F85900E}" destId="{36BD5B1C-CD63-4D01-9802-A9AE354C62F9}" srcOrd="1" destOrd="0" parTransId="{22BC97FF-F36B-49FB-A4AC-3A17CADDE6B9}" sibTransId="{ABFC03AB-4C01-4B21-A5A8-7A9F644E0556}"/>
    <dgm:cxn modelId="{FBFA7462-F92E-4364-BE46-798C9A0C4EF3}" type="presOf" srcId="{4754C346-A846-4198-AA96-C262024F7098}" destId="{1BDE4858-FD85-4FD8-9783-2AB368169C21}" srcOrd="0" destOrd="0" presId="urn:microsoft.com/office/officeart/2005/8/layout/orgChart1"/>
    <dgm:cxn modelId="{B9799D62-6411-463B-B2E2-3E5BE082C859}" type="presOf" srcId="{8101DF87-50AD-44B5-BF6B-102D3D74C33B}" destId="{1FB590C6-3C8F-4052-B592-47311E39AB37}" srcOrd="0" destOrd="0" presId="urn:microsoft.com/office/officeart/2005/8/layout/orgChart1"/>
    <dgm:cxn modelId="{34AECA62-3FD6-42A7-BE21-152AB9FA1AFA}" srcId="{9393C1B2-187E-4298-8216-E1C7164D0A82}" destId="{17B0C32A-E26C-432C-89A9-CDEC277F41BD}" srcOrd="0" destOrd="0" parTransId="{02439AD5-8B2E-49C3-A461-33409A36FDCC}" sibTransId="{85D69CC2-DA50-4ABA-9F22-EC779B7FB192}"/>
    <dgm:cxn modelId="{62475446-AA42-4758-9485-939C3685B984}" type="presOf" srcId="{9393C1B2-187E-4298-8216-E1C7164D0A82}" destId="{707A13C4-57AB-4A9A-9EF6-51F831D3D076}" srcOrd="1" destOrd="0" presId="urn:microsoft.com/office/officeart/2005/8/layout/orgChart1"/>
    <dgm:cxn modelId="{7B8C0E69-E95F-4BD0-9144-8F81C3F12B5A}" srcId="{C6E21831-8275-4F28-B054-3C477F85900E}" destId="{A53AE261-104B-4C37-9522-8AFD2826C1CD}" srcOrd="2" destOrd="0" parTransId="{E60356A4-BC0B-4681-8FF4-717C8ADFB97E}" sibTransId="{48CC8713-EB7D-4CA9-BAA8-F4EBD42FB007}"/>
    <dgm:cxn modelId="{AE25D66F-E749-4BBB-B29C-89153E875EBC}" srcId="{C6E21831-8275-4F28-B054-3C477F85900E}" destId="{8854C0CB-34D6-4273-B05D-4401BE362E27}" srcOrd="0" destOrd="0" parTransId="{B639223B-F841-4047-9048-8A2299FBFA4C}" sibTransId="{E31E8124-17C6-4E8E-8E61-A6C5A3A38E3F}"/>
    <dgm:cxn modelId="{AB106950-AE80-4F6B-A32A-30566FD390D1}" type="presOf" srcId="{36BD5B1C-CD63-4D01-9802-A9AE354C62F9}" destId="{B7830727-EC9E-4B1B-8C21-59E9852382D8}" srcOrd="1" destOrd="0" presId="urn:microsoft.com/office/officeart/2005/8/layout/orgChart1"/>
    <dgm:cxn modelId="{A1DBFE53-E174-4D87-A159-0A4D120922F9}" type="presOf" srcId="{36BD5B1C-CD63-4D01-9802-A9AE354C62F9}" destId="{52334A33-814B-46BC-AB94-F980DF80811C}" srcOrd="0" destOrd="0" presId="urn:microsoft.com/office/officeart/2005/8/layout/orgChart1"/>
    <dgm:cxn modelId="{DCE86D76-44EA-4A55-B107-3B42176096BC}" srcId="{9393C1B2-187E-4298-8216-E1C7164D0A82}" destId="{3BDB10C2-D74F-4647-A6F7-FE2AEC629CDB}" srcOrd="3" destOrd="0" parTransId="{D6EA9262-70AF-4E12-9232-7DAF1BA62A6D}" sibTransId="{54634CE0-AAA7-47D7-A8C1-B8616BC751F6}"/>
    <dgm:cxn modelId="{ABAB3B7C-030B-4196-9923-EAC70C45F197}" type="presOf" srcId="{E60356A4-BC0B-4681-8FF4-717C8ADFB97E}" destId="{9693D120-49EC-4D1C-8065-1429A7E14A56}" srcOrd="0" destOrd="0" presId="urn:microsoft.com/office/officeart/2005/8/layout/orgChart1"/>
    <dgm:cxn modelId="{86A5F67C-99C3-4598-B132-DF67CA66B4C4}" type="presOf" srcId="{F2C02CB4-3AAC-4851-A797-E3133BFCE2B8}" destId="{932CDF03-E603-4FA2-AD03-548A266C1D24}" srcOrd="0" destOrd="0" presId="urn:microsoft.com/office/officeart/2005/8/layout/orgChart1"/>
    <dgm:cxn modelId="{CB2C9C82-6882-4F61-8B33-1577DEC0ADB8}" type="presOf" srcId="{FE1225B3-24B5-4CE2-A2BF-4D147DEEEBFE}" destId="{D3B720CA-820A-49E7-A82B-00B7150BBB87}" srcOrd="1" destOrd="0" presId="urn:microsoft.com/office/officeart/2005/8/layout/orgChart1"/>
    <dgm:cxn modelId="{FB91318E-713D-436C-9B7F-F9547024E357}" type="presOf" srcId="{17B0C32A-E26C-432C-89A9-CDEC277F41BD}" destId="{626927B5-33E2-40BA-9CA6-B09443122C4F}" srcOrd="0" destOrd="0" presId="urn:microsoft.com/office/officeart/2005/8/layout/orgChart1"/>
    <dgm:cxn modelId="{CB3A8590-6362-4033-87D5-FE021F1C00F4}" type="presOf" srcId="{C8381FFD-D69D-46CF-BA62-DA93BFD2AD9E}" destId="{4FFE54DF-99E0-48BE-BE13-BD7BF9904A1E}" srcOrd="0" destOrd="0" presId="urn:microsoft.com/office/officeart/2005/8/layout/orgChart1"/>
    <dgm:cxn modelId="{9DA16392-29AA-4D5E-95A7-D5E22415A8B7}" type="presOf" srcId="{A53AE261-104B-4C37-9522-8AFD2826C1CD}" destId="{3193519E-3A40-4229-83B6-2414CE3E7137}" srcOrd="1" destOrd="0" presId="urn:microsoft.com/office/officeart/2005/8/layout/orgChart1"/>
    <dgm:cxn modelId="{AF614294-C0C1-4778-A302-EE4BA5891C5D}" type="presOf" srcId="{B639223B-F841-4047-9048-8A2299FBFA4C}" destId="{83A39230-365F-4EA3-94DB-EC0FE7E19411}" srcOrd="0" destOrd="0" presId="urn:microsoft.com/office/officeart/2005/8/layout/orgChart1"/>
    <dgm:cxn modelId="{1EFC0B98-15D6-42DC-A945-65E0405F18BE}" type="presOf" srcId="{17B0C32A-E26C-432C-89A9-CDEC277F41BD}" destId="{727FEB47-47A2-4A83-BC4E-D5AA551FB220}" srcOrd="1" destOrd="0" presId="urn:microsoft.com/office/officeart/2005/8/layout/orgChart1"/>
    <dgm:cxn modelId="{06270D99-3F91-4280-861F-D9009131D654}" type="presOf" srcId="{5F91D035-3C7B-472E-9516-447D075B4D12}" destId="{4D1F7C03-A85D-4186-8AA0-773DBDB2AAA8}" srcOrd="0" destOrd="0" presId="urn:microsoft.com/office/officeart/2005/8/layout/orgChart1"/>
    <dgm:cxn modelId="{EBF5EAA8-9367-4C82-A3EC-ECEBF5ACF834}" type="presOf" srcId="{3BDB10C2-D74F-4647-A6F7-FE2AEC629CDB}" destId="{B5A17B3B-0670-432D-95C4-63FA2AD10BDB}" srcOrd="0" destOrd="0" presId="urn:microsoft.com/office/officeart/2005/8/layout/orgChart1"/>
    <dgm:cxn modelId="{C3151CB7-A1D8-4C85-A8F9-41D62CB818F5}" type="presOf" srcId="{9AFCFF64-7971-4395-81CF-9A0537FB9706}" destId="{60952F9E-583D-4395-9C96-111ED107194D}" srcOrd="0" destOrd="0" presId="urn:microsoft.com/office/officeart/2005/8/layout/orgChart1"/>
    <dgm:cxn modelId="{BBB27EC3-8F25-4C45-9CF2-F861BB44F563}" type="presOf" srcId="{8101DF87-50AD-44B5-BF6B-102D3D74C33B}" destId="{6C492D61-0222-470E-AC09-773ACF778533}" srcOrd="1" destOrd="0" presId="urn:microsoft.com/office/officeart/2005/8/layout/orgChart1"/>
    <dgm:cxn modelId="{CB64BDC3-DB59-4387-A06D-C57F9EB15055}" srcId="{8AA8E94A-5FD0-4499-B697-FA4B491040E5}" destId="{C6E21831-8275-4F28-B054-3C477F85900E}" srcOrd="1" destOrd="0" parTransId="{F2C02CB4-3AAC-4851-A797-E3133BFCE2B8}" sibTransId="{D6652FE1-8FE6-4A79-87ED-4B61AE7441D7}"/>
    <dgm:cxn modelId="{BA77BECB-8860-4D49-A534-A282BAAE37F0}" type="presOf" srcId="{3BDB10C2-D74F-4647-A6F7-FE2AEC629CDB}" destId="{4EF463F4-48CB-4E83-8A5B-8CE2BEE30750}" srcOrd="1" destOrd="0" presId="urn:microsoft.com/office/officeart/2005/8/layout/orgChart1"/>
    <dgm:cxn modelId="{EF9E41D0-F1D2-41AB-9D59-38FE0C6BC227}" type="presOf" srcId="{3A5351C0-5B14-4656-A3B1-B511CCD79952}" destId="{66A34920-70D9-423C-B5A8-D57944CD09A4}" srcOrd="0" destOrd="0" presId="urn:microsoft.com/office/officeart/2005/8/layout/orgChart1"/>
    <dgm:cxn modelId="{C4457ADB-CACA-447B-B6BC-EE06A478E5ED}" type="presOf" srcId="{9393C1B2-187E-4298-8216-E1C7164D0A82}" destId="{C498DB28-CC60-44CE-8E0A-5718F775CD33}" srcOrd="0" destOrd="0" presId="urn:microsoft.com/office/officeart/2005/8/layout/orgChart1"/>
    <dgm:cxn modelId="{EDD821E8-2D80-4D66-B464-76912D79E212}" type="presOf" srcId="{8854C0CB-34D6-4273-B05D-4401BE362E27}" destId="{97CBEB64-DD97-4D43-9E79-4AF94803CD61}" srcOrd="0" destOrd="0" presId="urn:microsoft.com/office/officeart/2005/8/layout/orgChart1"/>
    <dgm:cxn modelId="{3747D7EC-B0E7-4F4C-8C4F-0A6289966BCA}" type="presOf" srcId="{02439AD5-8B2E-49C3-A461-33409A36FDCC}" destId="{7F3500F1-AA59-45E7-A4B0-04D53C1441F6}" srcOrd="0" destOrd="0" presId="urn:microsoft.com/office/officeart/2005/8/layout/orgChart1"/>
    <dgm:cxn modelId="{90FFD7F2-6B1A-481A-9A7E-A79F470254C0}" type="presOf" srcId="{763A0657-CA42-4600-B692-3B9072B6C3D9}" destId="{714A8D15-53D1-4873-8431-080528E90726}" srcOrd="0" destOrd="0" presId="urn:microsoft.com/office/officeart/2005/8/layout/orgChart1"/>
    <dgm:cxn modelId="{C069B2FD-B8FE-47ED-B279-E0701D1D5653}" type="presOf" srcId="{C6E21831-8275-4F28-B054-3C477F85900E}" destId="{3E03DFC0-AB31-4513-97B4-A2890C01B49C}" srcOrd="0" destOrd="0" presId="urn:microsoft.com/office/officeart/2005/8/layout/orgChart1"/>
    <dgm:cxn modelId="{5800DAC3-3812-4905-8B53-96B2C22B75DA}" type="presParOf" srcId="{66A34920-70D9-423C-B5A8-D57944CD09A4}" destId="{8CCD92F2-C1E3-452D-81F5-F2065233266D}" srcOrd="0" destOrd="0" presId="urn:microsoft.com/office/officeart/2005/8/layout/orgChart1"/>
    <dgm:cxn modelId="{6AE33C74-7AED-40F8-8940-BE665ED60C1C}" type="presParOf" srcId="{8CCD92F2-C1E3-452D-81F5-F2065233266D}" destId="{4ED67243-0827-48D6-AC38-AD6594F5CCDF}" srcOrd="0" destOrd="0" presId="urn:microsoft.com/office/officeart/2005/8/layout/orgChart1"/>
    <dgm:cxn modelId="{AEE1AFD9-F899-4FD7-8482-91ED7E95789E}" type="presParOf" srcId="{4ED67243-0827-48D6-AC38-AD6594F5CCDF}" destId="{0E86D2EE-B7C0-43BB-92D5-059A07C55D93}" srcOrd="0" destOrd="0" presId="urn:microsoft.com/office/officeart/2005/8/layout/orgChart1"/>
    <dgm:cxn modelId="{201C2C6C-92FC-4D80-9E23-C4AA85766859}" type="presParOf" srcId="{4ED67243-0827-48D6-AC38-AD6594F5CCDF}" destId="{B3D0C878-A64E-406E-9848-A6FF6F8BB9E3}" srcOrd="1" destOrd="0" presId="urn:microsoft.com/office/officeart/2005/8/layout/orgChart1"/>
    <dgm:cxn modelId="{1EE5EA0E-43AD-42C1-BCA0-178A3E318512}" type="presParOf" srcId="{8CCD92F2-C1E3-452D-81F5-F2065233266D}" destId="{9F313ABD-58CD-4B91-AB2E-BEC6E1903538}" srcOrd="1" destOrd="0" presId="urn:microsoft.com/office/officeart/2005/8/layout/orgChart1"/>
    <dgm:cxn modelId="{8E47705B-CA4C-4D93-AD3E-7F5C42148DB8}" type="presParOf" srcId="{9F313ABD-58CD-4B91-AB2E-BEC6E1903538}" destId="{4FFE54DF-99E0-48BE-BE13-BD7BF9904A1E}" srcOrd="0" destOrd="0" presId="urn:microsoft.com/office/officeart/2005/8/layout/orgChart1"/>
    <dgm:cxn modelId="{DB9FB000-A0D4-472C-81D0-67B3021B73CE}" type="presParOf" srcId="{9F313ABD-58CD-4B91-AB2E-BEC6E1903538}" destId="{9ED05BAA-6F85-489B-9C8E-4D6279353A39}" srcOrd="1" destOrd="0" presId="urn:microsoft.com/office/officeart/2005/8/layout/orgChart1"/>
    <dgm:cxn modelId="{6C9595C7-61EE-49D0-95A3-766A8D491A66}" type="presParOf" srcId="{9ED05BAA-6F85-489B-9C8E-4D6279353A39}" destId="{D9898F42-015F-4E90-A950-1696F957A54B}" srcOrd="0" destOrd="0" presId="urn:microsoft.com/office/officeart/2005/8/layout/orgChart1"/>
    <dgm:cxn modelId="{A268BC59-8D12-4F7D-B2AF-E8569A21A066}" type="presParOf" srcId="{D9898F42-015F-4E90-A950-1696F957A54B}" destId="{C498DB28-CC60-44CE-8E0A-5718F775CD33}" srcOrd="0" destOrd="0" presId="urn:microsoft.com/office/officeart/2005/8/layout/orgChart1"/>
    <dgm:cxn modelId="{FE0BA89A-E29F-46FE-9EDA-4DF2E9704278}" type="presParOf" srcId="{D9898F42-015F-4E90-A950-1696F957A54B}" destId="{707A13C4-57AB-4A9A-9EF6-51F831D3D076}" srcOrd="1" destOrd="0" presId="urn:microsoft.com/office/officeart/2005/8/layout/orgChart1"/>
    <dgm:cxn modelId="{BD07554C-D959-4A32-AC55-60F19B9A4164}" type="presParOf" srcId="{9ED05BAA-6F85-489B-9C8E-4D6279353A39}" destId="{7F12816E-76F9-447A-91DC-18B67104EA52}" srcOrd="1" destOrd="0" presId="urn:microsoft.com/office/officeart/2005/8/layout/orgChart1"/>
    <dgm:cxn modelId="{F2975BA8-7D9E-4496-839D-9A1D5E0122AB}" type="presParOf" srcId="{7F12816E-76F9-447A-91DC-18B67104EA52}" destId="{7F3500F1-AA59-45E7-A4B0-04D53C1441F6}" srcOrd="0" destOrd="0" presId="urn:microsoft.com/office/officeart/2005/8/layout/orgChart1"/>
    <dgm:cxn modelId="{AFCD86CB-7F73-49BF-882F-47CAD74861D1}" type="presParOf" srcId="{7F12816E-76F9-447A-91DC-18B67104EA52}" destId="{745C48EE-5152-4A9A-97BF-67B758B167E2}" srcOrd="1" destOrd="0" presId="urn:microsoft.com/office/officeart/2005/8/layout/orgChart1"/>
    <dgm:cxn modelId="{9E94E43C-7EDC-428D-92E0-5E9E785DA050}" type="presParOf" srcId="{745C48EE-5152-4A9A-97BF-67B758B167E2}" destId="{947B9FB4-1E80-41A6-A423-1B1BBE7E366E}" srcOrd="0" destOrd="0" presId="urn:microsoft.com/office/officeart/2005/8/layout/orgChart1"/>
    <dgm:cxn modelId="{7C3FEC07-A794-4EFA-B9ED-2A72802D1A4B}" type="presParOf" srcId="{947B9FB4-1E80-41A6-A423-1B1BBE7E366E}" destId="{626927B5-33E2-40BA-9CA6-B09443122C4F}" srcOrd="0" destOrd="0" presId="urn:microsoft.com/office/officeart/2005/8/layout/orgChart1"/>
    <dgm:cxn modelId="{30D10E47-2937-4FA3-AD13-9A8B4BF59272}" type="presParOf" srcId="{947B9FB4-1E80-41A6-A423-1B1BBE7E366E}" destId="{727FEB47-47A2-4A83-BC4E-D5AA551FB220}" srcOrd="1" destOrd="0" presId="urn:microsoft.com/office/officeart/2005/8/layout/orgChart1"/>
    <dgm:cxn modelId="{569E2D73-01BC-4930-9149-FE6232FEC903}" type="presParOf" srcId="{745C48EE-5152-4A9A-97BF-67B758B167E2}" destId="{097B6EA8-E4B8-4458-890F-81CA0A3556EF}" srcOrd="1" destOrd="0" presId="urn:microsoft.com/office/officeart/2005/8/layout/orgChart1"/>
    <dgm:cxn modelId="{A89C4D6E-BCCC-4199-A66B-A51526610ED9}" type="presParOf" srcId="{745C48EE-5152-4A9A-97BF-67B758B167E2}" destId="{2E52A127-AB1D-4CC5-A1EB-47C4C08C8A87}" srcOrd="2" destOrd="0" presId="urn:microsoft.com/office/officeart/2005/8/layout/orgChart1"/>
    <dgm:cxn modelId="{1CFA921A-AF16-42AE-9DAC-F4FD4901F873}" type="presParOf" srcId="{7F12816E-76F9-447A-91DC-18B67104EA52}" destId="{1BDE4858-FD85-4FD8-9783-2AB368169C21}" srcOrd="2" destOrd="0" presId="urn:microsoft.com/office/officeart/2005/8/layout/orgChart1"/>
    <dgm:cxn modelId="{28F24A08-03BE-47CD-A90A-CFD84000CDDB}" type="presParOf" srcId="{7F12816E-76F9-447A-91DC-18B67104EA52}" destId="{A4958440-7FA2-4DC6-8C64-DCB3A47BCB56}" srcOrd="3" destOrd="0" presId="urn:microsoft.com/office/officeart/2005/8/layout/orgChart1"/>
    <dgm:cxn modelId="{64A0AD1D-542C-4AC8-AD3D-3220B9ABD6E9}" type="presParOf" srcId="{A4958440-7FA2-4DC6-8C64-DCB3A47BCB56}" destId="{75568F51-9EC6-4B64-ABB1-E2F842EF4ADF}" srcOrd="0" destOrd="0" presId="urn:microsoft.com/office/officeart/2005/8/layout/orgChart1"/>
    <dgm:cxn modelId="{43C15296-0F30-4F4B-B886-17C1CA8550C0}" type="presParOf" srcId="{75568F51-9EC6-4B64-ABB1-E2F842EF4ADF}" destId="{1FB590C6-3C8F-4052-B592-47311E39AB37}" srcOrd="0" destOrd="0" presId="urn:microsoft.com/office/officeart/2005/8/layout/orgChart1"/>
    <dgm:cxn modelId="{91DAA9E2-82A5-41F0-A60B-28769300E566}" type="presParOf" srcId="{75568F51-9EC6-4B64-ABB1-E2F842EF4ADF}" destId="{6C492D61-0222-470E-AC09-773ACF778533}" srcOrd="1" destOrd="0" presId="urn:microsoft.com/office/officeart/2005/8/layout/orgChart1"/>
    <dgm:cxn modelId="{2F501DF9-329C-4ACD-BA5E-4F0EC5B0A583}" type="presParOf" srcId="{A4958440-7FA2-4DC6-8C64-DCB3A47BCB56}" destId="{79A4AEEF-8A54-44FF-B1FC-8188BC22C94A}" srcOrd="1" destOrd="0" presId="urn:microsoft.com/office/officeart/2005/8/layout/orgChart1"/>
    <dgm:cxn modelId="{A3BFBC1E-9C2D-4090-92EB-F10B81A7FB82}" type="presParOf" srcId="{A4958440-7FA2-4DC6-8C64-DCB3A47BCB56}" destId="{BFAA9951-BD39-4980-B800-6C4EF7202389}" srcOrd="2" destOrd="0" presId="urn:microsoft.com/office/officeart/2005/8/layout/orgChart1"/>
    <dgm:cxn modelId="{83B3B4D8-EE05-4337-B5A7-2288A1F338C4}" type="presParOf" srcId="{7F12816E-76F9-447A-91DC-18B67104EA52}" destId="{714A8D15-53D1-4873-8431-080528E90726}" srcOrd="4" destOrd="0" presId="urn:microsoft.com/office/officeart/2005/8/layout/orgChart1"/>
    <dgm:cxn modelId="{DC504131-B184-4352-A407-82A34D21B83C}" type="presParOf" srcId="{7F12816E-76F9-447A-91DC-18B67104EA52}" destId="{DCAC499D-7BE8-49DC-89FC-CFC545CFDAB8}" srcOrd="5" destOrd="0" presId="urn:microsoft.com/office/officeart/2005/8/layout/orgChart1"/>
    <dgm:cxn modelId="{3888226D-CCE2-4A48-925D-9D846009E554}" type="presParOf" srcId="{DCAC499D-7BE8-49DC-89FC-CFC545CFDAB8}" destId="{FEA79E29-68F3-418D-ACFD-0BBA7E3DFE43}" srcOrd="0" destOrd="0" presId="urn:microsoft.com/office/officeart/2005/8/layout/orgChart1"/>
    <dgm:cxn modelId="{7ED64928-5210-4B60-81A9-17058ECEB106}" type="presParOf" srcId="{FEA79E29-68F3-418D-ACFD-0BBA7E3DFE43}" destId="{7EEFB444-674C-407C-BB8E-27EC8542594A}" srcOrd="0" destOrd="0" presId="urn:microsoft.com/office/officeart/2005/8/layout/orgChart1"/>
    <dgm:cxn modelId="{21CCCD6C-E85B-40BA-B6B4-6D184F34494C}" type="presParOf" srcId="{FEA79E29-68F3-418D-ACFD-0BBA7E3DFE43}" destId="{D3B720CA-820A-49E7-A82B-00B7150BBB87}" srcOrd="1" destOrd="0" presId="urn:microsoft.com/office/officeart/2005/8/layout/orgChart1"/>
    <dgm:cxn modelId="{9C9556FE-EF98-48F3-9B8D-7D741FA54E01}" type="presParOf" srcId="{DCAC499D-7BE8-49DC-89FC-CFC545CFDAB8}" destId="{76F4E246-B393-428F-B900-7B49C1D9E3F5}" srcOrd="1" destOrd="0" presId="urn:microsoft.com/office/officeart/2005/8/layout/orgChart1"/>
    <dgm:cxn modelId="{DE416A32-DD3D-4917-9DE5-2DFD09B70B37}" type="presParOf" srcId="{DCAC499D-7BE8-49DC-89FC-CFC545CFDAB8}" destId="{42083D9F-5D3C-491D-B84B-6057E158EB0A}" srcOrd="2" destOrd="0" presId="urn:microsoft.com/office/officeart/2005/8/layout/orgChart1"/>
    <dgm:cxn modelId="{989D3C16-AAF9-486A-94E8-E9D456BE1CA0}" type="presParOf" srcId="{7F12816E-76F9-447A-91DC-18B67104EA52}" destId="{5EC8E6AD-9040-4F23-9102-C91E903EEAE6}" srcOrd="6" destOrd="0" presId="urn:microsoft.com/office/officeart/2005/8/layout/orgChart1"/>
    <dgm:cxn modelId="{6F04277B-BBED-4FEC-9A3B-23ECC4C2CB06}" type="presParOf" srcId="{7F12816E-76F9-447A-91DC-18B67104EA52}" destId="{DE77812B-988D-4168-B2E7-7E7BC4BD8923}" srcOrd="7" destOrd="0" presId="urn:microsoft.com/office/officeart/2005/8/layout/orgChart1"/>
    <dgm:cxn modelId="{F9D4FCE5-7548-4253-A4C1-A45540A353C0}" type="presParOf" srcId="{DE77812B-988D-4168-B2E7-7E7BC4BD8923}" destId="{0A63D883-00D9-4E24-A0C1-322B3AD690DE}" srcOrd="0" destOrd="0" presId="urn:microsoft.com/office/officeart/2005/8/layout/orgChart1"/>
    <dgm:cxn modelId="{F0FDDDA4-9D02-49D8-ADB1-1A755D08C049}" type="presParOf" srcId="{0A63D883-00D9-4E24-A0C1-322B3AD690DE}" destId="{B5A17B3B-0670-432D-95C4-63FA2AD10BDB}" srcOrd="0" destOrd="0" presId="urn:microsoft.com/office/officeart/2005/8/layout/orgChart1"/>
    <dgm:cxn modelId="{CDF59059-C97E-4C18-8CA1-5F07E2A422AB}" type="presParOf" srcId="{0A63D883-00D9-4E24-A0C1-322B3AD690DE}" destId="{4EF463F4-48CB-4E83-8A5B-8CE2BEE30750}" srcOrd="1" destOrd="0" presId="urn:microsoft.com/office/officeart/2005/8/layout/orgChart1"/>
    <dgm:cxn modelId="{AE686845-2C34-45D7-BB69-2EA53ADE8F92}" type="presParOf" srcId="{DE77812B-988D-4168-B2E7-7E7BC4BD8923}" destId="{1FB744C2-5A1F-46E0-8778-15395165ABEA}" srcOrd="1" destOrd="0" presId="urn:microsoft.com/office/officeart/2005/8/layout/orgChart1"/>
    <dgm:cxn modelId="{B2AFA393-83EB-4109-A5DC-B648737E08A7}" type="presParOf" srcId="{DE77812B-988D-4168-B2E7-7E7BC4BD8923}" destId="{B2B5FCBA-B948-46DE-B6F3-8E823DF63AA8}" srcOrd="2" destOrd="0" presId="urn:microsoft.com/office/officeart/2005/8/layout/orgChart1"/>
    <dgm:cxn modelId="{0F581459-EC30-4686-9D96-117F26D38EDE}" type="presParOf" srcId="{9ED05BAA-6F85-489B-9C8E-4D6279353A39}" destId="{5E723864-5CE7-4BB4-A79A-289C4FAED283}" srcOrd="2" destOrd="0" presId="urn:microsoft.com/office/officeart/2005/8/layout/orgChart1"/>
    <dgm:cxn modelId="{B2A552E3-1AC2-449C-AD13-4435AAB7E987}" type="presParOf" srcId="{9F313ABD-58CD-4B91-AB2E-BEC6E1903538}" destId="{932CDF03-E603-4FA2-AD03-548A266C1D24}" srcOrd="2" destOrd="0" presId="urn:microsoft.com/office/officeart/2005/8/layout/orgChart1"/>
    <dgm:cxn modelId="{744512DA-A645-4341-9A98-1987C9D8D853}" type="presParOf" srcId="{9F313ABD-58CD-4B91-AB2E-BEC6E1903538}" destId="{9EED5994-4F44-4933-968C-26CBA83CC948}" srcOrd="3" destOrd="0" presId="urn:microsoft.com/office/officeart/2005/8/layout/orgChart1"/>
    <dgm:cxn modelId="{6F231CA7-FEBF-4BC5-A90F-AA5131480DC1}" type="presParOf" srcId="{9EED5994-4F44-4933-968C-26CBA83CC948}" destId="{BFBF92DD-34D7-40A6-B95C-59F49B0DE5ED}" srcOrd="0" destOrd="0" presId="urn:microsoft.com/office/officeart/2005/8/layout/orgChart1"/>
    <dgm:cxn modelId="{ED61BEE4-E12B-443D-8BB2-BE87088CED82}" type="presParOf" srcId="{BFBF92DD-34D7-40A6-B95C-59F49B0DE5ED}" destId="{3E03DFC0-AB31-4513-97B4-A2890C01B49C}" srcOrd="0" destOrd="0" presId="urn:microsoft.com/office/officeart/2005/8/layout/orgChart1"/>
    <dgm:cxn modelId="{82C39360-8FEA-42E2-8141-A4C70319143C}" type="presParOf" srcId="{BFBF92DD-34D7-40A6-B95C-59F49B0DE5ED}" destId="{0FBA821A-3B35-4EF4-BA76-6D1845E811D2}" srcOrd="1" destOrd="0" presId="urn:microsoft.com/office/officeart/2005/8/layout/orgChart1"/>
    <dgm:cxn modelId="{B94C4346-48D7-4223-A267-ED70CE7485FB}" type="presParOf" srcId="{9EED5994-4F44-4933-968C-26CBA83CC948}" destId="{86811189-01D6-4C93-B41C-B08061A3B151}" srcOrd="1" destOrd="0" presId="urn:microsoft.com/office/officeart/2005/8/layout/orgChart1"/>
    <dgm:cxn modelId="{F669C6C0-D4A4-4398-9699-20F4EE6A5183}" type="presParOf" srcId="{86811189-01D6-4C93-B41C-B08061A3B151}" destId="{83A39230-365F-4EA3-94DB-EC0FE7E19411}" srcOrd="0" destOrd="0" presId="urn:microsoft.com/office/officeart/2005/8/layout/orgChart1"/>
    <dgm:cxn modelId="{3313EC0E-7D7B-4BD1-8DE6-5C922EB5C102}" type="presParOf" srcId="{86811189-01D6-4C93-B41C-B08061A3B151}" destId="{E51B663C-6FB6-442B-8F22-254B8A378907}" srcOrd="1" destOrd="0" presId="urn:microsoft.com/office/officeart/2005/8/layout/orgChart1"/>
    <dgm:cxn modelId="{1396A53F-D223-4F0F-930B-E6FD7B9243BF}" type="presParOf" srcId="{E51B663C-6FB6-442B-8F22-254B8A378907}" destId="{A68A70E7-AD4E-4945-9518-BCCF52EB823A}" srcOrd="0" destOrd="0" presId="urn:microsoft.com/office/officeart/2005/8/layout/orgChart1"/>
    <dgm:cxn modelId="{F9CADCB8-B31D-4621-9176-8BED9DC760B5}" type="presParOf" srcId="{A68A70E7-AD4E-4945-9518-BCCF52EB823A}" destId="{97CBEB64-DD97-4D43-9E79-4AF94803CD61}" srcOrd="0" destOrd="0" presId="urn:microsoft.com/office/officeart/2005/8/layout/orgChart1"/>
    <dgm:cxn modelId="{252776A7-5697-4A91-8607-86211E36791F}" type="presParOf" srcId="{A68A70E7-AD4E-4945-9518-BCCF52EB823A}" destId="{517A1B38-2027-429D-9165-03C323E59D70}" srcOrd="1" destOrd="0" presId="urn:microsoft.com/office/officeart/2005/8/layout/orgChart1"/>
    <dgm:cxn modelId="{F91D6024-FF63-475C-A3B8-BEFD64E91942}" type="presParOf" srcId="{E51B663C-6FB6-442B-8F22-254B8A378907}" destId="{7CB56ED1-D258-46BC-AD0D-59BCE602AFAA}" srcOrd="1" destOrd="0" presId="urn:microsoft.com/office/officeart/2005/8/layout/orgChart1"/>
    <dgm:cxn modelId="{36C1C000-EBF4-483C-9267-634956797DB9}" type="presParOf" srcId="{E51B663C-6FB6-442B-8F22-254B8A378907}" destId="{F3E4D255-7E91-4CB8-8D62-3732D7C395B6}" srcOrd="2" destOrd="0" presId="urn:microsoft.com/office/officeart/2005/8/layout/orgChart1"/>
    <dgm:cxn modelId="{6E51D89A-0EA0-49C5-9DCA-26ECC9557B73}" type="presParOf" srcId="{86811189-01D6-4C93-B41C-B08061A3B151}" destId="{F02377B3-8BD7-4736-83CC-F2D9CFCC0535}" srcOrd="2" destOrd="0" presId="urn:microsoft.com/office/officeart/2005/8/layout/orgChart1"/>
    <dgm:cxn modelId="{18AECF5A-6A24-4422-B2A4-96C16098C88B}" type="presParOf" srcId="{86811189-01D6-4C93-B41C-B08061A3B151}" destId="{9BC0C37A-F887-409C-87C5-02AD6345D15A}" srcOrd="3" destOrd="0" presId="urn:microsoft.com/office/officeart/2005/8/layout/orgChart1"/>
    <dgm:cxn modelId="{96FBD208-EDEA-4B08-BD11-AA9C4996A31F}" type="presParOf" srcId="{9BC0C37A-F887-409C-87C5-02AD6345D15A}" destId="{51A70989-FF6E-4D80-AC4C-A2EA85D237E3}" srcOrd="0" destOrd="0" presId="urn:microsoft.com/office/officeart/2005/8/layout/orgChart1"/>
    <dgm:cxn modelId="{9FD72F33-C543-43AE-884F-9E4B7450C666}" type="presParOf" srcId="{51A70989-FF6E-4D80-AC4C-A2EA85D237E3}" destId="{52334A33-814B-46BC-AB94-F980DF80811C}" srcOrd="0" destOrd="0" presId="urn:microsoft.com/office/officeart/2005/8/layout/orgChart1"/>
    <dgm:cxn modelId="{51BA240C-36EF-4049-A5F2-789FB14FEE51}" type="presParOf" srcId="{51A70989-FF6E-4D80-AC4C-A2EA85D237E3}" destId="{B7830727-EC9E-4B1B-8C21-59E9852382D8}" srcOrd="1" destOrd="0" presId="urn:microsoft.com/office/officeart/2005/8/layout/orgChart1"/>
    <dgm:cxn modelId="{298702E3-61DD-4151-A66B-6FFEC90B446F}" type="presParOf" srcId="{9BC0C37A-F887-409C-87C5-02AD6345D15A}" destId="{EBB4C323-6FF6-4896-B56A-90CCF24E7A41}" srcOrd="1" destOrd="0" presId="urn:microsoft.com/office/officeart/2005/8/layout/orgChart1"/>
    <dgm:cxn modelId="{AFAF18D8-267C-4013-B230-04E82F02357B}" type="presParOf" srcId="{9BC0C37A-F887-409C-87C5-02AD6345D15A}" destId="{0BC9EC56-990B-4A5E-A27A-3899882E6E13}" srcOrd="2" destOrd="0" presId="urn:microsoft.com/office/officeart/2005/8/layout/orgChart1"/>
    <dgm:cxn modelId="{DC933562-A0B2-4649-A3B9-119295B9980E}" type="presParOf" srcId="{86811189-01D6-4C93-B41C-B08061A3B151}" destId="{9693D120-49EC-4D1C-8065-1429A7E14A56}" srcOrd="4" destOrd="0" presId="urn:microsoft.com/office/officeart/2005/8/layout/orgChart1"/>
    <dgm:cxn modelId="{A11694FE-EB83-4974-81CE-E21D7FEC110E}" type="presParOf" srcId="{86811189-01D6-4C93-B41C-B08061A3B151}" destId="{C7631C24-20AB-4163-B770-CC83F2A2E417}" srcOrd="5" destOrd="0" presId="urn:microsoft.com/office/officeart/2005/8/layout/orgChart1"/>
    <dgm:cxn modelId="{8F7A5C13-B996-4E8B-8038-23E3929DEA36}" type="presParOf" srcId="{C7631C24-20AB-4163-B770-CC83F2A2E417}" destId="{19A08057-211A-40DB-B8B9-87DF8AFE5107}" srcOrd="0" destOrd="0" presId="urn:microsoft.com/office/officeart/2005/8/layout/orgChart1"/>
    <dgm:cxn modelId="{C56EAE0E-0609-4F46-9999-69876869590E}" type="presParOf" srcId="{19A08057-211A-40DB-B8B9-87DF8AFE5107}" destId="{47D32236-1F29-46CC-B1C7-19541FF50135}" srcOrd="0" destOrd="0" presId="urn:microsoft.com/office/officeart/2005/8/layout/orgChart1"/>
    <dgm:cxn modelId="{4965A411-C91F-4E09-A0A4-8B8EBE53FF5F}" type="presParOf" srcId="{19A08057-211A-40DB-B8B9-87DF8AFE5107}" destId="{3193519E-3A40-4229-83B6-2414CE3E7137}" srcOrd="1" destOrd="0" presId="urn:microsoft.com/office/officeart/2005/8/layout/orgChart1"/>
    <dgm:cxn modelId="{A12F22C0-371C-4793-97A0-78729FE9AB99}" type="presParOf" srcId="{C7631C24-20AB-4163-B770-CC83F2A2E417}" destId="{D6E2C4B1-3EFE-42C0-8A24-54C19378EB10}" srcOrd="1" destOrd="0" presId="urn:microsoft.com/office/officeart/2005/8/layout/orgChart1"/>
    <dgm:cxn modelId="{8248B553-9FD8-49AF-AC61-3DA0081C87F2}" type="presParOf" srcId="{C7631C24-20AB-4163-B770-CC83F2A2E417}" destId="{5DC6573F-C756-4511-80E1-771A3B1AF955}" srcOrd="2" destOrd="0" presId="urn:microsoft.com/office/officeart/2005/8/layout/orgChart1"/>
    <dgm:cxn modelId="{EF542B8A-3E44-491F-A31A-F1F4EBADFC63}" type="presParOf" srcId="{86811189-01D6-4C93-B41C-B08061A3B151}" destId="{60952F9E-583D-4395-9C96-111ED107194D}" srcOrd="6" destOrd="0" presId="urn:microsoft.com/office/officeart/2005/8/layout/orgChart1"/>
    <dgm:cxn modelId="{7DD9E46C-E1D1-44BB-89EE-C48D8BCD52F4}" type="presParOf" srcId="{86811189-01D6-4C93-B41C-B08061A3B151}" destId="{4CF16933-74F2-40DB-A441-490A15313C46}" srcOrd="7" destOrd="0" presId="urn:microsoft.com/office/officeart/2005/8/layout/orgChart1"/>
    <dgm:cxn modelId="{8CB21F04-0C87-41BC-B274-16B7CF7718C0}" type="presParOf" srcId="{4CF16933-74F2-40DB-A441-490A15313C46}" destId="{FFC840D1-80BD-4777-96F4-542761BCABA5}" srcOrd="0" destOrd="0" presId="urn:microsoft.com/office/officeart/2005/8/layout/orgChart1"/>
    <dgm:cxn modelId="{A05DEABB-4021-4F87-92EE-0A4F6712A5B2}" type="presParOf" srcId="{FFC840D1-80BD-4777-96F4-542761BCABA5}" destId="{4D1F7C03-A85D-4186-8AA0-773DBDB2AAA8}" srcOrd="0" destOrd="0" presId="urn:microsoft.com/office/officeart/2005/8/layout/orgChart1"/>
    <dgm:cxn modelId="{D40DB0E4-F904-4F2F-81B2-363F4CB06B44}" type="presParOf" srcId="{FFC840D1-80BD-4777-96F4-542761BCABA5}" destId="{FE5CF9F4-84BD-44F2-92C3-E2BBE519F3D1}" srcOrd="1" destOrd="0" presId="urn:microsoft.com/office/officeart/2005/8/layout/orgChart1"/>
    <dgm:cxn modelId="{88EB5BF3-EE81-4187-A7E3-23B6D88D3BFD}" type="presParOf" srcId="{4CF16933-74F2-40DB-A441-490A15313C46}" destId="{B6CBD6C5-BF13-418A-9EC4-3B341D2CA3FC}" srcOrd="1" destOrd="0" presId="urn:microsoft.com/office/officeart/2005/8/layout/orgChart1"/>
    <dgm:cxn modelId="{3F09FC69-5CBD-4A7F-8289-3B0B8578E19C}" type="presParOf" srcId="{4CF16933-74F2-40DB-A441-490A15313C46}" destId="{8F821042-8BE9-492F-8FEB-B8641EF03E30}" srcOrd="2" destOrd="0" presId="urn:microsoft.com/office/officeart/2005/8/layout/orgChart1"/>
    <dgm:cxn modelId="{8DB4720C-06FB-4E9B-84FE-50DC7638012F}" type="presParOf" srcId="{9EED5994-4F44-4933-968C-26CBA83CC948}" destId="{744B0FCA-B6D9-48C3-8F97-7CB8882490C9}" srcOrd="2" destOrd="0" presId="urn:microsoft.com/office/officeart/2005/8/layout/orgChart1"/>
    <dgm:cxn modelId="{A28D5FB6-F74D-4F01-8F8E-C7ACE92033B9}" type="presParOf" srcId="{8CCD92F2-C1E3-452D-81F5-F2065233266D}" destId="{E9F5FD4B-8EBA-4A05-902B-1D523BBDE7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B50419-199F-40E8-9A8D-90385074D7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7C7F73-7FF8-449C-8567-F0E48EB47C24}">
      <dgm:prSet phldrT="[Text]"/>
      <dgm:spPr/>
      <dgm:t>
        <a:bodyPr/>
        <a:lstStyle/>
        <a:p>
          <a:r>
            <a:rPr lang="en-US" dirty="0"/>
            <a:t>Define the population</a:t>
          </a:r>
        </a:p>
      </dgm:t>
    </dgm:pt>
    <dgm:pt modelId="{464FDDFC-436C-4B8D-A5CA-49020DC98202}" type="parTrans" cxnId="{BA6FA9BD-7F8F-433E-8609-6DA89C5732DC}">
      <dgm:prSet/>
      <dgm:spPr/>
      <dgm:t>
        <a:bodyPr/>
        <a:lstStyle/>
        <a:p>
          <a:endParaRPr lang="en-US"/>
        </a:p>
      </dgm:t>
    </dgm:pt>
    <dgm:pt modelId="{72214119-4180-4081-8B90-7BB7F9C01FCD}" type="sibTrans" cxnId="{BA6FA9BD-7F8F-433E-8609-6DA89C5732DC}">
      <dgm:prSet/>
      <dgm:spPr/>
      <dgm:t>
        <a:bodyPr/>
        <a:lstStyle/>
        <a:p>
          <a:endParaRPr lang="en-US"/>
        </a:p>
      </dgm:t>
    </dgm:pt>
    <dgm:pt modelId="{B85D21CF-517F-47CC-96A2-A0C8D264D225}">
      <dgm:prSet phldrT="[Text]"/>
      <dgm:spPr/>
      <dgm:t>
        <a:bodyPr/>
        <a:lstStyle/>
        <a:p>
          <a:r>
            <a:rPr lang="en-US" dirty="0"/>
            <a:t>Define the Sampling Frame</a:t>
          </a:r>
        </a:p>
      </dgm:t>
    </dgm:pt>
    <dgm:pt modelId="{9C9B33B3-DC73-4A97-AD49-22370C53A161}" type="parTrans" cxnId="{44B83372-3130-47C3-9A5D-2464FB476414}">
      <dgm:prSet/>
      <dgm:spPr/>
      <dgm:t>
        <a:bodyPr/>
        <a:lstStyle/>
        <a:p>
          <a:endParaRPr lang="en-US"/>
        </a:p>
      </dgm:t>
    </dgm:pt>
    <dgm:pt modelId="{44EDA341-9BAB-49A7-9DB4-7811BC91A51C}" type="sibTrans" cxnId="{44B83372-3130-47C3-9A5D-2464FB476414}">
      <dgm:prSet/>
      <dgm:spPr/>
      <dgm:t>
        <a:bodyPr/>
        <a:lstStyle/>
        <a:p>
          <a:endParaRPr lang="en-US"/>
        </a:p>
      </dgm:t>
    </dgm:pt>
    <dgm:pt modelId="{B80B42E0-2BDB-4E7D-B7E7-322940D6CC7C}">
      <dgm:prSet phldrT="[Text]"/>
      <dgm:spPr/>
      <dgm:t>
        <a:bodyPr/>
        <a:lstStyle/>
        <a:p>
          <a:r>
            <a:rPr lang="en-US" dirty="0"/>
            <a:t>Calculate sample size</a:t>
          </a:r>
        </a:p>
      </dgm:t>
    </dgm:pt>
    <dgm:pt modelId="{8D96916A-2224-4EDC-B05D-D08D28C94F15}" type="parTrans" cxnId="{74F3DF58-6C9F-4956-8B78-F83B8393F36A}">
      <dgm:prSet/>
      <dgm:spPr/>
      <dgm:t>
        <a:bodyPr/>
        <a:lstStyle/>
        <a:p>
          <a:endParaRPr lang="en-US"/>
        </a:p>
      </dgm:t>
    </dgm:pt>
    <dgm:pt modelId="{F4F325CC-C8B1-4EB3-AC05-A73579A8417D}" type="sibTrans" cxnId="{74F3DF58-6C9F-4956-8B78-F83B8393F36A}">
      <dgm:prSet/>
      <dgm:spPr/>
      <dgm:t>
        <a:bodyPr/>
        <a:lstStyle/>
        <a:p>
          <a:endParaRPr lang="en-US"/>
        </a:p>
      </dgm:t>
    </dgm:pt>
    <dgm:pt modelId="{2565CD9F-75BC-4117-A440-0902EB9052C4}">
      <dgm:prSet phldrT="[Text]"/>
      <dgm:spPr/>
      <dgm:t>
        <a:bodyPr/>
        <a:lstStyle/>
        <a:p>
          <a:r>
            <a:rPr lang="en-US" dirty="0"/>
            <a:t>Choose Sampling Strategy</a:t>
          </a:r>
        </a:p>
      </dgm:t>
    </dgm:pt>
    <dgm:pt modelId="{F357037B-CC12-450B-B16F-AF9EE7088031}" type="parTrans" cxnId="{6CA86ABF-9254-432A-9322-8624B66EF515}">
      <dgm:prSet/>
      <dgm:spPr/>
      <dgm:t>
        <a:bodyPr/>
        <a:lstStyle/>
        <a:p>
          <a:endParaRPr lang="en-US"/>
        </a:p>
      </dgm:t>
    </dgm:pt>
    <dgm:pt modelId="{BF77D730-71C5-46F8-80BA-9E42112FCF08}" type="sibTrans" cxnId="{6CA86ABF-9254-432A-9322-8624B66EF515}">
      <dgm:prSet/>
      <dgm:spPr/>
      <dgm:t>
        <a:bodyPr/>
        <a:lstStyle/>
        <a:p>
          <a:endParaRPr lang="en-US"/>
        </a:p>
      </dgm:t>
    </dgm:pt>
    <dgm:pt modelId="{47C38464-5D88-44B8-81E2-783E3B96F204}" type="pres">
      <dgm:prSet presAssocID="{DDB50419-199F-40E8-9A8D-90385074D78C}" presName="Name0" presStyleCnt="0">
        <dgm:presLayoutVars>
          <dgm:dir/>
          <dgm:resizeHandles val="exact"/>
        </dgm:presLayoutVars>
      </dgm:prSet>
      <dgm:spPr/>
    </dgm:pt>
    <dgm:pt modelId="{E599487F-BF85-4AAB-8C98-B32F63A3836A}" type="pres">
      <dgm:prSet presAssocID="{167C7F73-7FF8-449C-8567-F0E48EB47C24}" presName="node" presStyleLbl="node1" presStyleIdx="0" presStyleCnt="4">
        <dgm:presLayoutVars>
          <dgm:bulletEnabled val="1"/>
        </dgm:presLayoutVars>
      </dgm:prSet>
      <dgm:spPr/>
    </dgm:pt>
    <dgm:pt modelId="{05894873-1DFC-470E-AA9A-141338DFE976}" type="pres">
      <dgm:prSet presAssocID="{72214119-4180-4081-8B90-7BB7F9C01FCD}" presName="sibTrans" presStyleLbl="sibTrans2D1" presStyleIdx="0" presStyleCnt="3"/>
      <dgm:spPr/>
    </dgm:pt>
    <dgm:pt modelId="{F6D9D0A8-E00F-48DB-B26B-D02D75AF0407}" type="pres">
      <dgm:prSet presAssocID="{72214119-4180-4081-8B90-7BB7F9C01FCD}" presName="connectorText" presStyleLbl="sibTrans2D1" presStyleIdx="0" presStyleCnt="3"/>
      <dgm:spPr/>
    </dgm:pt>
    <dgm:pt modelId="{43DDF954-FE12-4E53-8039-CA827378EE8F}" type="pres">
      <dgm:prSet presAssocID="{B85D21CF-517F-47CC-96A2-A0C8D264D225}" presName="node" presStyleLbl="node1" presStyleIdx="1" presStyleCnt="4">
        <dgm:presLayoutVars>
          <dgm:bulletEnabled val="1"/>
        </dgm:presLayoutVars>
      </dgm:prSet>
      <dgm:spPr/>
    </dgm:pt>
    <dgm:pt modelId="{48F85811-AD75-4F13-9D4B-09CF520662AA}" type="pres">
      <dgm:prSet presAssocID="{44EDA341-9BAB-49A7-9DB4-7811BC91A51C}" presName="sibTrans" presStyleLbl="sibTrans2D1" presStyleIdx="1" presStyleCnt="3"/>
      <dgm:spPr/>
    </dgm:pt>
    <dgm:pt modelId="{1FB8C4CB-766F-4FF4-A7C6-55854F7FC6F2}" type="pres">
      <dgm:prSet presAssocID="{44EDA341-9BAB-49A7-9DB4-7811BC91A51C}" presName="connectorText" presStyleLbl="sibTrans2D1" presStyleIdx="1" presStyleCnt="3"/>
      <dgm:spPr/>
    </dgm:pt>
    <dgm:pt modelId="{A31595A8-B5A4-4273-BD25-CB1DB65EAA40}" type="pres">
      <dgm:prSet presAssocID="{B80B42E0-2BDB-4E7D-B7E7-322940D6CC7C}" presName="node" presStyleLbl="node1" presStyleIdx="2" presStyleCnt="4">
        <dgm:presLayoutVars>
          <dgm:bulletEnabled val="1"/>
        </dgm:presLayoutVars>
      </dgm:prSet>
      <dgm:spPr/>
    </dgm:pt>
    <dgm:pt modelId="{2D158700-739E-41DC-BA18-1C3BA66672C3}" type="pres">
      <dgm:prSet presAssocID="{F4F325CC-C8B1-4EB3-AC05-A73579A8417D}" presName="sibTrans" presStyleLbl="sibTrans2D1" presStyleIdx="2" presStyleCnt="3"/>
      <dgm:spPr/>
    </dgm:pt>
    <dgm:pt modelId="{ABE605F0-A001-4BC8-914B-60FB183E2F8F}" type="pres">
      <dgm:prSet presAssocID="{F4F325CC-C8B1-4EB3-AC05-A73579A8417D}" presName="connectorText" presStyleLbl="sibTrans2D1" presStyleIdx="2" presStyleCnt="3"/>
      <dgm:spPr/>
    </dgm:pt>
    <dgm:pt modelId="{44B63404-B0F9-4062-88AD-7D56716375E5}" type="pres">
      <dgm:prSet presAssocID="{2565CD9F-75BC-4117-A440-0902EB9052C4}" presName="node" presStyleLbl="node1" presStyleIdx="3" presStyleCnt="4">
        <dgm:presLayoutVars>
          <dgm:bulletEnabled val="1"/>
        </dgm:presLayoutVars>
      </dgm:prSet>
      <dgm:spPr/>
    </dgm:pt>
  </dgm:ptLst>
  <dgm:cxnLst>
    <dgm:cxn modelId="{C80DC60B-784C-491E-830C-B2EF3C5D5701}" type="presOf" srcId="{44EDA341-9BAB-49A7-9DB4-7811BC91A51C}" destId="{48F85811-AD75-4F13-9D4B-09CF520662AA}" srcOrd="0" destOrd="0" presId="urn:microsoft.com/office/officeart/2005/8/layout/process1"/>
    <dgm:cxn modelId="{E95FC315-EC86-4BC8-81BA-DB27CC3F1D11}" type="presOf" srcId="{167C7F73-7FF8-449C-8567-F0E48EB47C24}" destId="{E599487F-BF85-4AAB-8C98-B32F63A3836A}" srcOrd="0" destOrd="0" presId="urn:microsoft.com/office/officeart/2005/8/layout/process1"/>
    <dgm:cxn modelId="{69ED1432-EC7A-4707-A145-F07D448FCAB1}" type="presOf" srcId="{72214119-4180-4081-8B90-7BB7F9C01FCD}" destId="{05894873-1DFC-470E-AA9A-141338DFE976}" srcOrd="0" destOrd="0" presId="urn:microsoft.com/office/officeart/2005/8/layout/process1"/>
    <dgm:cxn modelId="{31D3AC41-6D82-46E5-986D-C1A28FA48DDD}" type="presOf" srcId="{B85D21CF-517F-47CC-96A2-A0C8D264D225}" destId="{43DDF954-FE12-4E53-8039-CA827378EE8F}" srcOrd="0" destOrd="0" presId="urn:microsoft.com/office/officeart/2005/8/layout/process1"/>
    <dgm:cxn modelId="{946E956D-68AE-484A-886A-807DC7D97142}" type="presOf" srcId="{DDB50419-199F-40E8-9A8D-90385074D78C}" destId="{47C38464-5D88-44B8-81E2-783E3B96F204}" srcOrd="0" destOrd="0" presId="urn:microsoft.com/office/officeart/2005/8/layout/process1"/>
    <dgm:cxn modelId="{9C4EC96F-F1BF-4495-A1C1-27B333912D45}" type="presOf" srcId="{44EDA341-9BAB-49A7-9DB4-7811BC91A51C}" destId="{1FB8C4CB-766F-4FF4-A7C6-55854F7FC6F2}" srcOrd="1" destOrd="0" presId="urn:microsoft.com/office/officeart/2005/8/layout/process1"/>
    <dgm:cxn modelId="{44B83372-3130-47C3-9A5D-2464FB476414}" srcId="{DDB50419-199F-40E8-9A8D-90385074D78C}" destId="{B85D21CF-517F-47CC-96A2-A0C8D264D225}" srcOrd="1" destOrd="0" parTransId="{9C9B33B3-DC73-4A97-AD49-22370C53A161}" sibTransId="{44EDA341-9BAB-49A7-9DB4-7811BC91A51C}"/>
    <dgm:cxn modelId="{9895D757-109F-4141-97D8-917DBCB5B020}" type="presOf" srcId="{F4F325CC-C8B1-4EB3-AC05-A73579A8417D}" destId="{ABE605F0-A001-4BC8-914B-60FB183E2F8F}" srcOrd="1" destOrd="0" presId="urn:microsoft.com/office/officeart/2005/8/layout/process1"/>
    <dgm:cxn modelId="{74F3DF58-6C9F-4956-8B78-F83B8393F36A}" srcId="{DDB50419-199F-40E8-9A8D-90385074D78C}" destId="{B80B42E0-2BDB-4E7D-B7E7-322940D6CC7C}" srcOrd="2" destOrd="0" parTransId="{8D96916A-2224-4EDC-B05D-D08D28C94F15}" sibTransId="{F4F325CC-C8B1-4EB3-AC05-A73579A8417D}"/>
    <dgm:cxn modelId="{BB79367F-62FF-4C47-A072-538ACE0A8AE0}" type="presOf" srcId="{F4F325CC-C8B1-4EB3-AC05-A73579A8417D}" destId="{2D158700-739E-41DC-BA18-1C3BA66672C3}" srcOrd="0" destOrd="0" presId="urn:microsoft.com/office/officeart/2005/8/layout/process1"/>
    <dgm:cxn modelId="{68D7528F-E9EE-4E30-990C-51954C55F6F4}" type="presOf" srcId="{2565CD9F-75BC-4117-A440-0902EB9052C4}" destId="{44B63404-B0F9-4062-88AD-7D56716375E5}" srcOrd="0" destOrd="0" presId="urn:microsoft.com/office/officeart/2005/8/layout/process1"/>
    <dgm:cxn modelId="{CD23269A-CF22-4CDB-8314-50C174640AB0}" type="presOf" srcId="{B80B42E0-2BDB-4E7D-B7E7-322940D6CC7C}" destId="{A31595A8-B5A4-4273-BD25-CB1DB65EAA40}" srcOrd="0" destOrd="0" presId="urn:microsoft.com/office/officeart/2005/8/layout/process1"/>
    <dgm:cxn modelId="{BA6FA9BD-7F8F-433E-8609-6DA89C5732DC}" srcId="{DDB50419-199F-40E8-9A8D-90385074D78C}" destId="{167C7F73-7FF8-449C-8567-F0E48EB47C24}" srcOrd="0" destOrd="0" parTransId="{464FDDFC-436C-4B8D-A5CA-49020DC98202}" sibTransId="{72214119-4180-4081-8B90-7BB7F9C01FCD}"/>
    <dgm:cxn modelId="{28B219BF-F7B1-40EB-862D-61A561438A7C}" type="presOf" srcId="{72214119-4180-4081-8B90-7BB7F9C01FCD}" destId="{F6D9D0A8-E00F-48DB-B26B-D02D75AF0407}" srcOrd="1" destOrd="0" presId="urn:microsoft.com/office/officeart/2005/8/layout/process1"/>
    <dgm:cxn modelId="{6CA86ABF-9254-432A-9322-8624B66EF515}" srcId="{DDB50419-199F-40E8-9A8D-90385074D78C}" destId="{2565CD9F-75BC-4117-A440-0902EB9052C4}" srcOrd="3" destOrd="0" parTransId="{F357037B-CC12-450B-B16F-AF9EE7088031}" sibTransId="{BF77D730-71C5-46F8-80BA-9E42112FCF08}"/>
    <dgm:cxn modelId="{8A98A730-6070-42D8-8438-22F4E6C2C4F9}" type="presParOf" srcId="{47C38464-5D88-44B8-81E2-783E3B96F204}" destId="{E599487F-BF85-4AAB-8C98-B32F63A3836A}" srcOrd="0" destOrd="0" presId="urn:microsoft.com/office/officeart/2005/8/layout/process1"/>
    <dgm:cxn modelId="{65BDDBBC-305C-426E-A3DB-C2D0361696F2}" type="presParOf" srcId="{47C38464-5D88-44B8-81E2-783E3B96F204}" destId="{05894873-1DFC-470E-AA9A-141338DFE976}" srcOrd="1" destOrd="0" presId="urn:microsoft.com/office/officeart/2005/8/layout/process1"/>
    <dgm:cxn modelId="{1F77D16E-AF8E-4CEE-B155-862343C4ABF2}" type="presParOf" srcId="{05894873-1DFC-470E-AA9A-141338DFE976}" destId="{F6D9D0A8-E00F-48DB-B26B-D02D75AF0407}" srcOrd="0" destOrd="0" presId="urn:microsoft.com/office/officeart/2005/8/layout/process1"/>
    <dgm:cxn modelId="{0F4EE94F-7BA8-497A-A920-1EF2442E3154}" type="presParOf" srcId="{47C38464-5D88-44B8-81E2-783E3B96F204}" destId="{43DDF954-FE12-4E53-8039-CA827378EE8F}" srcOrd="2" destOrd="0" presId="urn:microsoft.com/office/officeart/2005/8/layout/process1"/>
    <dgm:cxn modelId="{5BDACF63-01E1-4335-9F78-B4580E8F1DAA}" type="presParOf" srcId="{47C38464-5D88-44B8-81E2-783E3B96F204}" destId="{48F85811-AD75-4F13-9D4B-09CF520662AA}" srcOrd="3" destOrd="0" presId="urn:microsoft.com/office/officeart/2005/8/layout/process1"/>
    <dgm:cxn modelId="{B2F43660-31A0-47AC-A94C-5FD194972D97}" type="presParOf" srcId="{48F85811-AD75-4F13-9D4B-09CF520662AA}" destId="{1FB8C4CB-766F-4FF4-A7C6-55854F7FC6F2}" srcOrd="0" destOrd="0" presId="urn:microsoft.com/office/officeart/2005/8/layout/process1"/>
    <dgm:cxn modelId="{C81AD962-F42E-4FE2-8AF0-CD74B5E03481}" type="presParOf" srcId="{47C38464-5D88-44B8-81E2-783E3B96F204}" destId="{A31595A8-B5A4-4273-BD25-CB1DB65EAA40}" srcOrd="4" destOrd="0" presId="urn:microsoft.com/office/officeart/2005/8/layout/process1"/>
    <dgm:cxn modelId="{F35411CC-FEC3-4232-9276-8BE692AAD439}" type="presParOf" srcId="{47C38464-5D88-44B8-81E2-783E3B96F204}" destId="{2D158700-739E-41DC-BA18-1C3BA66672C3}" srcOrd="5" destOrd="0" presId="urn:microsoft.com/office/officeart/2005/8/layout/process1"/>
    <dgm:cxn modelId="{14DE0F5C-733B-4CDD-BC2F-30E696D0D8E9}" type="presParOf" srcId="{2D158700-739E-41DC-BA18-1C3BA66672C3}" destId="{ABE605F0-A001-4BC8-914B-60FB183E2F8F}" srcOrd="0" destOrd="0" presId="urn:microsoft.com/office/officeart/2005/8/layout/process1"/>
    <dgm:cxn modelId="{9AA9ED93-F952-4FC4-92EF-5044B9DC9BB1}" type="presParOf" srcId="{47C38464-5D88-44B8-81E2-783E3B96F204}" destId="{44B63404-B0F9-4062-88AD-7D56716375E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5351C0-5B14-4656-A3B1-B511CCD7995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AA8E94A-5FD0-4499-B697-FA4B491040E5}">
      <dgm:prSet phldrT="[Text]"/>
      <dgm:spPr/>
      <dgm:t>
        <a:bodyPr/>
        <a:lstStyle/>
        <a:p>
          <a:r>
            <a:rPr lang="en-US" b="1"/>
            <a:t>Sampling Strategies</a:t>
          </a:r>
          <a:endParaRPr lang="en-US" b="1" dirty="0"/>
        </a:p>
      </dgm:t>
    </dgm:pt>
    <dgm:pt modelId="{5A8D62F4-C236-446B-A90D-CDE78C442123}" type="par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A5F2C4-4BD9-46D4-8D58-C13D5A5D6B8D}" type="sib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393C1B2-187E-4298-8216-E1C7164D0A82}">
      <dgm:prSet phldrT="[Text]"/>
      <dgm:spPr>
        <a:solidFill>
          <a:srgbClr val="00B0F0"/>
        </a:solidFill>
      </dgm:spPr>
      <dgm:t>
        <a:bodyPr/>
        <a:lstStyle/>
        <a:p>
          <a:r>
            <a:rPr lang="en-US" b="1" dirty="0"/>
            <a:t>Probability</a:t>
          </a:r>
        </a:p>
      </dgm:t>
    </dgm:pt>
    <dgm:pt modelId="{C8381FFD-D69D-46CF-BA62-DA93BFD2AD9E}" type="par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618F2C-36C8-48D9-A3F9-D095BC469DD9}" type="sib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B0C32A-E26C-432C-89A9-CDEC277F41BD}">
      <dgm:prSet phldrT="[Text]"/>
      <dgm:spPr>
        <a:solidFill>
          <a:srgbClr val="00B0F0"/>
        </a:solidFill>
      </dgm:spPr>
      <dgm:t>
        <a:bodyPr/>
        <a:lstStyle/>
        <a:p>
          <a:r>
            <a:rPr lang="en-US" b="1"/>
            <a:t>Simple Random</a:t>
          </a:r>
          <a:endParaRPr lang="en-US" b="1" dirty="0"/>
        </a:p>
      </dgm:t>
    </dgm:pt>
    <dgm:pt modelId="{02439AD5-8B2E-49C3-A461-33409A36FDCC}" type="par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5D69CC2-DA50-4ABA-9F22-EC779B7FB192}" type="sib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6E21831-8275-4F28-B054-3C477F85900E}">
      <dgm:prSet phldrT="[Text]"/>
      <dgm:spPr/>
      <dgm:t>
        <a:bodyPr/>
        <a:lstStyle/>
        <a:p>
          <a:r>
            <a:rPr lang="en-US" b="1"/>
            <a:t>Non Probability</a:t>
          </a:r>
          <a:endParaRPr lang="en-US" b="1" dirty="0"/>
        </a:p>
      </dgm:t>
    </dgm:pt>
    <dgm:pt modelId="{F2C02CB4-3AAC-4851-A797-E3133BFCE2B8}" type="par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6652FE1-8FE6-4A79-87ED-4B61AE7441D7}" type="sib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54C0CB-34D6-4273-B05D-4401BE362E27}">
      <dgm:prSet phldrT="[Text]"/>
      <dgm:spPr/>
      <dgm:t>
        <a:bodyPr/>
        <a:lstStyle/>
        <a:p>
          <a:r>
            <a:rPr lang="en-US" b="1"/>
            <a:t>Convenience</a:t>
          </a:r>
          <a:endParaRPr lang="en-US" b="1" dirty="0"/>
        </a:p>
      </dgm:t>
    </dgm:pt>
    <dgm:pt modelId="{B639223B-F841-4047-9048-8A2299FBFA4C}" type="par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31E8124-17C6-4E8E-8E61-A6C5A3A38E3F}" type="sib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101DF87-50AD-44B5-BF6B-102D3D74C33B}">
      <dgm:prSet phldrT="[Text]"/>
      <dgm:spPr/>
      <dgm:t>
        <a:bodyPr/>
        <a:lstStyle/>
        <a:p>
          <a:r>
            <a:rPr lang="en-US" b="1"/>
            <a:t>Systematic</a:t>
          </a:r>
          <a:endParaRPr lang="en-US" b="1" dirty="0"/>
        </a:p>
      </dgm:t>
    </dgm:pt>
    <dgm:pt modelId="{4754C346-A846-4198-AA96-C262024F7098}" type="par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A0E0D5-4E61-4F03-9429-18712BC85317}" type="sib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E1225B3-24B5-4CE2-A2BF-4D147DEEEBFE}">
      <dgm:prSet phldrT="[Text]"/>
      <dgm:spPr/>
      <dgm:t>
        <a:bodyPr/>
        <a:lstStyle/>
        <a:p>
          <a:r>
            <a:rPr lang="en-US" b="1"/>
            <a:t>Stratified</a:t>
          </a:r>
          <a:endParaRPr lang="en-US" b="1" dirty="0"/>
        </a:p>
      </dgm:t>
    </dgm:pt>
    <dgm:pt modelId="{763A0657-CA42-4600-B692-3B9072B6C3D9}" type="par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AB4A7FB-E8D8-433D-9F07-606DCE50844F}" type="sib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BDB10C2-D74F-4647-A6F7-FE2AEC629CDB}">
      <dgm:prSet phldrT="[Text]"/>
      <dgm:spPr/>
      <dgm:t>
        <a:bodyPr/>
        <a:lstStyle/>
        <a:p>
          <a:r>
            <a:rPr lang="en-US" b="1"/>
            <a:t>Cluster</a:t>
          </a:r>
          <a:endParaRPr lang="en-US" b="1" dirty="0"/>
        </a:p>
      </dgm:t>
    </dgm:pt>
    <dgm:pt modelId="{D6EA9262-70AF-4E12-9232-7DAF1BA62A6D}" type="par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634CE0-AAA7-47D7-A8C1-B8616BC751F6}" type="sib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53AE261-104B-4C37-9522-8AFD2826C1CD}">
      <dgm:prSet phldrT="[Text]"/>
      <dgm:spPr/>
      <dgm:t>
        <a:bodyPr/>
        <a:lstStyle/>
        <a:p>
          <a:r>
            <a:rPr lang="en-US" b="1" dirty="0"/>
            <a:t>Purposive</a:t>
          </a:r>
        </a:p>
      </dgm:t>
    </dgm:pt>
    <dgm:pt modelId="{E60356A4-BC0B-4681-8FF4-717C8ADFB97E}" type="par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8CC8713-EB7D-4CA9-BAA8-F4EBD42FB007}" type="sib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6BD5B1C-CD63-4D01-9802-A9AE354C62F9}">
      <dgm:prSet phldrT="[Text]"/>
      <dgm:spPr/>
      <dgm:t>
        <a:bodyPr/>
        <a:lstStyle/>
        <a:p>
          <a:r>
            <a:rPr lang="en-US" b="1" dirty="0"/>
            <a:t>Voluntary</a:t>
          </a:r>
        </a:p>
      </dgm:t>
    </dgm:pt>
    <dgm:pt modelId="{22BC97FF-F36B-49FB-A4AC-3A17CADDE6B9}" type="par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BFC03AB-4C01-4B21-A5A8-7A9F644E0556}" type="sib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91D035-3C7B-472E-9516-447D075B4D12}">
      <dgm:prSet phldrT="[Text]"/>
      <dgm:spPr/>
      <dgm:t>
        <a:bodyPr/>
        <a:lstStyle/>
        <a:p>
          <a:r>
            <a:rPr lang="en-US" b="1"/>
            <a:t>Snowball</a:t>
          </a:r>
          <a:endParaRPr lang="en-US" b="1" dirty="0"/>
        </a:p>
      </dgm:t>
    </dgm:pt>
    <dgm:pt modelId="{9AFCFF64-7971-4395-81CF-9A0537FB9706}" type="par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96F4B2B-9380-4ADF-B8CD-FACEE877CAEC}" type="sib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6A34920-70D9-423C-B5A8-D57944CD09A4}" type="pres">
      <dgm:prSet presAssocID="{3A5351C0-5B14-4656-A3B1-B511CCD799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CD92F2-C1E3-452D-81F5-F2065233266D}" type="pres">
      <dgm:prSet presAssocID="{8AA8E94A-5FD0-4499-B697-FA4B491040E5}" presName="hierRoot1" presStyleCnt="0">
        <dgm:presLayoutVars>
          <dgm:hierBranch val="init"/>
        </dgm:presLayoutVars>
      </dgm:prSet>
      <dgm:spPr/>
    </dgm:pt>
    <dgm:pt modelId="{4ED67243-0827-48D6-AC38-AD6594F5CCDF}" type="pres">
      <dgm:prSet presAssocID="{8AA8E94A-5FD0-4499-B697-FA4B491040E5}" presName="rootComposite1" presStyleCnt="0"/>
      <dgm:spPr/>
    </dgm:pt>
    <dgm:pt modelId="{0E86D2EE-B7C0-43BB-92D5-059A07C55D93}" type="pres">
      <dgm:prSet presAssocID="{8AA8E94A-5FD0-4499-B697-FA4B491040E5}" presName="rootText1" presStyleLbl="node0" presStyleIdx="0" presStyleCnt="1">
        <dgm:presLayoutVars>
          <dgm:chPref val="3"/>
        </dgm:presLayoutVars>
      </dgm:prSet>
      <dgm:spPr/>
    </dgm:pt>
    <dgm:pt modelId="{B3D0C878-A64E-406E-9848-A6FF6F8BB9E3}" type="pres">
      <dgm:prSet presAssocID="{8AA8E94A-5FD0-4499-B697-FA4B491040E5}" presName="rootConnector1" presStyleLbl="node1" presStyleIdx="0" presStyleCnt="0"/>
      <dgm:spPr/>
    </dgm:pt>
    <dgm:pt modelId="{9F313ABD-58CD-4B91-AB2E-BEC6E1903538}" type="pres">
      <dgm:prSet presAssocID="{8AA8E94A-5FD0-4499-B697-FA4B491040E5}" presName="hierChild2" presStyleCnt="0"/>
      <dgm:spPr/>
    </dgm:pt>
    <dgm:pt modelId="{4FFE54DF-99E0-48BE-BE13-BD7BF9904A1E}" type="pres">
      <dgm:prSet presAssocID="{C8381FFD-D69D-46CF-BA62-DA93BFD2AD9E}" presName="Name37" presStyleLbl="parChTrans1D2" presStyleIdx="0" presStyleCnt="2"/>
      <dgm:spPr/>
    </dgm:pt>
    <dgm:pt modelId="{9ED05BAA-6F85-489B-9C8E-4D6279353A39}" type="pres">
      <dgm:prSet presAssocID="{9393C1B2-187E-4298-8216-E1C7164D0A82}" presName="hierRoot2" presStyleCnt="0">
        <dgm:presLayoutVars>
          <dgm:hierBranch val="init"/>
        </dgm:presLayoutVars>
      </dgm:prSet>
      <dgm:spPr/>
    </dgm:pt>
    <dgm:pt modelId="{D9898F42-015F-4E90-A950-1696F957A54B}" type="pres">
      <dgm:prSet presAssocID="{9393C1B2-187E-4298-8216-E1C7164D0A82}" presName="rootComposite" presStyleCnt="0"/>
      <dgm:spPr/>
    </dgm:pt>
    <dgm:pt modelId="{C498DB28-CC60-44CE-8E0A-5718F775CD33}" type="pres">
      <dgm:prSet presAssocID="{9393C1B2-187E-4298-8216-E1C7164D0A82}" presName="rootText" presStyleLbl="node2" presStyleIdx="0" presStyleCnt="2">
        <dgm:presLayoutVars>
          <dgm:chPref val="3"/>
        </dgm:presLayoutVars>
      </dgm:prSet>
      <dgm:spPr/>
    </dgm:pt>
    <dgm:pt modelId="{707A13C4-57AB-4A9A-9EF6-51F831D3D076}" type="pres">
      <dgm:prSet presAssocID="{9393C1B2-187E-4298-8216-E1C7164D0A82}" presName="rootConnector" presStyleLbl="node2" presStyleIdx="0" presStyleCnt="2"/>
      <dgm:spPr/>
    </dgm:pt>
    <dgm:pt modelId="{7F12816E-76F9-447A-91DC-18B67104EA52}" type="pres">
      <dgm:prSet presAssocID="{9393C1B2-187E-4298-8216-E1C7164D0A82}" presName="hierChild4" presStyleCnt="0"/>
      <dgm:spPr/>
    </dgm:pt>
    <dgm:pt modelId="{7F3500F1-AA59-45E7-A4B0-04D53C1441F6}" type="pres">
      <dgm:prSet presAssocID="{02439AD5-8B2E-49C3-A461-33409A36FDCC}" presName="Name37" presStyleLbl="parChTrans1D3" presStyleIdx="0" presStyleCnt="8"/>
      <dgm:spPr/>
    </dgm:pt>
    <dgm:pt modelId="{745C48EE-5152-4A9A-97BF-67B758B167E2}" type="pres">
      <dgm:prSet presAssocID="{17B0C32A-E26C-432C-89A9-CDEC277F41BD}" presName="hierRoot2" presStyleCnt="0">
        <dgm:presLayoutVars>
          <dgm:hierBranch val="init"/>
        </dgm:presLayoutVars>
      </dgm:prSet>
      <dgm:spPr/>
    </dgm:pt>
    <dgm:pt modelId="{947B9FB4-1E80-41A6-A423-1B1BBE7E366E}" type="pres">
      <dgm:prSet presAssocID="{17B0C32A-E26C-432C-89A9-CDEC277F41BD}" presName="rootComposite" presStyleCnt="0"/>
      <dgm:spPr/>
    </dgm:pt>
    <dgm:pt modelId="{626927B5-33E2-40BA-9CA6-B09443122C4F}" type="pres">
      <dgm:prSet presAssocID="{17B0C32A-E26C-432C-89A9-CDEC277F41BD}" presName="rootText" presStyleLbl="node3" presStyleIdx="0" presStyleCnt="8">
        <dgm:presLayoutVars>
          <dgm:chPref val="3"/>
        </dgm:presLayoutVars>
      </dgm:prSet>
      <dgm:spPr/>
    </dgm:pt>
    <dgm:pt modelId="{727FEB47-47A2-4A83-BC4E-D5AA551FB220}" type="pres">
      <dgm:prSet presAssocID="{17B0C32A-E26C-432C-89A9-CDEC277F41BD}" presName="rootConnector" presStyleLbl="node3" presStyleIdx="0" presStyleCnt="8"/>
      <dgm:spPr/>
    </dgm:pt>
    <dgm:pt modelId="{097B6EA8-E4B8-4458-890F-81CA0A3556EF}" type="pres">
      <dgm:prSet presAssocID="{17B0C32A-E26C-432C-89A9-CDEC277F41BD}" presName="hierChild4" presStyleCnt="0"/>
      <dgm:spPr/>
    </dgm:pt>
    <dgm:pt modelId="{2E52A127-AB1D-4CC5-A1EB-47C4C08C8A87}" type="pres">
      <dgm:prSet presAssocID="{17B0C32A-E26C-432C-89A9-CDEC277F41BD}" presName="hierChild5" presStyleCnt="0"/>
      <dgm:spPr/>
    </dgm:pt>
    <dgm:pt modelId="{1BDE4858-FD85-4FD8-9783-2AB368169C21}" type="pres">
      <dgm:prSet presAssocID="{4754C346-A846-4198-AA96-C262024F7098}" presName="Name37" presStyleLbl="parChTrans1D3" presStyleIdx="1" presStyleCnt="8"/>
      <dgm:spPr/>
    </dgm:pt>
    <dgm:pt modelId="{A4958440-7FA2-4DC6-8C64-DCB3A47BCB56}" type="pres">
      <dgm:prSet presAssocID="{8101DF87-50AD-44B5-BF6B-102D3D74C33B}" presName="hierRoot2" presStyleCnt="0">
        <dgm:presLayoutVars>
          <dgm:hierBranch val="init"/>
        </dgm:presLayoutVars>
      </dgm:prSet>
      <dgm:spPr/>
    </dgm:pt>
    <dgm:pt modelId="{75568F51-9EC6-4B64-ABB1-E2F842EF4ADF}" type="pres">
      <dgm:prSet presAssocID="{8101DF87-50AD-44B5-BF6B-102D3D74C33B}" presName="rootComposite" presStyleCnt="0"/>
      <dgm:spPr/>
    </dgm:pt>
    <dgm:pt modelId="{1FB590C6-3C8F-4052-B592-47311E39AB37}" type="pres">
      <dgm:prSet presAssocID="{8101DF87-50AD-44B5-BF6B-102D3D74C33B}" presName="rootText" presStyleLbl="node3" presStyleIdx="1" presStyleCnt="8">
        <dgm:presLayoutVars>
          <dgm:chPref val="3"/>
        </dgm:presLayoutVars>
      </dgm:prSet>
      <dgm:spPr/>
    </dgm:pt>
    <dgm:pt modelId="{6C492D61-0222-470E-AC09-773ACF778533}" type="pres">
      <dgm:prSet presAssocID="{8101DF87-50AD-44B5-BF6B-102D3D74C33B}" presName="rootConnector" presStyleLbl="node3" presStyleIdx="1" presStyleCnt="8"/>
      <dgm:spPr/>
    </dgm:pt>
    <dgm:pt modelId="{79A4AEEF-8A54-44FF-B1FC-8188BC22C94A}" type="pres">
      <dgm:prSet presAssocID="{8101DF87-50AD-44B5-BF6B-102D3D74C33B}" presName="hierChild4" presStyleCnt="0"/>
      <dgm:spPr/>
    </dgm:pt>
    <dgm:pt modelId="{BFAA9951-BD39-4980-B800-6C4EF7202389}" type="pres">
      <dgm:prSet presAssocID="{8101DF87-50AD-44B5-BF6B-102D3D74C33B}" presName="hierChild5" presStyleCnt="0"/>
      <dgm:spPr/>
    </dgm:pt>
    <dgm:pt modelId="{714A8D15-53D1-4873-8431-080528E90726}" type="pres">
      <dgm:prSet presAssocID="{763A0657-CA42-4600-B692-3B9072B6C3D9}" presName="Name37" presStyleLbl="parChTrans1D3" presStyleIdx="2" presStyleCnt="8"/>
      <dgm:spPr/>
    </dgm:pt>
    <dgm:pt modelId="{DCAC499D-7BE8-49DC-89FC-CFC545CFDAB8}" type="pres">
      <dgm:prSet presAssocID="{FE1225B3-24B5-4CE2-A2BF-4D147DEEEBFE}" presName="hierRoot2" presStyleCnt="0">
        <dgm:presLayoutVars>
          <dgm:hierBranch val="init"/>
        </dgm:presLayoutVars>
      </dgm:prSet>
      <dgm:spPr/>
    </dgm:pt>
    <dgm:pt modelId="{FEA79E29-68F3-418D-ACFD-0BBA7E3DFE43}" type="pres">
      <dgm:prSet presAssocID="{FE1225B3-24B5-4CE2-A2BF-4D147DEEEBFE}" presName="rootComposite" presStyleCnt="0"/>
      <dgm:spPr/>
    </dgm:pt>
    <dgm:pt modelId="{7EEFB444-674C-407C-BB8E-27EC8542594A}" type="pres">
      <dgm:prSet presAssocID="{FE1225B3-24B5-4CE2-A2BF-4D147DEEEBFE}" presName="rootText" presStyleLbl="node3" presStyleIdx="2" presStyleCnt="8">
        <dgm:presLayoutVars>
          <dgm:chPref val="3"/>
        </dgm:presLayoutVars>
      </dgm:prSet>
      <dgm:spPr/>
    </dgm:pt>
    <dgm:pt modelId="{D3B720CA-820A-49E7-A82B-00B7150BBB87}" type="pres">
      <dgm:prSet presAssocID="{FE1225B3-24B5-4CE2-A2BF-4D147DEEEBFE}" presName="rootConnector" presStyleLbl="node3" presStyleIdx="2" presStyleCnt="8"/>
      <dgm:spPr/>
    </dgm:pt>
    <dgm:pt modelId="{76F4E246-B393-428F-B900-7B49C1D9E3F5}" type="pres">
      <dgm:prSet presAssocID="{FE1225B3-24B5-4CE2-A2BF-4D147DEEEBFE}" presName="hierChild4" presStyleCnt="0"/>
      <dgm:spPr/>
    </dgm:pt>
    <dgm:pt modelId="{42083D9F-5D3C-491D-B84B-6057E158EB0A}" type="pres">
      <dgm:prSet presAssocID="{FE1225B3-24B5-4CE2-A2BF-4D147DEEEBFE}" presName="hierChild5" presStyleCnt="0"/>
      <dgm:spPr/>
    </dgm:pt>
    <dgm:pt modelId="{5EC8E6AD-9040-4F23-9102-C91E903EEAE6}" type="pres">
      <dgm:prSet presAssocID="{D6EA9262-70AF-4E12-9232-7DAF1BA62A6D}" presName="Name37" presStyleLbl="parChTrans1D3" presStyleIdx="3" presStyleCnt="8"/>
      <dgm:spPr/>
    </dgm:pt>
    <dgm:pt modelId="{DE77812B-988D-4168-B2E7-7E7BC4BD8923}" type="pres">
      <dgm:prSet presAssocID="{3BDB10C2-D74F-4647-A6F7-FE2AEC629CDB}" presName="hierRoot2" presStyleCnt="0">
        <dgm:presLayoutVars>
          <dgm:hierBranch val="init"/>
        </dgm:presLayoutVars>
      </dgm:prSet>
      <dgm:spPr/>
    </dgm:pt>
    <dgm:pt modelId="{0A63D883-00D9-4E24-A0C1-322B3AD690DE}" type="pres">
      <dgm:prSet presAssocID="{3BDB10C2-D74F-4647-A6F7-FE2AEC629CDB}" presName="rootComposite" presStyleCnt="0"/>
      <dgm:spPr/>
    </dgm:pt>
    <dgm:pt modelId="{B5A17B3B-0670-432D-95C4-63FA2AD10BDB}" type="pres">
      <dgm:prSet presAssocID="{3BDB10C2-D74F-4647-A6F7-FE2AEC629CDB}" presName="rootText" presStyleLbl="node3" presStyleIdx="3" presStyleCnt="8">
        <dgm:presLayoutVars>
          <dgm:chPref val="3"/>
        </dgm:presLayoutVars>
      </dgm:prSet>
      <dgm:spPr/>
    </dgm:pt>
    <dgm:pt modelId="{4EF463F4-48CB-4E83-8A5B-8CE2BEE30750}" type="pres">
      <dgm:prSet presAssocID="{3BDB10C2-D74F-4647-A6F7-FE2AEC629CDB}" presName="rootConnector" presStyleLbl="node3" presStyleIdx="3" presStyleCnt="8"/>
      <dgm:spPr/>
    </dgm:pt>
    <dgm:pt modelId="{1FB744C2-5A1F-46E0-8778-15395165ABEA}" type="pres">
      <dgm:prSet presAssocID="{3BDB10C2-D74F-4647-A6F7-FE2AEC629CDB}" presName="hierChild4" presStyleCnt="0"/>
      <dgm:spPr/>
    </dgm:pt>
    <dgm:pt modelId="{B2B5FCBA-B948-46DE-B6F3-8E823DF63AA8}" type="pres">
      <dgm:prSet presAssocID="{3BDB10C2-D74F-4647-A6F7-FE2AEC629CDB}" presName="hierChild5" presStyleCnt="0"/>
      <dgm:spPr/>
    </dgm:pt>
    <dgm:pt modelId="{5E723864-5CE7-4BB4-A79A-289C4FAED283}" type="pres">
      <dgm:prSet presAssocID="{9393C1B2-187E-4298-8216-E1C7164D0A82}" presName="hierChild5" presStyleCnt="0"/>
      <dgm:spPr/>
    </dgm:pt>
    <dgm:pt modelId="{932CDF03-E603-4FA2-AD03-548A266C1D24}" type="pres">
      <dgm:prSet presAssocID="{F2C02CB4-3AAC-4851-A797-E3133BFCE2B8}" presName="Name37" presStyleLbl="parChTrans1D2" presStyleIdx="1" presStyleCnt="2"/>
      <dgm:spPr/>
    </dgm:pt>
    <dgm:pt modelId="{9EED5994-4F44-4933-968C-26CBA83CC948}" type="pres">
      <dgm:prSet presAssocID="{C6E21831-8275-4F28-B054-3C477F85900E}" presName="hierRoot2" presStyleCnt="0">
        <dgm:presLayoutVars>
          <dgm:hierBranch val="init"/>
        </dgm:presLayoutVars>
      </dgm:prSet>
      <dgm:spPr/>
    </dgm:pt>
    <dgm:pt modelId="{BFBF92DD-34D7-40A6-B95C-59F49B0DE5ED}" type="pres">
      <dgm:prSet presAssocID="{C6E21831-8275-4F28-B054-3C477F85900E}" presName="rootComposite" presStyleCnt="0"/>
      <dgm:spPr/>
    </dgm:pt>
    <dgm:pt modelId="{3E03DFC0-AB31-4513-97B4-A2890C01B49C}" type="pres">
      <dgm:prSet presAssocID="{C6E21831-8275-4F28-B054-3C477F85900E}" presName="rootText" presStyleLbl="node2" presStyleIdx="1" presStyleCnt="2">
        <dgm:presLayoutVars>
          <dgm:chPref val="3"/>
        </dgm:presLayoutVars>
      </dgm:prSet>
      <dgm:spPr/>
    </dgm:pt>
    <dgm:pt modelId="{0FBA821A-3B35-4EF4-BA76-6D1845E811D2}" type="pres">
      <dgm:prSet presAssocID="{C6E21831-8275-4F28-B054-3C477F85900E}" presName="rootConnector" presStyleLbl="node2" presStyleIdx="1" presStyleCnt="2"/>
      <dgm:spPr/>
    </dgm:pt>
    <dgm:pt modelId="{86811189-01D6-4C93-B41C-B08061A3B151}" type="pres">
      <dgm:prSet presAssocID="{C6E21831-8275-4F28-B054-3C477F85900E}" presName="hierChild4" presStyleCnt="0"/>
      <dgm:spPr/>
    </dgm:pt>
    <dgm:pt modelId="{83A39230-365F-4EA3-94DB-EC0FE7E19411}" type="pres">
      <dgm:prSet presAssocID="{B639223B-F841-4047-9048-8A2299FBFA4C}" presName="Name37" presStyleLbl="parChTrans1D3" presStyleIdx="4" presStyleCnt="8"/>
      <dgm:spPr/>
    </dgm:pt>
    <dgm:pt modelId="{E51B663C-6FB6-442B-8F22-254B8A378907}" type="pres">
      <dgm:prSet presAssocID="{8854C0CB-34D6-4273-B05D-4401BE362E27}" presName="hierRoot2" presStyleCnt="0">
        <dgm:presLayoutVars>
          <dgm:hierBranch val="init"/>
        </dgm:presLayoutVars>
      </dgm:prSet>
      <dgm:spPr/>
    </dgm:pt>
    <dgm:pt modelId="{A68A70E7-AD4E-4945-9518-BCCF52EB823A}" type="pres">
      <dgm:prSet presAssocID="{8854C0CB-34D6-4273-B05D-4401BE362E27}" presName="rootComposite" presStyleCnt="0"/>
      <dgm:spPr/>
    </dgm:pt>
    <dgm:pt modelId="{97CBEB64-DD97-4D43-9E79-4AF94803CD61}" type="pres">
      <dgm:prSet presAssocID="{8854C0CB-34D6-4273-B05D-4401BE362E27}" presName="rootText" presStyleLbl="node3" presStyleIdx="4" presStyleCnt="8">
        <dgm:presLayoutVars>
          <dgm:chPref val="3"/>
        </dgm:presLayoutVars>
      </dgm:prSet>
      <dgm:spPr/>
    </dgm:pt>
    <dgm:pt modelId="{517A1B38-2027-429D-9165-03C323E59D70}" type="pres">
      <dgm:prSet presAssocID="{8854C0CB-34D6-4273-B05D-4401BE362E27}" presName="rootConnector" presStyleLbl="node3" presStyleIdx="4" presStyleCnt="8"/>
      <dgm:spPr/>
    </dgm:pt>
    <dgm:pt modelId="{7CB56ED1-D258-46BC-AD0D-59BCE602AFAA}" type="pres">
      <dgm:prSet presAssocID="{8854C0CB-34D6-4273-B05D-4401BE362E27}" presName="hierChild4" presStyleCnt="0"/>
      <dgm:spPr/>
    </dgm:pt>
    <dgm:pt modelId="{F3E4D255-7E91-4CB8-8D62-3732D7C395B6}" type="pres">
      <dgm:prSet presAssocID="{8854C0CB-34D6-4273-B05D-4401BE362E27}" presName="hierChild5" presStyleCnt="0"/>
      <dgm:spPr/>
    </dgm:pt>
    <dgm:pt modelId="{F02377B3-8BD7-4736-83CC-F2D9CFCC0535}" type="pres">
      <dgm:prSet presAssocID="{22BC97FF-F36B-49FB-A4AC-3A17CADDE6B9}" presName="Name37" presStyleLbl="parChTrans1D3" presStyleIdx="5" presStyleCnt="8"/>
      <dgm:spPr/>
    </dgm:pt>
    <dgm:pt modelId="{9BC0C37A-F887-409C-87C5-02AD6345D15A}" type="pres">
      <dgm:prSet presAssocID="{36BD5B1C-CD63-4D01-9802-A9AE354C62F9}" presName="hierRoot2" presStyleCnt="0">
        <dgm:presLayoutVars>
          <dgm:hierBranch val="init"/>
        </dgm:presLayoutVars>
      </dgm:prSet>
      <dgm:spPr/>
    </dgm:pt>
    <dgm:pt modelId="{51A70989-FF6E-4D80-AC4C-A2EA85D237E3}" type="pres">
      <dgm:prSet presAssocID="{36BD5B1C-CD63-4D01-9802-A9AE354C62F9}" presName="rootComposite" presStyleCnt="0"/>
      <dgm:spPr/>
    </dgm:pt>
    <dgm:pt modelId="{52334A33-814B-46BC-AB94-F980DF80811C}" type="pres">
      <dgm:prSet presAssocID="{36BD5B1C-CD63-4D01-9802-A9AE354C62F9}" presName="rootText" presStyleLbl="node3" presStyleIdx="5" presStyleCnt="8">
        <dgm:presLayoutVars>
          <dgm:chPref val="3"/>
        </dgm:presLayoutVars>
      </dgm:prSet>
      <dgm:spPr/>
    </dgm:pt>
    <dgm:pt modelId="{B7830727-EC9E-4B1B-8C21-59E9852382D8}" type="pres">
      <dgm:prSet presAssocID="{36BD5B1C-CD63-4D01-9802-A9AE354C62F9}" presName="rootConnector" presStyleLbl="node3" presStyleIdx="5" presStyleCnt="8"/>
      <dgm:spPr/>
    </dgm:pt>
    <dgm:pt modelId="{EBB4C323-6FF6-4896-B56A-90CCF24E7A41}" type="pres">
      <dgm:prSet presAssocID="{36BD5B1C-CD63-4D01-9802-A9AE354C62F9}" presName="hierChild4" presStyleCnt="0"/>
      <dgm:spPr/>
    </dgm:pt>
    <dgm:pt modelId="{0BC9EC56-990B-4A5E-A27A-3899882E6E13}" type="pres">
      <dgm:prSet presAssocID="{36BD5B1C-CD63-4D01-9802-A9AE354C62F9}" presName="hierChild5" presStyleCnt="0"/>
      <dgm:spPr/>
    </dgm:pt>
    <dgm:pt modelId="{9693D120-49EC-4D1C-8065-1429A7E14A56}" type="pres">
      <dgm:prSet presAssocID="{E60356A4-BC0B-4681-8FF4-717C8ADFB97E}" presName="Name37" presStyleLbl="parChTrans1D3" presStyleIdx="6" presStyleCnt="8"/>
      <dgm:spPr/>
    </dgm:pt>
    <dgm:pt modelId="{C7631C24-20AB-4163-B770-CC83F2A2E417}" type="pres">
      <dgm:prSet presAssocID="{A53AE261-104B-4C37-9522-8AFD2826C1CD}" presName="hierRoot2" presStyleCnt="0">
        <dgm:presLayoutVars>
          <dgm:hierBranch val="init"/>
        </dgm:presLayoutVars>
      </dgm:prSet>
      <dgm:spPr/>
    </dgm:pt>
    <dgm:pt modelId="{19A08057-211A-40DB-B8B9-87DF8AFE5107}" type="pres">
      <dgm:prSet presAssocID="{A53AE261-104B-4C37-9522-8AFD2826C1CD}" presName="rootComposite" presStyleCnt="0"/>
      <dgm:spPr/>
    </dgm:pt>
    <dgm:pt modelId="{47D32236-1F29-46CC-B1C7-19541FF50135}" type="pres">
      <dgm:prSet presAssocID="{A53AE261-104B-4C37-9522-8AFD2826C1CD}" presName="rootText" presStyleLbl="node3" presStyleIdx="6" presStyleCnt="8">
        <dgm:presLayoutVars>
          <dgm:chPref val="3"/>
        </dgm:presLayoutVars>
      </dgm:prSet>
      <dgm:spPr/>
    </dgm:pt>
    <dgm:pt modelId="{3193519E-3A40-4229-83B6-2414CE3E7137}" type="pres">
      <dgm:prSet presAssocID="{A53AE261-104B-4C37-9522-8AFD2826C1CD}" presName="rootConnector" presStyleLbl="node3" presStyleIdx="6" presStyleCnt="8"/>
      <dgm:spPr/>
    </dgm:pt>
    <dgm:pt modelId="{D6E2C4B1-3EFE-42C0-8A24-54C19378EB10}" type="pres">
      <dgm:prSet presAssocID="{A53AE261-104B-4C37-9522-8AFD2826C1CD}" presName="hierChild4" presStyleCnt="0"/>
      <dgm:spPr/>
    </dgm:pt>
    <dgm:pt modelId="{5DC6573F-C756-4511-80E1-771A3B1AF955}" type="pres">
      <dgm:prSet presAssocID="{A53AE261-104B-4C37-9522-8AFD2826C1CD}" presName="hierChild5" presStyleCnt="0"/>
      <dgm:spPr/>
    </dgm:pt>
    <dgm:pt modelId="{60952F9E-583D-4395-9C96-111ED107194D}" type="pres">
      <dgm:prSet presAssocID="{9AFCFF64-7971-4395-81CF-9A0537FB9706}" presName="Name37" presStyleLbl="parChTrans1D3" presStyleIdx="7" presStyleCnt="8"/>
      <dgm:spPr/>
    </dgm:pt>
    <dgm:pt modelId="{4CF16933-74F2-40DB-A441-490A15313C46}" type="pres">
      <dgm:prSet presAssocID="{5F91D035-3C7B-472E-9516-447D075B4D12}" presName="hierRoot2" presStyleCnt="0">
        <dgm:presLayoutVars>
          <dgm:hierBranch val="init"/>
        </dgm:presLayoutVars>
      </dgm:prSet>
      <dgm:spPr/>
    </dgm:pt>
    <dgm:pt modelId="{FFC840D1-80BD-4777-96F4-542761BCABA5}" type="pres">
      <dgm:prSet presAssocID="{5F91D035-3C7B-472E-9516-447D075B4D12}" presName="rootComposite" presStyleCnt="0"/>
      <dgm:spPr/>
    </dgm:pt>
    <dgm:pt modelId="{4D1F7C03-A85D-4186-8AA0-773DBDB2AAA8}" type="pres">
      <dgm:prSet presAssocID="{5F91D035-3C7B-472E-9516-447D075B4D12}" presName="rootText" presStyleLbl="node3" presStyleIdx="7" presStyleCnt="8">
        <dgm:presLayoutVars>
          <dgm:chPref val="3"/>
        </dgm:presLayoutVars>
      </dgm:prSet>
      <dgm:spPr/>
    </dgm:pt>
    <dgm:pt modelId="{FE5CF9F4-84BD-44F2-92C3-E2BBE519F3D1}" type="pres">
      <dgm:prSet presAssocID="{5F91D035-3C7B-472E-9516-447D075B4D12}" presName="rootConnector" presStyleLbl="node3" presStyleIdx="7" presStyleCnt="8"/>
      <dgm:spPr/>
    </dgm:pt>
    <dgm:pt modelId="{B6CBD6C5-BF13-418A-9EC4-3B341D2CA3FC}" type="pres">
      <dgm:prSet presAssocID="{5F91D035-3C7B-472E-9516-447D075B4D12}" presName="hierChild4" presStyleCnt="0"/>
      <dgm:spPr/>
    </dgm:pt>
    <dgm:pt modelId="{8F821042-8BE9-492F-8FEB-B8641EF03E30}" type="pres">
      <dgm:prSet presAssocID="{5F91D035-3C7B-472E-9516-447D075B4D12}" presName="hierChild5" presStyleCnt="0"/>
      <dgm:spPr/>
    </dgm:pt>
    <dgm:pt modelId="{744B0FCA-B6D9-48C3-8F97-7CB8882490C9}" type="pres">
      <dgm:prSet presAssocID="{C6E21831-8275-4F28-B054-3C477F85900E}" presName="hierChild5" presStyleCnt="0"/>
      <dgm:spPr/>
    </dgm:pt>
    <dgm:pt modelId="{E9F5FD4B-8EBA-4A05-902B-1D523BBDE708}" type="pres">
      <dgm:prSet presAssocID="{8AA8E94A-5FD0-4499-B697-FA4B491040E5}" presName="hierChild3" presStyleCnt="0"/>
      <dgm:spPr/>
    </dgm:pt>
  </dgm:ptLst>
  <dgm:cxnLst>
    <dgm:cxn modelId="{FE266501-6CA3-45C3-96D9-42A2C55EB8DB}" type="presOf" srcId="{8AA8E94A-5FD0-4499-B697-FA4B491040E5}" destId="{B3D0C878-A64E-406E-9848-A6FF6F8BB9E3}" srcOrd="1" destOrd="0" presId="urn:microsoft.com/office/officeart/2005/8/layout/orgChart1"/>
    <dgm:cxn modelId="{09071505-FC8E-4140-8C84-BC8A8043DD6B}" srcId="{9393C1B2-187E-4298-8216-E1C7164D0A82}" destId="{8101DF87-50AD-44B5-BF6B-102D3D74C33B}" srcOrd="1" destOrd="0" parTransId="{4754C346-A846-4198-AA96-C262024F7098}" sibTransId="{B2A0E0D5-4E61-4F03-9429-18712BC85317}"/>
    <dgm:cxn modelId="{2D62D708-3228-4C62-B94A-B896D59848AB}" type="presOf" srcId="{C6E21831-8275-4F28-B054-3C477F85900E}" destId="{0FBA821A-3B35-4EF4-BA76-6D1845E811D2}" srcOrd="1" destOrd="0" presId="urn:microsoft.com/office/officeart/2005/8/layout/orgChart1"/>
    <dgm:cxn modelId="{DFA75717-F828-4A32-81C8-C3BE86C9C482}" type="presOf" srcId="{A53AE261-104B-4C37-9522-8AFD2826C1CD}" destId="{47D32236-1F29-46CC-B1C7-19541FF50135}" srcOrd="0" destOrd="0" presId="urn:microsoft.com/office/officeart/2005/8/layout/orgChart1"/>
    <dgm:cxn modelId="{863C9117-220E-4D66-A352-19BD77839793}" type="presOf" srcId="{5F91D035-3C7B-472E-9516-447D075B4D12}" destId="{FE5CF9F4-84BD-44F2-92C3-E2BBE519F3D1}" srcOrd="1" destOrd="0" presId="urn:microsoft.com/office/officeart/2005/8/layout/orgChart1"/>
    <dgm:cxn modelId="{40E3B71C-D231-4F14-9A54-D2298E45DD51}" srcId="{9393C1B2-187E-4298-8216-E1C7164D0A82}" destId="{FE1225B3-24B5-4CE2-A2BF-4D147DEEEBFE}" srcOrd="2" destOrd="0" parTransId="{763A0657-CA42-4600-B692-3B9072B6C3D9}" sibTransId="{BAB4A7FB-E8D8-433D-9F07-606DCE50844F}"/>
    <dgm:cxn modelId="{54B3881F-FFCE-437B-9E85-EBEFD82AD951}" srcId="{C6E21831-8275-4F28-B054-3C477F85900E}" destId="{5F91D035-3C7B-472E-9516-447D075B4D12}" srcOrd="3" destOrd="0" parTransId="{9AFCFF64-7971-4395-81CF-9A0537FB9706}" sibTransId="{B96F4B2B-9380-4ADF-B8CD-FACEE877CAEC}"/>
    <dgm:cxn modelId="{75EB5124-565E-4EEB-85F0-F6CD63AA1F6A}" srcId="{3A5351C0-5B14-4656-A3B1-B511CCD79952}" destId="{8AA8E94A-5FD0-4499-B697-FA4B491040E5}" srcOrd="0" destOrd="0" parTransId="{5A8D62F4-C236-446B-A90D-CDE78C442123}" sibTransId="{5FA5F2C4-4BD9-46D4-8D58-C13D5A5D6B8D}"/>
    <dgm:cxn modelId="{1BF91626-66C5-4A17-AD0E-6B34162348B8}" type="presOf" srcId="{8AA8E94A-5FD0-4499-B697-FA4B491040E5}" destId="{0E86D2EE-B7C0-43BB-92D5-059A07C55D93}" srcOrd="0" destOrd="0" presId="urn:microsoft.com/office/officeart/2005/8/layout/orgChart1"/>
    <dgm:cxn modelId="{BF28D826-4907-4A2C-956C-36A49ECB80D8}" type="presOf" srcId="{FE1225B3-24B5-4CE2-A2BF-4D147DEEEBFE}" destId="{7EEFB444-674C-407C-BB8E-27EC8542594A}" srcOrd="0" destOrd="0" presId="urn:microsoft.com/office/officeart/2005/8/layout/orgChart1"/>
    <dgm:cxn modelId="{378B0F39-B8B4-45B7-BBB5-E39E85E14DB3}" type="presOf" srcId="{8854C0CB-34D6-4273-B05D-4401BE362E27}" destId="{517A1B38-2027-429D-9165-03C323E59D70}" srcOrd="1" destOrd="0" presId="urn:microsoft.com/office/officeart/2005/8/layout/orgChart1"/>
    <dgm:cxn modelId="{062FC039-C7CA-4518-A80E-DF37C5ED27E3}" type="presOf" srcId="{D6EA9262-70AF-4E12-9232-7DAF1BA62A6D}" destId="{5EC8E6AD-9040-4F23-9102-C91E903EEAE6}" srcOrd="0" destOrd="0" presId="urn:microsoft.com/office/officeart/2005/8/layout/orgChart1"/>
    <dgm:cxn modelId="{4939E93D-E445-4C12-BDEA-52598E4D1758}" srcId="{8AA8E94A-5FD0-4499-B697-FA4B491040E5}" destId="{9393C1B2-187E-4298-8216-E1C7164D0A82}" srcOrd="0" destOrd="0" parTransId="{C8381FFD-D69D-46CF-BA62-DA93BFD2AD9E}" sibTransId="{88618F2C-36C8-48D9-A3F9-D095BC469DD9}"/>
    <dgm:cxn modelId="{0CDEE93F-0E05-4F20-A2D6-351515D788E4}" type="presOf" srcId="{22BC97FF-F36B-49FB-A4AC-3A17CADDE6B9}" destId="{F02377B3-8BD7-4736-83CC-F2D9CFCC0535}" srcOrd="0" destOrd="0" presId="urn:microsoft.com/office/officeart/2005/8/layout/orgChart1"/>
    <dgm:cxn modelId="{2008F05C-9BFE-4FC6-8B02-E86868A44BF8}" srcId="{C6E21831-8275-4F28-B054-3C477F85900E}" destId="{36BD5B1C-CD63-4D01-9802-A9AE354C62F9}" srcOrd="1" destOrd="0" parTransId="{22BC97FF-F36B-49FB-A4AC-3A17CADDE6B9}" sibTransId="{ABFC03AB-4C01-4B21-A5A8-7A9F644E0556}"/>
    <dgm:cxn modelId="{FBFA7462-F92E-4364-BE46-798C9A0C4EF3}" type="presOf" srcId="{4754C346-A846-4198-AA96-C262024F7098}" destId="{1BDE4858-FD85-4FD8-9783-2AB368169C21}" srcOrd="0" destOrd="0" presId="urn:microsoft.com/office/officeart/2005/8/layout/orgChart1"/>
    <dgm:cxn modelId="{B9799D62-6411-463B-B2E2-3E5BE082C859}" type="presOf" srcId="{8101DF87-50AD-44B5-BF6B-102D3D74C33B}" destId="{1FB590C6-3C8F-4052-B592-47311E39AB37}" srcOrd="0" destOrd="0" presId="urn:microsoft.com/office/officeart/2005/8/layout/orgChart1"/>
    <dgm:cxn modelId="{34AECA62-3FD6-42A7-BE21-152AB9FA1AFA}" srcId="{9393C1B2-187E-4298-8216-E1C7164D0A82}" destId="{17B0C32A-E26C-432C-89A9-CDEC277F41BD}" srcOrd="0" destOrd="0" parTransId="{02439AD5-8B2E-49C3-A461-33409A36FDCC}" sibTransId="{85D69CC2-DA50-4ABA-9F22-EC779B7FB192}"/>
    <dgm:cxn modelId="{62475446-AA42-4758-9485-939C3685B984}" type="presOf" srcId="{9393C1B2-187E-4298-8216-E1C7164D0A82}" destId="{707A13C4-57AB-4A9A-9EF6-51F831D3D076}" srcOrd="1" destOrd="0" presId="urn:microsoft.com/office/officeart/2005/8/layout/orgChart1"/>
    <dgm:cxn modelId="{7B8C0E69-E95F-4BD0-9144-8F81C3F12B5A}" srcId="{C6E21831-8275-4F28-B054-3C477F85900E}" destId="{A53AE261-104B-4C37-9522-8AFD2826C1CD}" srcOrd="2" destOrd="0" parTransId="{E60356A4-BC0B-4681-8FF4-717C8ADFB97E}" sibTransId="{48CC8713-EB7D-4CA9-BAA8-F4EBD42FB007}"/>
    <dgm:cxn modelId="{AE25D66F-E749-4BBB-B29C-89153E875EBC}" srcId="{C6E21831-8275-4F28-B054-3C477F85900E}" destId="{8854C0CB-34D6-4273-B05D-4401BE362E27}" srcOrd="0" destOrd="0" parTransId="{B639223B-F841-4047-9048-8A2299FBFA4C}" sibTransId="{E31E8124-17C6-4E8E-8E61-A6C5A3A38E3F}"/>
    <dgm:cxn modelId="{AB106950-AE80-4F6B-A32A-30566FD390D1}" type="presOf" srcId="{36BD5B1C-CD63-4D01-9802-A9AE354C62F9}" destId="{B7830727-EC9E-4B1B-8C21-59E9852382D8}" srcOrd="1" destOrd="0" presId="urn:microsoft.com/office/officeart/2005/8/layout/orgChart1"/>
    <dgm:cxn modelId="{A1DBFE53-E174-4D87-A159-0A4D120922F9}" type="presOf" srcId="{36BD5B1C-CD63-4D01-9802-A9AE354C62F9}" destId="{52334A33-814B-46BC-AB94-F980DF80811C}" srcOrd="0" destOrd="0" presId="urn:microsoft.com/office/officeart/2005/8/layout/orgChart1"/>
    <dgm:cxn modelId="{DCE86D76-44EA-4A55-B107-3B42176096BC}" srcId="{9393C1B2-187E-4298-8216-E1C7164D0A82}" destId="{3BDB10C2-D74F-4647-A6F7-FE2AEC629CDB}" srcOrd="3" destOrd="0" parTransId="{D6EA9262-70AF-4E12-9232-7DAF1BA62A6D}" sibTransId="{54634CE0-AAA7-47D7-A8C1-B8616BC751F6}"/>
    <dgm:cxn modelId="{ABAB3B7C-030B-4196-9923-EAC70C45F197}" type="presOf" srcId="{E60356A4-BC0B-4681-8FF4-717C8ADFB97E}" destId="{9693D120-49EC-4D1C-8065-1429A7E14A56}" srcOrd="0" destOrd="0" presId="urn:microsoft.com/office/officeart/2005/8/layout/orgChart1"/>
    <dgm:cxn modelId="{86A5F67C-99C3-4598-B132-DF67CA66B4C4}" type="presOf" srcId="{F2C02CB4-3AAC-4851-A797-E3133BFCE2B8}" destId="{932CDF03-E603-4FA2-AD03-548A266C1D24}" srcOrd="0" destOrd="0" presId="urn:microsoft.com/office/officeart/2005/8/layout/orgChart1"/>
    <dgm:cxn modelId="{CB2C9C82-6882-4F61-8B33-1577DEC0ADB8}" type="presOf" srcId="{FE1225B3-24B5-4CE2-A2BF-4D147DEEEBFE}" destId="{D3B720CA-820A-49E7-A82B-00B7150BBB87}" srcOrd="1" destOrd="0" presId="urn:microsoft.com/office/officeart/2005/8/layout/orgChart1"/>
    <dgm:cxn modelId="{FB91318E-713D-436C-9B7F-F9547024E357}" type="presOf" srcId="{17B0C32A-E26C-432C-89A9-CDEC277F41BD}" destId="{626927B5-33E2-40BA-9CA6-B09443122C4F}" srcOrd="0" destOrd="0" presId="urn:microsoft.com/office/officeart/2005/8/layout/orgChart1"/>
    <dgm:cxn modelId="{CB3A8590-6362-4033-87D5-FE021F1C00F4}" type="presOf" srcId="{C8381FFD-D69D-46CF-BA62-DA93BFD2AD9E}" destId="{4FFE54DF-99E0-48BE-BE13-BD7BF9904A1E}" srcOrd="0" destOrd="0" presId="urn:microsoft.com/office/officeart/2005/8/layout/orgChart1"/>
    <dgm:cxn modelId="{9DA16392-29AA-4D5E-95A7-D5E22415A8B7}" type="presOf" srcId="{A53AE261-104B-4C37-9522-8AFD2826C1CD}" destId="{3193519E-3A40-4229-83B6-2414CE3E7137}" srcOrd="1" destOrd="0" presId="urn:microsoft.com/office/officeart/2005/8/layout/orgChart1"/>
    <dgm:cxn modelId="{AF614294-C0C1-4778-A302-EE4BA5891C5D}" type="presOf" srcId="{B639223B-F841-4047-9048-8A2299FBFA4C}" destId="{83A39230-365F-4EA3-94DB-EC0FE7E19411}" srcOrd="0" destOrd="0" presId="urn:microsoft.com/office/officeart/2005/8/layout/orgChart1"/>
    <dgm:cxn modelId="{1EFC0B98-15D6-42DC-A945-65E0405F18BE}" type="presOf" srcId="{17B0C32A-E26C-432C-89A9-CDEC277F41BD}" destId="{727FEB47-47A2-4A83-BC4E-D5AA551FB220}" srcOrd="1" destOrd="0" presId="urn:microsoft.com/office/officeart/2005/8/layout/orgChart1"/>
    <dgm:cxn modelId="{06270D99-3F91-4280-861F-D9009131D654}" type="presOf" srcId="{5F91D035-3C7B-472E-9516-447D075B4D12}" destId="{4D1F7C03-A85D-4186-8AA0-773DBDB2AAA8}" srcOrd="0" destOrd="0" presId="urn:microsoft.com/office/officeart/2005/8/layout/orgChart1"/>
    <dgm:cxn modelId="{EBF5EAA8-9367-4C82-A3EC-ECEBF5ACF834}" type="presOf" srcId="{3BDB10C2-D74F-4647-A6F7-FE2AEC629CDB}" destId="{B5A17B3B-0670-432D-95C4-63FA2AD10BDB}" srcOrd="0" destOrd="0" presId="urn:microsoft.com/office/officeart/2005/8/layout/orgChart1"/>
    <dgm:cxn modelId="{C3151CB7-A1D8-4C85-A8F9-41D62CB818F5}" type="presOf" srcId="{9AFCFF64-7971-4395-81CF-9A0537FB9706}" destId="{60952F9E-583D-4395-9C96-111ED107194D}" srcOrd="0" destOrd="0" presId="urn:microsoft.com/office/officeart/2005/8/layout/orgChart1"/>
    <dgm:cxn modelId="{BBB27EC3-8F25-4C45-9CF2-F861BB44F563}" type="presOf" srcId="{8101DF87-50AD-44B5-BF6B-102D3D74C33B}" destId="{6C492D61-0222-470E-AC09-773ACF778533}" srcOrd="1" destOrd="0" presId="urn:microsoft.com/office/officeart/2005/8/layout/orgChart1"/>
    <dgm:cxn modelId="{CB64BDC3-DB59-4387-A06D-C57F9EB15055}" srcId="{8AA8E94A-5FD0-4499-B697-FA4B491040E5}" destId="{C6E21831-8275-4F28-B054-3C477F85900E}" srcOrd="1" destOrd="0" parTransId="{F2C02CB4-3AAC-4851-A797-E3133BFCE2B8}" sibTransId="{D6652FE1-8FE6-4A79-87ED-4B61AE7441D7}"/>
    <dgm:cxn modelId="{BA77BECB-8860-4D49-A534-A282BAAE37F0}" type="presOf" srcId="{3BDB10C2-D74F-4647-A6F7-FE2AEC629CDB}" destId="{4EF463F4-48CB-4E83-8A5B-8CE2BEE30750}" srcOrd="1" destOrd="0" presId="urn:microsoft.com/office/officeart/2005/8/layout/orgChart1"/>
    <dgm:cxn modelId="{EF9E41D0-F1D2-41AB-9D59-38FE0C6BC227}" type="presOf" srcId="{3A5351C0-5B14-4656-A3B1-B511CCD79952}" destId="{66A34920-70D9-423C-B5A8-D57944CD09A4}" srcOrd="0" destOrd="0" presId="urn:microsoft.com/office/officeart/2005/8/layout/orgChart1"/>
    <dgm:cxn modelId="{C4457ADB-CACA-447B-B6BC-EE06A478E5ED}" type="presOf" srcId="{9393C1B2-187E-4298-8216-E1C7164D0A82}" destId="{C498DB28-CC60-44CE-8E0A-5718F775CD33}" srcOrd="0" destOrd="0" presId="urn:microsoft.com/office/officeart/2005/8/layout/orgChart1"/>
    <dgm:cxn modelId="{EDD821E8-2D80-4D66-B464-76912D79E212}" type="presOf" srcId="{8854C0CB-34D6-4273-B05D-4401BE362E27}" destId="{97CBEB64-DD97-4D43-9E79-4AF94803CD61}" srcOrd="0" destOrd="0" presId="urn:microsoft.com/office/officeart/2005/8/layout/orgChart1"/>
    <dgm:cxn modelId="{3747D7EC-B0E7-4F4C-8C4F-0A6289966BCA}" type="presOf" srcId="{02439AD5-8B2E-49C3-A461-33409A36FDCC}" destId="{7F3500F1-AA59-45E7-A4B0-04D53C1441F6}" srcOrd="0" destOrd="0" presId="urn:microsoft.com/office/officeart/2005/8/layout/orgChart1"/>
    <dgm:cxn modelId="{90FFD7F2-6B1A-481A-9A7E-A79F470254C0}" type="presOf" srcId="{763A0657-CA42-4600-B692-3B9072B6C3D9}" destId="{714A8D15-53D1-4873-8431-080528E90726}" srcOrd="0" destOrd="0" presId="urn:microsoft.com/office/officeart/2005/8/layout/orgChart1"/>
    <dgm:cxn modelId="{C069B2FD-B8FE-47ED-B279-E0701D1D5653}" type="presOf" srcId="{C6E21831-8275-4F28-B054-3C477F85900E}" destId="{3E03DFC0-AB31-4513-97B4-A2890C01B49C}" srcOrd="0" destOrd="0" presId="urn:microsoft.com/office/officeart/2005/8/layout/orgChart1"/>
    <dgm:cxn modelId="{5800DAC3-3812-4905-8B53-96B2C22B75DA}" type="presParOf" srcId="{66A34920-70D9-423C-B5A8-D57944CD09A4}" destId="{8CCD92F2-C1E3-452D-81F5-F2065233266D}" srcOrd="0" destOrd="0" presId="urn:microsoft.com/office/officeart/2005/8/layout/orgChart1"/>
    <dgm:cxn modelId="{6AE33C74-7AED-40F8-8940-BE665ED60C1C}" type="presParOf" srcId="{8CCD92F2-C1E3-452D-81F5-F2065233266D}" destId="{4ED67243-0827-48D6-AC38-AD6594F5CCDF}" srcOrd="0" destOrd="0" presId="urn:microsoft.com/office/officeart/2005/8/layout/orgChart1"/>
    <dgm:cxn modelId="{AEE1AFD9-F899-4FD7-8482-91ED7E95789E}" type="presParOf" srcId="{4ED67243-0827-48D6-AC38-AD6594F5CCDF}" destId="{0E86D2EE-B7C0-43BB-92D5-059A07C55D93}" srcOrd="0" destOrd="0" presId="urn:microsoft.com/office/officeart/2005/8/layout/orgChart1"/>
    <dgm:cxn modelId="{201C2C6C-92FC-4D80-9E23-C4AA85766859}" type="presParOf" srcId="{4ED67243-0827-48D6-AC38-AD6594F5CCDF}" destId="{B3D0C878-A64E-406E-9848-A6FF6F8BB9E3}" srcOrd="1" destOrd="0" presId="urn:microsoft.com/office/officeart/2005/8/layout/orgChart1"/>
    <dgm:cxn modelId="{1EE5EA0E-43AD-42C1-BCA0-178A3E318512}" type="presParOf" srcId="{8CCD92F2-C1E3-452D-81F5-F2065233266D}" destId="{9F313ABD-58CD-4B91-AB2E-BEC6E1903538}" srcOrd="1" destOrd="0" presId="urn:microsoft.com/office/officeart/2005/8/layout/orgChart1"/>
    <dgm:cxn modelId="{8E47705B-CA4C-4D93-AD3E-7F5C42148DB8}" type="presParOf" srcId="{9F313ABD-58CD-4B91-AB2E-BEC6E1903538}" destId="{4FFE54DF-99E0-48BE-BE13-BD7BF9904A1E}" srcOrd="0" destOrd="0" presId="urn:microsoft.com/office/officeart/2005/8/layout/orgChart1"/>
    <dgm:cxn modelId="{DB9FB000-A0D4-472C-81D0-67B3021B73CE}" type="presParOf" srcId="{9F313ABD-58CD-4B91-AB2E-BEC6E1903538}" destId="{9ED05BAA-6F85-489B-9C8E-4D6279353A39}" srcOrd="1" destOrd="0" presId="urn:microsoft.com/office/officeart/2005/8/layout/orgChart1"/>
    <dgm:cxn modelId="{6C9595C7-61EE-49D0-95A3-766A8D491A66}" type="presParOf" srcId="{9ED05BAA-6F85-489B-9C8E-4D6279353A39}" destId="{D9898F42-015F-4E90-A950-1696F957A54B}" srcOrd="0" destOrd="0" presId="urn:microsoft.com/office/officeart/2005/8/layout/orgChart1"/>
    <dgm:cxn modelId="{A268BC59-8D12-4F7D-B2AF-E8569A21A066}" type="presParOf" srcId="{D9898F42-015F-4E90-A950-1696F957A54B}" destId="{C498DB28-CC60-44CE-8E0A-5718F775CD33}" srcOrd="0" destOrd="0" presId="urn:microsoft.com/office/officeart/2005/8/layout/orgChart1"/>
    <dgm:cxn modelId="{FE0BA89A-E29F-46FE-9EDA-4DF2E9704278}" type="presParOf" srcId="{D9898F42-015F-4E90-A950-1696F957A54B}" destId="{707A13C4-57AB-4A9A-9EF6-51F831D3D076}" srcOrd="1" destOrd="0" presId="urn:microsoft.com/office/officeart/2005/8/layout/orgChart1"/>
    <dgm:cxn modelId="{BD07554C-D959-4A32-AC55-60F19B9A4164}" type="presParOf" srcId="{9ED05BAA-6F85-489B-9C8E-4D6279353A39}" destId="{7F12816E-76F9-447A-91DC-18B67104EA52}" srcOrd="1" destOrd="0" presId="urn:microsoft.com/office/officeart/2005/8/layout/orgChart1"/>
    <dgm:cxn modelId="{F2975BA8-7D9E-4496-839D-9A1D5E0122AB}" type="presParOf" srcId="{7F12816E-76F9-447A-91DC-18B67104EA52}" destId="{7F3500F1-AA59-45E7-A4B0-04D53C1441F6}" srcOrd="0" destOrd="0" presId="urn:microsoft.com/office/officeart/2005/8/layout/orgChart1"/>
    <dgm:cxn modelId="{AFCD86CB-7F73-49BF-882F-47CAD74861D1}" type="presParOf" srcId="{7F12816E-76F9-447A-91DC-18B67104EA52}" destId="{745C48EE-5152-4A9A-97BF-67B758B167E2}" srcOrd="1" destOrd="0" presId="urn:microsoft.com/office/officeart/2005/8/layout/orgChart1"/>
    <dgm:cxn modelId="{9E94E43C-7EDC-428D-92E0-5E9E785DA050}" type="presParOf" srcId="{745C48EE-5152-4A9A-97BF-67B758B167E2}" destId="{947B9FB4-1E80-41A6-A423-1B1BBE7E366E}" srcOrd="0" destOrd="0" presId="urn:microsoft.com/office/officeart/2005/8/layout/orgChart1"/>
    <dgm:cxn modelId="{7C3FEC07-A794-4EFA-B9ED-2A72802D1A4B}" type="presParOf" srcId="{947B9FB4-1E80-41A6-A423-1B1BBE7E366E}" destId="{626927B5-33E2-40BA-9CA6-B09443122C4F}" srcOrd="0" destOrd="0" presId="urn:microsoft.com/office/officeart/2005/8/layout/orgChart1"/>
    <dgm:cxn modelId="{30D10E47-2937-4FA3-AD13-9A8B4BF59272}" type="presParOf" srcId="{947B9FB4-1E80-41A6-A423-1B1BBE7E366E}" destId="{727FEB47-47A2-4A83-BC4E-D5AA551FB220}" srcOrd="1" destOrd="0" presId="urn:microsoft.com/office/officeart/2005/8/layout/orgChart1"/>
    <dgm:cxn modelId="{569E2D73-01BC-4930-9149-FE6232FEC903}" type="presParOf" srcId="{745C48EE-5152-4A9A-97BF-67B758B167E2}" destId="{097B6EA8-E4B8-4458-890F-81CA0A3556EF}" srcOrd="1" destOrd="0" presId="urn:microsoft.com/office/officeart/2005/8/layout/orgChart1"/>
    <dgm:cxn modelId="{A89C4D6E-BCCC-4199-A66B-A51526610ED9}" type="presParOf" srcId="{745C48EE-5152-4A9A-97BF-67B758B167E2}" destId="{2E52A127-AB1D-4CC5-A1EB-47C4C08C8A87}" srcOrd="2" destOrd="0" presId="urn:microsoft.com/office/officeart/2005/8/layout/orgChart1"/>
    <dgm:cxn modelId="{1CFA921A-AF16-42AE-9DAC-F4FD4901F873}" type="presParOf" srcId="{7F12816E-76F9-447A-91DC-18B67104EA52}" destId="{1BDE4858-FD85-4FD8-9783-2AB368169C21}" srcOrd="2" destOrd="0" presId="urn:microsoft.com/office/officeart/2005/8/layout/orgChart1"/>
    <dgm:cxn modelId="{28F24A08-03BE-47CD-A90A-CFD84000CDDB}" type="presParOf" srcId="{7F12816E-76F9-447A-91DC-18B67104EA52}" destId="{A4958440-7FA2-4DC6-8C64-DCB3A47BCB56}" srcOrd="3" destOrd="0" presId="urn:microsoft.com/office/officeart/2005/8/layout/orgChart1"/>
    <dgm:cxn modelId="{64A0AD1D-542C-4AC8-AD3D-3220B9ABD6E9}" type="presParOf" srcId="{A4958440-7FA2-4DC6-8C64-DCB3A47BCB56}" destId="{75568F51-9EC6-4B64-ABB1-E2F842EF4ADF}" srcOrd="0" destOrd="0" presId="urn:microsoft.com/office/officeart/2005/8/layout/orgChart1"/>
    <dgm:cxn modelId="{43C15296-0F30-4F4B-B886-17C1CA8550C0}" type="presParOf" srcId="{75568F51-9EC6-4B64-ABB1-E2F842EF4ADF}" destId="{1FB590C6-3C8F-4052-B592-47311E39AB37}" srcOrd="0" destOrd="0" presId="urn:microsoft.com/office/officeart/2005/8/layout/orgChart1"/>
    <dgm:cxn modelId="{91DAA9E2-82A5-41F0-A60B-28769300E566}" type="presParOf" srcId="{75568F51-9EC6-4B64-ABB1-E2F842EF4ADF}" destId="{6C492D61-0222-470E-AC09-773ACF778533}" srcOrd="1" destOrd="0" presId="urn:microsoft.com/office/officeart/2005/8/layout/orgChart1"/>
    <dgm:cxn modelId="{2F501DF9-329C-4ACD-BA5E-4F0EC5B0A583}" type="presParOf" srcId="{A4958440-7FA2-4DC6-8C64-DCB3A47BCB56}" destId="{79A4AEEF-8A54-44FF-B1FC-8188BC22C94A}" srcOrd="1" destOrd="0" presId="urn:microsoft.com/office/officeart/2005/8/layout/orgChart1"/>
    <dgm:cxn modelId="{A3BFBC1E-9C2D-4090-92EB-F10B81A7FB82}" type="presParOf" srcId="{A4958440-7FA2-4DC6-8C64-DCB3A47BCB56}" destId="{BFAA9951-BD39-4980-B800-6C4EF7202389}" srcOrd="2" destOrd="0" presId="urn:microsoft.com/office/officeart/2005/8/layout/orgChart1"/>
    <dgm:cxn modelId="{83B3B4D8-EE05-4337-B5A7-2288A1F338C4}" type="presParOf" srcId="{7F12816E-76F9-447A-91DC-18B67104EA52}" destId="{714A8D15-53D1-4873-8431-080528E90726}" srcOrd="4" destOrd="0" presId="urn:microsoft.com/office/officeart/2005/8/layout/orgChart1"/>
    <dgm:cxn modelId="{DC504131-B184-4352-A407-82A34D21B83C}" type="presParOf" srcId="{7F12816E-76F9-447A-91DC-18B67104EA52}" destId="{DCAC499D-7BE8-49DC-89FC-CFC545CFDAB8}" srcOrd="5" destOrd="0" presId="urn:microsoft.com/office/officeart/2005/8/layout/orgChart1"/>
    <dgm:cxn modelId="{3888226D-CCE2-4A48-925D-9D846009E554}" type="presParOf" srcId="{DCAC499D-7BE8-49DC-89FC-CFC545CFDAB8}" destId="{FEA79E29-68F3-418D-ACFD-0BBA7E3DFE43}" srcOrd="0" destOrd="0" presId="urn:microsoft.com/office/officeart/2005/8/layout/orgChart1"/>
    <dgm:cxn modelId="{7ED64928-5210-4B60-81A9-17058ECEB106}" type="presParOf" srcId="{FEA79E29-68F3-418D-ACFD-0BBA7E3DFE43}" destId="{7EEFB444-674C-407C-BB8E-27EC8542594A}" srcOrd="0" destOrd="0" presId="urn:microsoft.com/office/officeart/2005/8/layout/orgChart1"/>
    <dgm:cxn modelId="{21CCCD6C-E85B-40BA-B6B4-6D184F34494C}" type="presParOf" srcId="{FEA79E29-68F3-418D-ACFD-0BBA7E3DFE43}" destId="{D3B720CA-820A-49E7-A82B-00B7150BBB87}" srcOrd="1" destOrd="0" presId="urn:microsoft.com/office/officeart/2005/8/layout/orgChart1"/>
    <dgm:cxn modelId="{9C9556FE-EF98-48F3-9B8D-7D741FA54E01}" type="presParOf" srcId="{DCAC499D-7BE8-49DC-89FC-CFC545CFDAB8}" destId="{76F4E246-B393-428F-B900-7B49C1D9E3F5}" srcOrd="1" destOrd="0" presId="urn:microsoft.com/office/officeart/2005/8/layout/orgChart1"/>
    <dgm:cxn modelId="{DE416A32-DD3D-4917-9DE5-2DFD09B70B37}" type="presParOf" srcId="{DCAC499D-7BE8-49DC-89FC-CFC545CFDAB8}" destId="{42083D9F-5D3C-491D-B84B-6057E158EB0A}" srcOrd="2" destOrd="0" presId="urn:microsoft.com/office/officeart/2005/8/layout/orgChart1"/>
    <dgm:cxn modelId="{989D3C16-AAF9-486A-94E8-E9D456BE1CA0}" type="presParOf" srcId="{7F12816E-76F9-447A-91DC-18B67104EA52}" destId="{5EC8E6AD-9040-4F23-9102-C91E903EEAE6}" srcOrd="6" destOrd="0" presId="urn:microsoft.com/office/officeart/2005/8/layout/orgChart1"/>
    <dgm:cxn modelId="{6F04277B-BBED-4FEC-9A3B-23ECC4C2CB06}" type="presParOf" srcId="{7F12816E-76F9-447A-91DC-18B67104EA52}" destId="{DE77812B-988D-4168-B2E7-7E7BC4BD8923}" srcOrd="7" destOrd="0" presId="urn:microsoft.com/office/officeart/2005/8/layout/orgChart1"/>
    <dgm:cxn modelId="{F9D4FCE5-7548-4253-A4C1-A45540A353C0}" type="presParOf" srcId="{DE77812B-988D-4168-B2E7-7E7BC4BD8923}" destId="{0A63D883-00D9-4E24-A0C1-322B3AD690DE}" srcOrd="0" destOrd="0" presId="urn:microsoft.com/office/officeart/2005/8/layout/orgChart1"/>
    <dgm:cxn modelId="{F0FDDDA4-9D02-49D8-ADB1-1A755D08C049}" type="presParOf" srcId="{0A63D883-00D9-4E24-A0C1-322B3AD690DE}" destId="{B5A17B3B-0670-432D-95C4-63FA2AD10BDB}" srcOrd="0" destOrd="0" presId="urn:microsoft.com/office/officeart/2005/8/layout/orgChart1"/>
    <dgm:cxn modelId="{CDF59059-C97E-4C18-8CA1-5F07E2A422AB}" type="presParOf" srcId="{0A63D883-00D9-4E24-A0C1-322B3AD690DE}" destId="{4EF463F4-48CB-4E83-8A5B-8CE2BEE30750}" srcOrd="1" destOrd="0" presId="urn:microsoft.com/office/officeart/2005/8/layout/orgChart1"/>
    <dgm:cxn modelId="{AE686845-2C34-45D7-BB69-2EA53ADE8F92}" type="presParOf" srcId="{DE77812B-988D-4168-B2E7-7E7BC4BD8923}" destId="{1FB744C2-5A1F-46E0-8778-15395165ABEA}" srcOrd="1" destOrd="0" presId="urn:microsoft.com/office/officeart/2005/8/layout/orgChart1"/>
    <dgm:cxn modelId="{B2AFA393-83EB-4109-A5DC-B648737E08A7}" type="presParOf" srcId="{DE77812B-988D-4168-B2E7-7E7BC4BD8923}" destId="{B2B5FCBA-B948-46DE-B6F3-8E823DF63AA8}" srcOrd="2" destOrd="0" presId="urn:microsoft.com/office/officeart/2005/8/layout/orgChart1"/>
    <dgm:cxn modelId="{0F581459-EC30-4686-9D96-117F26D38EDE}" type="presParOf" srcId="{9ED05BAA-6F85-489B-9C8E-4D6279353A39}" destId="{5E723864-5CE7-4BB4-A79A-289C4FAED283}" srcOrd="2" destOrd="0" presId="urn:microsoft.com/office/officeart/2005/8/layout/orgChart1"/>
    <dgm:cxn modelId="{B2A552E3-1AC2-449C-AD13-4435AAB7E987}" type="presParOf" srcId="{9F313ABD-58CD-4B91-AB2E-BEC6E1903538}" destId="{932CDF03-E603-4FA2-AD03-548A266C1D24}" srcOrd="2" destOrd="0" presId="urn:microsoft.com/office/officeart/2005/8/layout/orgChart1"/>
    <dgm:cxn modelId="{744512DA-A645-4341-9A98-1987C9D8D853}" type="presParOf" srcId="{9F313ABD-58CD-4B91-AB2E-BEC6E1903538}" destId="{9EED5994-4F44-4933-968C-26CBA83CC948}" srcOrd="3" destOrd="0" presId="urn:microsoft.com/office/officeart/2005/8/layout/orgChart1"/>
    <dgm:cxn modelId="{6F231CA7-FEBF-4BC5-A90F-AA5131480DC1}" type="presParOf" srcId="{9EED5994-4F44-4933-968C-26CBA83CC948}" destId="{BFBF92DD-34D7-40A6-B95C-59F49B0DE5ED}" srcOrd="0" destOrd="0" presId="urn:microsoft.com/office/officeart/2005/8/layout/orgChart1"/>
    <dgm:cxn modelId="{ED61BEE4-E12B-443D-8BB2-BE87088CED82}" type="presParOf" srcId="{BFBF92DD-34D7-40A6-B95C-59F49B0DE5ED}" destId="{3E03DFC0-AB31-4513-97B4-A2890C01B49C}" srcOrd="0" destOrd="0" presId="urn:microsoft.com/office/officeart/2005/8/layout/orgChart1"/>
    <dgm:cxn modelId="{82C39360-8FEA-42E2-8141-A4C70319143C}" type="presParOf" srcId="{BFBF92DD-34D7-40A6-B95C-59F49B0DE5ED}" destId="{0FBA821A-3B35-4EF4-BA76-6D1845E811D2}" srcOrd="1" destOrd="0" presId="urn:microsoft.com/office/officeart/2005/8/layout/orgChart1"/>
    <dgm:cxn modelId="{B94C4346-48D7-4223-A267-ED70CE7485FB}" type="presParOf" srcId="{9EED5994-4F44-4933-968C-26CBA83CC948}" destId="{86811189-01D6-4C93-B41C-B08061A3B151}" srcOrd="1" destOrd="0" presId="urn:microsoft.com/office/officeart/2005/8/layout/orgChart1"/>
    <dgm:cxn modelId="{F669C6C0-D4A4-4398-9699-20F4EE6A5183}" type="presParOf" srcId="{86811189-01D6-4C93-B41C-B08061A3B151}" destId="{83A39230-365F-4EA3-94DB-EC0FE7E19411}" srcOrd="0" destOrd="0" presId="urn:microsoft.com/office/officeart/2005/8/layout/orgChart1"/>
    <dgm:cxn modelId="{3313EC0E-7D7B-4BD1-8DE6-5C922EB5C102}" type="presParOf" srcId="{86811189-01D6-4C93-B41C-B08061A3B151}" destId="{E51B663C-6FB6-442B-8F22-254B8A378907}" srcOrd="1" destOrd="0" presId="urn:microsoft.com/office/officeart/2005/8/layout/orgChart1"/>
    <dgm:cxn modelId="{1396A53F-D223-4F0F-930B-E6FD7B9243BF}" type="presParOf" srcId="{E51B663C-6FB6-442B-8F22-254B8A378907}" destId="{A68A70E7-AD4E-4945-9518-BCCF52EB823A}" srcOrd="0" destOrd="0" presId="urn:microsoft.com/office/officeart/2005/8/layout/orgChart1"/>
    <dgm:cxn modelId="{F9CADCB8-B31D-4621-9176-8BED9DC760B5}" type="presParOf" srcId="{A68A70E7-AD4E-4945-9518-BCCF52EB823A}" destId="{97CBEB64-DD97-4D43-9E79-4AF94803CD61}" srcOrd="0" destOrd="0" presId="urn:microsoft.com/office/officeart/2005/8/layout/orgChart1"/>
    <dgm:cxn modelId="{252776A7-5697-4A91-8607-86211E36791F}" type="presParOf" srcId="{A68A70E7-AD4E-4945-9518-BCCF52EB823A}" destId="{517A1B38-2027-429D-9165-03C323E59D70}" srcOrd="1" destOrd="0" presId="urn:microsoft.com/office/officeart/2005/8/layout/orgChart1"/>
    <dgm:cxn modelId="{F91D6024-FF63-475C-A3B8-BEFD64E91942}" type="presParOf" srcId="{E51B663C-6FB6-442B-8F22-254B8A378907}" destId="{7CB56ED1-D258-46BC-AD0D-59BCE602AFAA}" srcOrd="1" destOrd="0" presId="urn:microsoft.com/office/officeart/2005/8/layout/orgChart1"/>
    <dgm:cxn modelId="{36C1C000-EBF4-483C-9267-634956797DB9}" type="presParOf" srcId="{E51B663C-6FB6-442B-8F22-254B8A378907}" destId="{F3E4D255-7E91-4CB8-8D62-3732D7C395B6}" srcOrd="2" destOrd="0" presId="urn:microsoft.com/office/officeart/2005/8/layout/orgChart1"/>
    <dgm:cxn modelId="{6E51D89A-0EA0-49C5-9DCA-26ECC9557B73}" type="presParOf" srcId="{86811189-01D6-4C93-B41C-B08061A3B151}" destId="{F02377B3-8BD7-4736-83CC-F2D9CFCC0535}" srcOrd="2" destOrd="0" presId="urn:microsoft.com/office/officeart/2005/8/layout/orgChart1"/>
    <dgm:cxn modelId="{18AECF5A-6A24-4422-B2A4-96C16098C88B}" type="presParOf" srcId="{86811189-01D6-4C93-B41C-B08061A3B151}" destId="{9BC0C37A-F887-409C-87C5-02AD6345D15A}" srcOrd="3" destOrd="0" presId="urn:microsoft.com/office/officeart/2005/8/layout/orgChart1"/>
    <dgm:cxn modelId="{96FBD208-EDEA-4B08-BD11-AA9C4996A31F}" type="presParOf" srcId="{9BC0C37A-F887-409C-87C5-02AD6345D15A}" destId="{51A70989-FF6E-4D80-AC4C-A2EA85D237E3}" srcOrd="0" destOrd="0" presId="urn:microsoft.com/office/officeart/2005/8/layout/orgChart1"/>
    <dgm:cxn modelId="{9FD72F33-C543-43AE-884F-9E4B7450C666}" type="presParOf" srcId="{51A70989-FF6E-4D80-AC4C-A2EA85D237E3}" destId="{52334A33-814B-46BC-AB94-F980DF80811C}" srcOrd="0" destOrd="0" presId="urn:microsoft.com/office/officeart/2005/8/layout/orgChart1"/>
    <dgm:cxn modelId="{51BA240C-36EF-4049-A5F2-789FB14FEE51}" type="presParOf" srcId="{51A70989-FF6E-4D80-AC4C-A2EA85D237E3}" destId="{B7830727-EC9E-4B1B-8C21-59E9852382D8}" srcOrd="1" destOrd="0" presId="urn:microsoft.com/office/officeart/2005/8/layout/orgChart1"/>
    <dgm:cxn modelId="{298702E3-61DD-4151-A66B-6FFEC90B446F}" type="presParOf" srcId="{9BC0C37A-F887-409C-87C5-02AD6345D15A}" destId="{EBB4C323-6FF6-4896-B56A-90CCF24E7A41}" srcOrd="1" destOrd="0" presId="urn:microsoft.com/office/officeart/2005/8/layout/orgChart1"/>
    <dgm:cxn modelId="{AFAF18D8-267C-4013-B230-04E82F02357B}" type="presParOf" srcId="{9BC0C37A-F887-409C-87C5-02AD6345D15A}" destId="{0BC9EC56-990B-4A5E-A27A-3899882E6E13}" srcOrd="2" destOrd="0" presId="urn:microsoft.com/office/officeart/2005/8/layout/orgChart1"/>
    <dgm:cxn modelId="{DC933562-A0B2-4649-A3B9-119295B9980E}" type="presParOf" srcId="{86811189-01D6-4C93-B41C-B08061A3B151}" destId="{9693D120-49EC-4D1C-8065-1429A7E14A56}" srcOrd="4" destOrd="0" presId="urn:microsoft.com/office/officeart/2005/8/layout/orgChart1"/>
    <dgm:cxn modelId="{A11694FE-EB83-4974-81CE-E21D7FEC110E}" type="presParOf" srcId="{86811189-01D6-4C93-B41C-B08061A3B151}" destId="{C7631C24-20AB-4163-B770-CC83F2A2E417}" srcOrd="5" destOrd="0" presId="urn:microsoft.com/office/officeart/2005/8/layout/orgChart1"/>
    <dgm:cxn modelId="{8F7A5C13-B996-4E8B-8038-23E3929DEA36}" type="presParOf" srcId="{C7631C24-20AB-4163-B770-CC83F2A2E417}" destId="{19A08057-211A-40DB-B8B9-87DF8AFE5107}" srcOrd="0" destOrd="0" presId="urn:microsoft.com/office/officeart/2005/8/layout/orgChart1"/>
    <dgm:cxn modelId="{C56EAE0E-0609-4F46-9999-69876869590E}" type="presParOf" srcId="{19A08057-211A-40DB-B8B9-87DF8AFE5107}" destId="{47D32236-1F29-46CC-B1C7-19541FF50135}" srcOrd="0" destOrd="0" presId="urn:microsoft.com/office/officeart/2005/8/layout/orgChart1"/>
    <dgm:cxn modelId="{4965A411-C91F-4E09-A0A4-8B8EBE53FF5F}" type="presParOf" srcId="{19A08057-211A-40DB-B8B9-87DF8AFE5107}" destId="{3193519E-3A40-4229-83B6-2414CE3E7137}" srcOrd="1" destOrd="0" presId="urn:microsoft.com/office/officeart/2005/8/layout/orgChart1"/>
    <dgm:cxn modelId="{A12F22C0-371C-4793-97A0-78729FE9AB99}" type="presParOf" srcId="{C7631C24-20AB-4163-B770-CC83F2A2E417}" destId="{D6E2C4B1-3EFE-42C0-8A24-54C19378EB10}" srcOrd="1" destOrd="0" presId="urn:microsoft.com/office/officeart/2005/8/layout/orgChart1"/>
    <dgm:cxn modelId="{8248B553-9FD8-49AF-AC61-3DA0081C87F2}" type="presParOf" srcId="{C7631C24-20AB-4163-B770-CC83F2A2E417}" destId="{5DC6573F-C756-4511-80E1-771A3B1AF955}" srcOrd="2" destOrd="0" presId="urn:microsoft.com/office/officeart/2005/8/layout/orgChart1"/>
    <dgm:cxn modelId="{EF542B8A-3E44-491F-A31A-F1F4EBADFC63}" type="presParOf" srcId="{86811189-01D6-4C93-B41C-B08061A3B151}" destId="{60952F9E-583D-4395-9C96-111ED107194D}" srcOrd="6" destOrd="0" presId="urn:microsoft.com/office/officeart/2005/8/layout/orgChart1"/>
    <dgm:cxn modelId="{7DD9E46C-E1D1-44BB-89EE-C48D8BCD52F4}" type="presParOf" srcId="{86811189-01D6-4C93-B41C-B08061A3B151}" destId="{4CF16933-74F2-40DB-A441-490A15313C46}" srcOrd="7" destOrd="0" presId="urn:microsoft.com/office/officeart/2005/8/layout/orgChart1"/>
    <dgm:cxn modelId="{8CB21F04-0C87-41BC-B274-16B7CF7718C0}" type="presParOf" srcId="{4CF16933-74F2-40DB-A441-490A15313C46}" destId="{FFC840D1-80BD-4777-96F4-542761BCABA5}" srcOrd="0" destOrd="0" presId="urn:microsoft.com/office/officeart/2005/8/layout/orgChart1"/>
    <dgm:cxn modelId="{A05DEABB-4021-4F87-92EE-0A4F6712A5B2}" type="presParOf" srcId="{FFC840D1-80BD-4777-96F4-542761BCABA5}" destId="{4D1F7C03-A85D-4186-8AA0-773DBDB2AAA8}" srcOrd="0" destOrd="0" presId="urn:microsoft.com/office/officeart/2005/8/layout/orgChart1"/>
    <dgm:cxn modelId="{D40DB0E4-F904-4F2F-81B2-363F4CB06B44}" type="presParOf" srcId="{FFC840D1-80BD-4777-96F4-542761BCABA5}" destId="{FE5CF9F4-84BD-44F2-92C3-E2BBE519F3D1}" srcOrd="1" destOrd="0" presId="urn:microsoft.com/office/officeart/2005/8/layout/orgChart1"/>
    <dgm:cxn modelId="{88EB5BF3-EE81-4187-A7E3-23B6D88D3BFD}" type="presParOf" srcId="{4CF16933-74F2-40DB-A441-490A15313C46}" destId="{B6CBD6C5-BF13-418A-9EC4-3B341D2CA3FC}" srcOrd="1" destOrd="0" presId="urn:microsoft.com/office/officeart/2005/8/layout/orgChart1"/>
    <dgm:cxn modelId="{3F09FC69-5CBD-4A7F-8289-3B0B8578E19C}" type="presParOf" srcId="{4CF16933-74F2-40DB-A441-490A15313C46}" destId="{8F821042-8BE9-492F-8FEB-B8641EF03E30}" srcOrd="2" destOrd="0" presId="urn:microsoft.com/office/officeart/2005/8/layout/orgChart1"/>
    <dgm:cxn modelId="{8DB4720C-06FB-4E9B-84FE-50DC7638012F}" type="presParOf" srcId="{9EED5994-4F44-4933-968C-26CBA83CC948}" destId="{744B0FCA-B6D9-48C3-8F97-7CB8882490C9}" srcOrd="2" destOrd="0" presId="urn:microsoft.com/office/officeart/2005/8/layout/orgChart1"/>
    <dgm:cxn modelId="{A28D5FB6-F74D-4F01-8F8E-C7ACE92033B9}" type="presParOf" srcId="{8CCD92F2-C1E3-452D-81F5-F2065233266D}" destId="{E9F5FD4B-8EBA-4A05-902B-1D523BBDE7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5351C0-5B14-4656-A3B1-B511CCD7995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AA8E94A-5FD0-4499-B697-FA4B491040E5}">
      <dgm:prSet phldrT="[Text]"/>
      <dgm:spPr/>
      <dgm:t>
        <a:bodyPr/>
        <a:lstStyle/>
        <a:p>
          <a:r>
            <a:rPr lang="en-US" b="1"/>
            <a:t>Sampling Strategies</a:t>
          </a:r>
          <a:endParaRPr lang="en-US" b="1" dirty="0"/>
        </a:p>
      </dgm:t>
    </dgm:pt>
    <dgm:pt modelId="{5A8D62F4-C236-446B-A90D-CDE78C442123}" type="par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A5F2C4-4BD9-46D4-8D58-C13D5A5D6B8D}" type="sib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393C1B2-187E-4298-8216-E1C7164D0A82}">
      <dgm:prSet phldrT="[Text]"/>
      <dgm:spPr>
        <a:solidFill>
          <a:srgbClr val="00B0F0"/>
        </a:solidFill>
      </dgm:spPr>
      <dgm:t>
        <a:bodyPr/>
        <a:lstStyle/>
        <a:p>
          <a:r>
            <a:rPr lang="en-US" b="1" dirty="0"/>
            <a:t>Probability</a:t>
          </a:r>
        </a:p>
      </dgm:t>
    </dgm:pt>
    <dgm:pt modelId="{C8381FFD-D69D-46CF-BA62-DA93BFD2AD9E}" type="par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618F2C-36C8-48D9-A3F9-D095BC469DD9}" type="sib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B0C32A-E26C-432C-89A9-CDEC277F41B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Simple Random</a:t>
          </a:r>
        </a:p>
      </dgm:t>
    </dgm:pt>
    <dgm:pt modelId="{02439AD5-8B2E-49C3-A461-33409A36FDCC}" type="par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5D69CC2-DA50-4ABA-9F22-EC779B7FB192}" type="sib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6E21831-8275-4F28-B054-3C477F85900E}">
      <dgm:prSet phldrT="[Text]"/>
      <dgm:spPr/>
      <dgm:t>
        <a:bodyPr/>
        <a:lstStyle/>
        <a:p>
          <a:r>
            <a:rPr lang="en-US" b="1"/>
            <a:t>Non Probability</a:t>
          </a:r>
          <a:endParaRPr lang="en-US" b="1" dirty="0"/>
        </a:p>
      </dgm:t>
    </dgm:pt>
    <dgm:pt modelId="{F2C02CB4-3AAC-4851-A797-E3133BFCE2B8}" type="par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6652FE1-8FE6-4A79-87ED-4B61AE7441D7}" type="sib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54C0CB-34D6-4273-B05D-4401BE362E27}">
      <dgm:prSet phldrT="[Text]"/>
      <dgm:spPr/>
      <dgm:t>
        <a:bodyPr/>
        <a:lstStyle/>
        <a:p>
          <a:r>
            <a:rPr lang="en-US" b="1"/>
            <a:t>Convenience</a:t>
          </a:r>
          <a:endParaRPr lang="en-US" b="1" dirty="0"/>
        </a:p>
      </dgm:t>
    </dgm:pt>
    <dgm:pt modelId="{B639223B-F841-4047-9048-8A2299FBFA4C}" type="par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31E8124-17C6-4E8E-8E61-A6C5A3A38E3F}" type="sib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101DF87-50AD-44B5-BF6B-102D3D74C33B}">
      <dgm:prSet phldrT="[Text]"/>
      <dgm:spPr>
        <a:solidFill>
          <a:srgbClr val="00B0F0"/>
        </a:solidFill>
      </dgm:spPr>
      <dgm:t>
        <a:bodyPr/>
        <a:lstStyle/>
        <a:p>
          <a:r>
            <a:rPr lang="en-US" b="1"/>
            <a:t>Systematic</a:t>
          </a:r>
          <a:endParaRPr lang="en-US" b="1" dirty="0"/>
        </a:p>
      </dgm:t>
    </dgm:pt>
    <dgm:pt modelId="{4754C346-A846-4198-AA96-C262024F7098}" type="par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A0E0D5-4E61-4F03-9429-18712BC85317}" type="sib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E1225B3-24B5-4CE2-A2BF-4D147DEEEBFE}">
      <dgm:prSet phldrT="[Text]"/>
      <dgm:spPr/>
      <dgm:t>
        <a:bodyPr/>
        <a:lstStyle/>
        <a:p>
          <a:r>
            <a:rPr lang="en-US" b="1"/>
            <a:t>Stratified</a:t>
          </a:r>
          <a:endParaRPr lang="en-US" b="1" dirty="0"/>
        </a:p>
      </dgm:t>
    </dgm:pt>
    <dgm:pt modelId="{763A0657-CA42-4600-B692-3B9072B6C3D9}" type="par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AB4A7FB-E8D8-433D-9F07-606DCE50844F}" type="sib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BDB10C2-D74F-4647-A6F7-FE2AEC629CDB}">
      <dgm:prSet phldrT="[Text]"/>
      <dgm:spPr/>
      <dgm:t>
        <a:bodyPr/>
        <a:lstStyle/>
        <a:p>
          <a:r>
            <a:rPr lang="en-US" b="1"/>
            <a:t>Cluster</a:t>
          </a:r>
          <a:endParaRPr lang="en-US" b="1" dirty="0"/>
        </a:p>
      </dgm:t>
    </dgm:pt>
    <dgm:pt modelId="{D6EA9262-70AF-4E12-9232-7DAF1BA62A6D}" type="par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634CE0-AAA7-47D7-A8C1-B8616BC751F6}" type="sib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53AE261-104B-4C37-9522-8AFD2826C1CD}">
      <dgm:prSet phldrT="[Text]"/>
      <dgm:spPr/>
      <dgm:t>
        <a:bodyPr/>
        <a:lstStyle/>
        <a:p>
          <a:r>
            <a:rPr lang="en-US" b="1" dirty="0"/>
            <a:t>Purposive</a:t>
          </a:r>
        </a:p>
      </dgm:t>
    </dgm:pt>
    <dgm:pt modelId="{E60356A4-BC0B-4681-8FF4-717C8ADFB97E}" type="par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8CC8713-EB7D-4CA9-BAA8-F4EBD42FB007}" type="sib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6BD5B1C-CD63-4D01-9802-A9AE354C62F9}">
      <dgm:prSet phldrT="[Text]"/>
      <dgm:spPr/>
      <dgm:t>
        <a:bodyPr/>
        <a:lstStyle/>
        <a:p>
          <a:r>
            <a:rPr lang="en-US" b="1" dirty="0"/>
            <a:t>Voluntary</a:t>
          </a:r>
        </a:p>
      </dgm:t>
    </dgm:pt>
    <dgm:pt modelId="{22BC97FF-F36B-49FB-A4AC-3A17CADDE6B9}" type="par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BFC03AB-4C01-4B21-A5A8-7A9F644E0556}" type="sib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91D035-3C7B-472E-9516-447D075B4D12}">
      <dgm:prSet phldrT="[Text]"/>
      <dgm:spPr/>
      <dgm:t>
        <a:bodyPr/>
        <a:lstStyle/>
        <a:p>
          <a:r>
            <a:rPr lang="en-US" b="1"/>
            <a:t>Snowball</a:t>
          </a:r>
          <a:endParaRPr lang="en-US" b="1" dirty="0"/>
        </a:p>
      </dgm:t>
    </dgm:pt>
    <dgm:pt modelId="{9AFCFF64-7971-4395-81CF-9A0537FB9706}" type="par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96F4B2B-9380-4ADF-B8CD-FACEE877CAEC}" type="sib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6A34920-70D9-423C-B5A8-D57944CD09A4}" type="pres">
      <dgm:prSet presAssocID="{3A5351C0-5B14-4656-A3B1-B511CCD799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CD92F2-C1E3-452D-81F5-F2065233266D}" type="pres">
      <dgm:prSet presAssocID="{8AA8E94A-5FD0-4499-B697-FA4B491040E5}" presName="hierRoot1" presStyleCnt="0">
        <dgm:presLayoutVars>
          <dgm:hierBranch val="init"/>
        </dgm:presLayoutVars>
      </dgm:prSet>
      <dgm:spPr/>
    </dgm:pt>
    <dgm:pt modelId="{4ED67243-0827-48D6-AC38-AD6594F5CCDF}" type="pres">
      <dgm:prSet presAssocID="{8AA8E94A-5FD0-4499-B697-FA4B491040E5}" presName="rootComposite1" presStyleCnt="0"/>
      <dgm:spPr/>
    </dgm:pt>
    <dgm:pt modelId="{0E86D2EE-B7C0-43BB-92D5-059A07C55D93}" type="pres">
      <dgm:prSet presAssocID="{8AA8E94A-5FD0-4499-B697-FA4B491040E5}" presName="rootText1" presStyleLbl="node0" presStyleIdx="0" presStyleCnt="1">
        <dgm:presLayoutVars>
          <dgm:chPref val="3"/>
        </dgm:presLayoutVars>
      </dgm:prSet>
      <dgm:spPr/>
    </dgm:pt>
    <dgm:pt modelId="{B3D0C878-A64E-406E-9848-A6FF6F8BB9E3}" type="pres">
      <dgm:prSet presAssocID="{8AA8E94A-5FD0-4499-B697-FA4B491040E5}" presName="rootConnector1" presStyleLbl="node1" presStyleIdx="0" presStyleCnt="0"/>
      <dgm:spPr/>
    </dgm:pt>
    <dgm:pt modelId="{9F313ABD-58CD-4B91-AB2E-BEC6E1903538}" type="pres">
      <dgm:prSet presAssocID="{8AA8E94A-5FD0-4499-B697-FA4B491040E5}" presName="hierChild2" presStyleCnt="0"/>
      <dgm:spPr/>
    </dgm:pt>
    <dgm:pt modelId="{4FFE54DF-99E0-48BE-BE13-BD7BF9904A1E}" type="pres">
      <dgm:prSet presAssocID="{C8381FFD-D69D-46CF-BA62-DA93BFD2AD9E}" presName="Name37" presStyleLbl="parChTrans1D2" presStyleIdx="0" presStyleCnt="2"/>
      <dgm:spPr/>
    </dgm:pt>
    <dgm:pt modelId="{9ED05BAA-6F85-489B-9C8E-4D6279353A39}" type="pres">
      <dgm:prSet presAssocID="{9393C1B2-187E-4298-8216-E1C7164D0A82}" presName="hierRoot2" presStyleCnt="0">
        <dgm:presLayoutVars>
          <dgm:hierBranch val="init"/>
        </dgm:presLayoutVars>
      </dgm:prSet>
      <dgm:spPr/>
    </dgm:pt>
    <dgm:pt modelId="{D9898F42-015F-4E90-A950-1696F957A54B}" type="pres">
      <dgm:prSet presAssocID="{9393C1B2-187E-4298-8216-E1C7164D0A82}" presName="rootComposite" presStyleCnt="0"/>
      <dgm:spPr/>
    </dgm:pt>
    <dgm:pt modelId="{C498DB28-CC60-44CE-8E0A-5718F775CD33}" type="pres">
      <dgm:prSet presAssocID="{9393C1B2-187E-4298-8216-E1C7164D0A82}" presName="rootText" presStyleLbl="node2" presStyleIdx="0" presStyleCnt="2">
        <dgm:presLayoutVars>
          <dgm:chPref val="3"/>
        </dgm:presLayoutVars>
      </dgm:prSet>
      <dgm:spPr/>
    </dgm:pt>
    <dgm:pt modelId="{707A13C4-57AB-4A9A-9EF6-51F831D3D076}" type="pres">
      <dgm:prSet presAssocID="{9393C1B2-187E-4298-8216-E1C7164D0A82}" presName="rootConnector" presStyleLbl="node2" presStyleIdx="0" presStyleCnt="2"/>
      <dgm:spPr/>
    </dgm:pt>
    <dgm:pt modelId="{7F12816E-76F9-447A-91DC-18B67104EA52}" type="pres">
      <dgm:prSet presAssocID="{9393C1B2-187E-4298-8216-E1C7164D0A82}" presName="hierChild4" presStyleCnt="0"/>
      <dgm:spPr/>
    </dgm:pt>
    <dgm:pt modelId="{7F3500F1-AA59-45E7-A4B0-04D53C1441F6}" type="pres">
      <dgm:prSet presAssocID="{02439AD5-8B2E-49C3-A461-33409A36FDCC}" presName="Name37" presStyleLbl="parChTrans1D3" presStyleIdx="0" presStyleCnt="8"/>
      <dgm:spPr/>
    </dgm:pt>
    <dgm:pt modelId="{745C48EE-5152-4A9A-97BF-67B758B167E2}" type="pres">
      <dgm:prSet presAssocID="{17B0C32A-E26C-432C-89A9-CDEC277F41BD}" presName="hierRoot2" presStyleCnt="0">
        <dgm:presLayoutVars>
          <dgm:hierBranch val="init"/>
        </dgm:presLayoutVars>
      </dgm:prSet>
      <dgm:spPr/>
    </dgm:pt>
    <dgm:pt modelId="{947B9FB4-1E80-41A6-A423-1B1BBE7E366E}" type="pres">
      <dgm:prSet presAssocID="{17B0C32A-E26C-432C-89A9-CDEC277F41BD}" presName="rootComposite" presStyleCnt="0"/>
      <dgm:spPr/>
    </dgm:pt>
    <dgm:pt modelId="{626927B5-33E2-40BA-9CA6-B09443122C4F}" type="pres">
      <dgm:prSet presAssocID="{17B0C32A-E26C-432C-89A9-CDEC277F41BD}" presName="rootText" presStyleLbl="node3" presStyleIdx="0" presStyleCnt="8">
        <dgm:presLayoutVars>
          <dgm:chPref val="3"/>
        </dgm:presLayoutVars>
      </dgm:prSet>
      <dgm:spPr/>
    </dgm:pt>
    <dgm:pt modelId="{727FEB47-47A2-4A83-BC4E-D5AA551FB220}" type="pres">
      <dgm:prSet presAssocID="{17B0C32A-E26C-432C-89A9-CDEC277F41BD}" presName="rootConnector" presStyleLbl="node3" presStyleIdx="0" presStyleCnt="8"/>
      <dgm:spPr/>
    </dgm:pt>
    <dgm:pt modelId="{097B6EA8-E4B8-4458-890F-81CA0A3556EF}" type="pres">
      <dgm:prSet presAssocID="{17B0C32A-E26C-432C-89A9-CDEC277F41BD}" presName="hierChild4" presStyleCnt="0"/>
      <dgm:spPr/>
    </dgm:pt>
    <dgm:pt modelId="{2E52A127-AB1D-4CC5-A1EB-47C4C08C8A87}" type="pres">
      <dgm:prSet presAssocID="{17B0C32A-E26C-432C-89A9-CDEC277F41BD}" presName="hierChild5" presStyleCnt="0"/>
      <dgm:spPr/>
    </dgm:pt>
    <dgm:pt modelId="{1BDE4858-FD85-4FD8-9783-2AB368169C21}" type="pres">
      <dgm:prSet presAssocID="{4754C346-A846-4198-AA96-C262024F7098}" presName="Name37" presStyleLbl="parChTrans1D3" presStyleIdx="1" presStyleCnt="8"/>
      <dgm:spPr/>
    </dgm:pt>
    <dgm:pt modelId="{A4958440-7FA2-4DC6-8C64-DCB3A47BCB56}" type="pres">
      <dgm:prSet presAssocID="{8101DF87-50AD-44B5-BF6B-102D3D74C33B}" presName="hierRoot2" presStyleCnt="0">
        <dgm:presLayoutVars>
          <dgm:hierBranch val="init"/>
        </dgm:presLayoutVars>
      </dgm:prSet>
      <dgm:spPr/>
    </dgm:pt>
    <dgm:pt modelId="{75568F51-9EC6-4B64-ABB1-E2F842EF4ADF}" type="pres">
      <dgm:prSet presAssocID="{8101DF87-50AD-44B5-BF6B-102D3D74C33B}" presName="rootComposite" presStyleCnt="0"/>
      <dgm:spPr/>
    </dgm:pt>
    <dgm:pt modelId="{1FB590C6-3C8F-4052-B592-47311E39AB37}" type="pres">
      <dgm:prSet presAssocID="{8101DF87-50AD-44B5-BF6B-102D3D74C33B}" presName="rootText" presStyleLbl="node3" presStyleIdx="1" presStyleCnt="8">
        <dgm:presLayoutVars>
          <dgm:chPref val="3"/>
        </dgm:presLayoutVars>
      </dgm:prSet>
      <dgm:spPr/>
    </dgm:pt>
    <dgm:pt modelId="{6C492D61-0222-470E-AC09-773ACF778533}" type="pres">
      <dgm:prSet presAssocID="{8101DF87-50AD-44B5-BF6B-102D3D74C33B}" presName="rootConnector" presStyleLbl="node3" presStyleIdx="1" presStyleCnt="8"/>
      <dgm:spPr/>
    </dgm:pt>
    <dgm:pt modelId="{79A4AEEF-8A54-44FF-B1FC-8188BC22C94A}" type="pres">
      <dgm:prSet presAssocID="{8101DF87-50AD-44B5-BF6B-102D3D74C33B}" presName="hierChild4" presStyleCnt="0"/>
      <dgm:spPr/>
    </dgm:pt>
    <dgm:pt modelId="{BFAA9951-BD39-4980-B800-6C4EF7202389}" type="pres">
      <dgm:prSet presAssocID="{8101DF87-50AD-44B5-BF6B-102D3D74C33B}" presName="hierChild5" presStyleCnt="0"/>
      <dgm:spPr/>
    </dgm:pt>
    <dgm:pt modelId="{714A8D15-53D1-4873-8431-080528E90726}" type="pres">
      <dgm:prSet presAssocID="{763A0657-CA42-4600-B692-3B9072B6C3D9}" presName="Name37" presStyleLbl="parChTrans1D3" presStyleIdx="2" presStyleCnt="8"/>
      <dgm:spPr/>
    </dgm:pt>
    <dgm:pt modelId="{DCAC499D-7BE8-49DC-89FC-CFC545CFDAB8}" type="pres">
      <dgm:prSet presAssocID="{FE1225B3-24B5-4CE2-A2BF-4D147DEEEBFE}" presName="hierRoot2" presStyleCnt="0">
        <dgm:presLayoutVars>
          <dgm:hierBranch val="init"/>
        </dgm:presLayoutVars>
      </dgm:prSet>
      <dgm:spPr/>
    </dgm:pt>
    <dgm:pt modelId="{FEA79E29-68F3-418D-ACFD-0BBA7E3DFE43}" type="pres">
      <dgm:prSet presAssocID="{FE1225B3-24B5-4CE2-A2BF-4D147DEEEBFE}" presName="rootComposite" presStyleCnt="0"/>
      <dgm:spPr/>
    </dgm:pt>
    <dgm:pt modelId="{7EEFB444-674C-407C-BB8E-27EC8542594A}" type="pres">
      <dgm:prSet presAssocID="{FE1225B3-24B5-4CE2-A2BF-4D147DEEEBFE}" presName="rootText" presStyleLbl="node3" presStyleIdx="2" presStyleCnt="8">
        <dgm:presLayoutVars>
          <dgm:chPref val="3"/>
        </dgm:presLayoutVars>
      </dgm:prSet>
      <dgm:spPr/>
    </dgm:pt>
    <dgm:pt modelId="{D3B720CA-820A-49E7-A82B-00B7150BBB87}" type="pres">
      <dgm:prSet presAssocID="{FE1225B3-24B5-4CE2-A2BF-4D147DEEEBFE}" presName="rootConnector" presStyleLbl="node3" presStyleIdx="2" presStyleCnt="8"/>
      <dgm:spPr/>
    </dgm:pt>
    <dgm:pt modelId="{76F4E246-B393-428F-B900-7B49C1D9E3F5}" type="pres">
      <dgm:prSet presAssocID="{FE1225B3-24B5-4CE2-A2BF-4D147DEEEBFE}" presName="hierChild4" presStyleCnt="0"/>
      <dgm:spPr/>
    </dgm:pt>
    <dgm:pt modelId="{42083D9F-5D3C-491D-B84B-6057E158EB0A}" type="pres">
      <dgm:prSet presAssocID="{FE1225B3-24B5-4CE2-A2BF-4D147DEEEBFE}" presName="hierChild5" presStyleCnt="0"/>
      <dgm:spPr/>
    </dgm:pt>
    <dgm:pt modelId="{5EC8E6AD-9040-4F23-9102-C91E903EEAE6}" type="pres">
      <dgm:prSet presAssocID="{D6EA9262-70AF-4E12-9232-7DAF1BA62A6D}" presName="Name37" presStyleLbl="parChTrans1D3" presStyleIdx="3" presStyleCnt="8"/>
      <dgm:spPr/>
    </dgm:pt>
    <dgm:pt modelId="{DE77812B-988D-4168-B2E7-7E7BC4BD8923}" type="pres">
      <dgm:prSet presAssocID="{3BDB10C2-D74F-4647-A6F7-FE2AEC629CDB}" presName="hierRoot2" presStyleCnt="0">
        <dgm:presLayoutVars>
          <dgm:hierBranch val="init"/>
        </dgm:presLayoutVars>
      </dgm:prSet>
      <dgm:spPr/>
    </dgm:pt>
    <dgm:pt modelId="{0A63D883-00D9-4E24-A0C1-322B3AD690DE}" type="pres">
      <dgm:prSet presAssocID="{3BDB10C2-D74F-4647-A6F7-FE2AEC629CDB}" presName="rootComposite" presStyleCnt="0"/>
      <dgm:spPr/>
    </dgm:pt>
    <dgm:pt modelId="{B5A17B3B-0670-432D-95C4-63FA2AD10BDB}" type="pres">
      <dgm:prSet presAssocID="{3BDB10C2-D74F-4647-A6F7-FE2AEC629CDB}" presName="rootText" presStyleLbl="node3" presStyleIdx="3" presStyleCnt="8">
        <dgm:presLayoutVars>
          <dgm:chPref val="3"/>
        </dgm:presLayoutVars>
      </dgm:prSet>
      <dgm:spPr/>
    </dgm:pt>
    <dgm:pt modelId="{4EF463F4-48CB-4E83-8A5B-8CE2BEE30750}" type="pres">
      <dgm:prSet presAssocID="{3BDB10C2-D74F-4647-A6F7-FE2AEC629CDB}" presName="rootConnector" presStyleLbl="node3" presStyleIdx="3" presStyleCnt="8"/>
      <dgm:spPr/>
    </dgm:pt>
    <dgm:pt modelId="{1FB744C2-5A1F-46E0-8778-15395165ABEA}" type="pres">
      <dgm:prSet presAssocID="{3BDB10C2-D74F-4647-A6F7-FE2AEC629CDB}" presName="hierChild4" presStyleCnt="0"/>
      <dgm:spPr/>
    </dgm:pt>
    <dgm:pt modelId="{B2B5FCBA-B948-46DE-B6F3-8E823DF63AA8}" type="pres">
      <dgm:prSet presAssocID="{3BDB10C2-D74F-4647-A6F7-FE2AEC629CDB}" presName="hierChild5" presStyleCnt="0"/>
      <dgm:spPr/>
    </dgm:pt>
    <dgm:pt modelId="{5E723864-5CE7-4BB4-A79A-289C4FAED283}" type="pres">
      <dgm:prSet presAssocID="{9393C1B2-187E-4298-8216-E1C7164D0A82}" presName="hierChild5" presStyleCnt="0"/>
      <dgm:spPr/>
    </dgm:pt>
    <dgm:pt modelId="{932CDF03-E603-4FA2-AD03-548A266C1D24}" type="pres">
      <dgm:prSet presAssocID="{F2C02CB4-3AAC-4851-A797-E3133BFCE2B8}" presName="Name37" presStyleLbl="parChTrans1D2" presStyleIdx="1" presStyleCnt="2"/>
      <dgm:spPr/>
    </dgm:pt>
    <dgm:pt modelId="{9EED5994-4F44-4933-968C-26CBA83CC948}" type="pres">
      <dgm:prSet presAssocID="{C6E21831-8275-4F28-B054-3C477F85900E}" presName="hierRoot2" presStyleCnt="0">
        <dgm:presLayoutVars>
          <dgm:hierBranch val="init"/>
        </dgm:presLayoutVars>
      </dgm:prSet>
      <dgm:spPr/>
    </dgm:pt>
    <dgm:pt modelId="{BFBF92DD-34D7-40A6-B95C-59F49B0DE5ED}" type="pres">
      <dgm:prSet presAssocID="{C6E21831-8275-4F28-B054-3C477F85900E}" presName="rootComposite" presStyleCnt="0"/>
      <dgm:spPr/>
    </dgm:pt>
    <dgm:pt modelId="{3E03DFC0-AB31-4513-97B4-A2890C01B49C}" type="pres">
      <dgm:prSet presAssocID="{C6E21831-8275-4F28-B054-3C477F85900E}" presName="rootText" presStyleLbl="node2" presStyleIdx="1" presStyleCnt="2">
        <dgm:presLayoutVars>
          <dgm:chPref val="3"/>
        </dgm:presLayoutVars>
      </dgm:prSet>
      <dgm:spPr/>
    </dgm:pt>
    <dgm:pt modelId="{0FBA821A-3B35-4EF4-BA76-6D1845E811D2}" type="pres">
      <dgm:prSet presAssocID="{C6E21831-8275-4F28-B054-3C477F85900E}" presName="rootConnector" presStyleLbl="node2" presStyleIdx="1" presStyleCnt="2"/>
      <dgm:spPr/>
    </dgm:pt>
    <dgm:pt modelId="{86811189-01D6-4C93-B41C-B08061A3B151}" type="pres">
      <dgm:prSet presAssocID="{C6E21831-8275-4F28-B054-3C477F85900E}" presName="hierChild4" presStyleCnt="0"/>
      <dgm:spPr/>
    </dgm:pt>
    <dgm:pt modelId="{83A39230-365F-4EA3-94DB-EC0FE7E19411}" type="pres">
      <dgm:prSet presAssocID="{B639223B-F841-4047-9048-8A2299FBFA4C}" presName="Name37" presStyleLbl="parChTrans1D3" presStyleIdx="4" presStyleCnt="8"/>
      <dgm:spPr/>
    </dgm:pt>
    <dgm:pt modelId="{E51B663C-6FB6-442B-8F22-254B8A378907}" type="pres">
      <dgm:prSet presAssocID="{8854C0CB-34D6-4273-B05D-4401BE362E27}" presName="hierRoot2" presStyleCnt="0">
        <dgm:presLayoutVars>
          <dgm:hierBranch val="init"/>
        </dgm:presLayoutVars>
      </dgm:prSet>
      <dgm:spPr/>
    </dgm:pt>
    <dgm:pt modelId="{A68A70E7-AD4E-4945-9518-BCCF52EB823A}" type="pres">
      <dgm:prSet presAssocID="{8854C0CB-34D6-4273-B05D-4401BE362E27}" presName="rootComposite" presStyleCnt="0"/>
      <dgm:spPr/>
    </dgm:pt>
    <dgm:pt modelId="{97CBEB64-DD97-4D43-9E79-4AF94803CD61}" type="pres">
      <dgm:prSet presAssocID="{8854C0CB-34D6-4273-B05D-4401BE362E27}" presName="rootText" presStyleLbl="node3" presStyleIdx="4" presStyleCnt="8">
        <dgm:presLayoutVars>
          <dgm:chPref val="3"/>
        </dgm:presLayoutVars>
      </dgm:prSet>
      <dgm:spPr/>
    </dgm:pt>
    <dgm:pt modelId="{517A1B38-2027-429D-9165-03C323E59D70}" type="pres">
      <dgm:prSet presAssocID="{8854C0CB-34D6-4273-B05D-4401BE362E27}" presName="rootConnector" presStyleLbl="node3" presStyleIdx="4" presStyleCnt="8"/>
      <dgm:spPr/>
    </dgm:pt>
    <dgm:pt modelId="{7CB56ED1-D258-46BC-AD0D-59BCE602AFAA}" type="pres">
      <dgm:prSet presAssocID="{8854C0CB-34D6-4273-B05D-4401BE362E27}" presName="hierChild4" presStyleCnt="0"/>
      <dgm:spPr/>
    </dgm:pt>
    <dgm:pt modelId="{F3E4D255-7E91-4CB8-8D62-3732D7C395B6}" type="pres">
      <dgm:prSet presAssocID="{8854C0CB-34D6-4273-B05D-4401BE362E27}" presName="hierChild5" presStyleCnt="0"/>
      <dgm:spPr/>
    </dgm:pt>
    <dgm:pt modelId="{F02377B3-8BD7-4736-83CC-F2D9CFCC0535}" type="pres">
      <dgm:prSet presAssocID="{22BC97FF-F36B-49FB-A4AC-3A17CADDE6B9}" presName="Name37" presStyleLbl="parChTrans1D3" presStyleIdx="5" presStyleCnt="8"/>
      <dgm:spPr/>
    </dgm:pt>
    <dgm:pt modelId="{9BC0C37A-F887-409C-87C5-02AD6345D15A}" type="pres">
      <dgm:prSet presAssocID="{36BD5B1C-CD63-4D01-9802-A9AE354C62F9}" presName="hierRoot2" presStyleCnt="0">
        <dgm:presLayoutVars>
          <dgm:hierBranch val="init"/>
        </dgm:presLayoutVars>
      </dgm:prSet>
      <dgm:spPr/>
    </dgm:pt>
    <dgm:pt modelId="{51A70989-FF6E-4D80-AC4C-A2EA85D237E3}" type="pres">
      <dgm:prSet presAssocID="{36BD5B1C-CD63-4D01-9802-A9AE354C62F9}" presName="rootComposite" presStyleCnt="0"/>
      <dgm:spPr/>
    </dgm:pt>
    <dgm:pt modelId="{52334A33-814B-46BC-AB94-F980DF80811C}" type="pres">
      <dgm:prSet presAssocID="{36BD5B1C-CD63-4D01-9802-A9AE354C62F9}" presName="rootText" presStyleLbl="node3" presStyleIdx="5" presStyleCnt="8">
        <dgm:presLayoutVars>
          <dgm:chPref val="3"/>
        </dgm:presLayoutVars>
      </dgm:prSet>
      <dgm:spPr/>
    </dgm:pt>
    <dgm:pt modelId="{B7830727-EC9E-4B1B-8C21-59E9852382D8}" type="pres">
      <dgm:prSet presAssocID="{36BD5B1C-CD63-4D01-9802-A9AE354C62F9}" presName="rootConnector" presStyleLbl="node3" presStyleIdx="5" presStyleCnt="8"/>
      <dgm:spPr/>
    </dgm:pt>
    <dgm:pt modelId="{EBB4C323-6FF6-4896-B56A-90CCF24E7A41}" type="pres">
      <dgm:prSet presAssocID="{36BD5B1C-CD63-4D01-9802-A9AE354C62F9}" presName="hierChild4" presStyleCnt="0"/>
      <dgm:spPr/>
    </dgm:pt>
    <dgm:pt modelId="{0BC9EC56-990B-4A5E-A27A-3899882E6E13}" type="pres">
      <dgm:prSet presAssocID="{36BD5B1C-CD63-4D01-9802-A9AE354C62F9}" presName="hierChild5" presStyleCnt="0"/>
      <dgm:spPr/>
    </dgm:pt>
    <dgm:pt modelId="{9693D120-49EC-4D1C-8065-1429A7E14A56}" type="pres">
      <dgm:prSet presAssocID="{E60356A4-BC0B-4681-8FF4-717C8ADFB97E}" presName="Name37" presStyleLbl="parChTrans1D3" presStyleIdx="6" presStyleCnt="8"/>
      <dgm:spPr/>
    </dgm:pt>
    <dgm:pt modelId="{C7631C24-20AB-4163-B770-CC83F2A2E417}" type="pres">
      <dgm:prSet presAssocID="{A53AE261-104B-4C37-9522-8AFD2826C1CD}" presName="hierRoot2" presStyleCnt="0">
        <dgm:presLayoutVars>
          <dgm:hierBranch val="init"/>
        </dgm:presLayoutVars>
      </dgm:prSet>
      <dgm:spPr/>
    </dgm:pt>
    <dgm:pt modelId="{19A08057-211A-40DB-B8B9-87DF8AFE5107}" type="pres">
      <dgm:prSet presAssocID="{A53AE261-104B-4C37-9522-8AFD2826C1CD}" presName="rootComposite" presStyleCnt="0"/>
      <dgm:spPr/>
    </dgm:pt>
    <dgm:pt modelId="{47D32236-1F29-46CC-B1C7-19541FF50135}" type="pres">
      <dgm:prSet presAssocID="{A53AE261-104B-4C37-9522-8AFD2826C1CD}" presName="rootText" presStyleLbl="node3" presStyleIdx="6" presStyleCnt="8">
        <dgm:presLayoutVars>
          <dgm:chPref val="3"/>
        </dgm:presLayoutVars>
      </dgm:prSet>
      <dgm:spPr/>
    </dgm:pt>
    <dgm:pt modelId="{3193519E-3A40-4229-83B6-2414CE3E7137}" type="pres">
      <dgm:prSet presAssocID="{A53AE261-104B-4C37-9522-8AFD2826C1CD}" presName="rootConnector" presStyleLbl="node3" presStyleIdx="6" presStyleCnt="8"/>
      <dgm:spPr/>
    </dgm:pt>
    <dgm:pt modelId="{D6E2C4B1-3EFE-42C0-8A24-54C19378EB10}" type="pres">
      <dgm:prSet presAssocID="{A53AE261-104B-4C37-9522-8AFD2826C1CD}" presName="hierChild4" presStyleCnt="0"/>
      <dgm:spPr/>
    </dgm:pt>
    <dgm:pt modelId="{5DC6573F-C756-4511-80E1-771A3B1AF955}" type="pres">
      <dgm:prSet presAssocID="{A53AE261-104B-4C37-9522-8AFD2826C1CD}" presName="hierChild5" presStyleCnt="0"/>
      <dgm:spPr/>
    </dgm:pt>
    <dgm:pt modelId="{60952F9E-583D-4395-9C96-111ED107194D}" type="pres">
      <dgm:prSet presAssocID="{9AFCFF64-7971-4395-81CF-9A0537FB9706}" presName="Name37" presStyleLbl="parChTrans1D3" presStyleIdx="7" presStyleCnt="8"/>
      <dgm:spPr/>
    </dgm:pt>
    <dgm:pt modelId="{4CF16933-74F2-40DB-A441-490A15313C46}" type="pres">
      <dgm:prSet presAssocID="{5F91D035-3C7B-472E-9516-447D075B4D12}" presName="hierRoot2" presStyleCnt="0">
        <dgm:presLayoutVars>
          <dgm:hierBranch val="init"/>
        </dgm:presLayoutVars>
      </dgm:prSet>
      <dgm:spPr/>
    </dgm:pt>
    <dgm:pt modelId="{FFC840D1-80BD-4777-96F4-542761BCABA5}" type="pres">
      <dgm:prSet presAssocID="{5F91D035-3C7B-472E-9516-447D075B4D12}" presName="rootComposite" presStyleCnt="0"/>
      <dgm:spPr/>
    </dgm:pt>
    <dgm:pt modelId="{4D1F7C03-A85D-4186-8AA0-773DBDB2AAA8}" type="pres">
      <dgm:prSet presAssocID="{5F91D035-3C7B-472E-9516-447D075B4D12}" presName="rootText" presStyleLbl="node3" presStyleIdx="7" presStyleCnt="8">
        <dgm:presLayoutVars>
          <dgm:chPref val="3"/>
        </dgm:presLayoutVars>
      </dgm:prSet>
      <dgm:spPr/>
    </dgm:pt>
    <dgm:pt modelId="{FE5CF9F4-84BD-44F2-92C3-E2BBE519F3D1}" type="pres">
      <dgm:prSet presAssocID="{5F91D035-3C7B-472E-9516-447D075B4D12}" presName="rootConnector" presStyleLbl="node3" presStyleIdx="7" presStyleCnt="8"/>
      <dgm:spPr/>
    </dgm:pt>
    <dgm:pt modelId="{B6CBD6C5-BF13-418A-9EC4-3B341D2CA3FC}" type="pres">
      <dgm:prSet presAssocID="{5F91D035-3C7B-472E-9516-447D075B4D12}" presName="hierChild4" presStyleCnt="0"/>
      <dgm:spPr/>
    </dgm:pt>
    <dgm:pt modelId="{8F821042-8BE9-492F-8FEB-B8641EF03E30}" type="pres">
      <dgm:prSet presAssocID="{5F91D035-3C7B-472E-9516-447D075B4D12}" presName="hierChild5" presStyleCnt="0"/>
      <dgm:spPr/>
    </dgm:pt>
    <dgm:pt modelId="{744B0FCA-B6D9-48C3-8F97-7CB8882490C9}" type="pres">
      <dgm:prSet presAssocID="{C6E21831-8275-4F28-B054-3C477F85900E}" presName="hierChild5" presStyleCnt="0"/>
      <dgm:spPr/>
    </dgm:pt>
    <dgm:pt modelId="{E9F5FD4B-8EBA-4A05-902B-1D523BBDE708}" type="pres">
      <dgm:prSet presAssocID="{8AA8E94A-5FD0-4499-B697-FA4B491040E5}" presName="hierChild3" presStyleCnt="0"/>
      <dgm:spPr/>
    </dgm:pt>
  </dgm:ptLst>
  <dgm:cxnLst>
    <dgm:cxn modelId="{FE266501-6CA3-45C3-96D9-42A2C55EB8DB}" type="presOf" srcId="{8AA8E94A-5FD0-4499-B697-FA4B491040E5}" destId="{B3D0C878-A64E-406E-9848-A6FF6F8BB9E3}" srcOrd="1" destOrd="0" presId="urn:microsoft.com/office/officeart/2005/8/layout/orgChart1"/>
    <dgm:cxn modelId="{09071505-FC8E-4140-8C84-BC8A8043DD6B}" srcId="{9393C1B2-187E-4298-8216-E1C7164D0A82}" destId="{8101DF87-50AD-44B5-BF6B-102D3D74C33B}" srcOrd="1" destOrd="0" parTransId="{4754C346-A846-4198-AA96-C262024F7098}" sibTransId="{B2A0E0D5-4E61-4F03-9429-18712BC85317}"/>
    <dgm:cxn modelId="{2D62D708-3228-4C62-B94A-B896D59848AB}" type="presOf" srcId="{C6E21831-8275-4F28-B054-3C477F85900E}" destId="{0FBA821A-3B35-4EF4-BA76-6D1845E811D2}" srcOrd="1" destOrd="0" presId="urn:microsoft.com/office/officeart/2005/8/layout/orgChart1"/>
    <dgm:cxn modelId="{DFA75717-F828-4A32-81C8-C3BE86C9C482}" type="presOf" srcId="{A53AE261-104B-4C37-9522-8AFD2826C1CD}" destId="{47D32236-1F29-46CC-B1C7-19541FF50135}" srcOrd="0" destOrd="0" presId="urn:microsoft.com/office/officeart/2005/8/layout/orgChart1"/>
    <dgm:cxn modelId="{863C9117-220E-4D66-A352-19BD77839793}" type="presOf" srcId="{5F91D035-3C7B-472E-9516-447D075B4D12}" destId="{FE5CF9F4-84BD-44F2-92C3-E2BBE519F3D1}" srcOrd="1" destOrd="0" presId="urn:microsoft.com/office/officeart/2005/8/layout/orgChart1"/>
    <dgm:cxn modelId="{40E3B71C-D231-4F14-9A54-D2298E45DD51}" srcId="{9393C1B2-187E-4298-8216-E1C7164D0A82}" destId="{FE1225B3-24B5-4CE2-A2BF-4D147DEEEBFE}" srcOrd="2" destOrd="0" parTransId="{763A0657-CA42-4600-B692-3B9072B6C3D9}" sibTransId="{BAB4A7FB-E8D8-433D-9F07-606DCE50844F}"/>
    <dgm:cxn modelId="{54B3881F-FFCE-437B-9E85-EBEFD82AD951}" srcId="{C6E21831-8275-4F28-B054-3C477F85900E}" destId="{5F91D035-3C7B-472E-9516-447D075B4D12}" srcOrd="3" destOrd="0" parTransId="{9AFCFF64-7971-4395-81CF-9A0537FB9706}" sibTransId="{B96F4B2B-9380-4ADF-B8CD-FACEE877CAEC}"/>
    <dgm:cxn modelId="{75EB5124-565E-4EEB-85F0-F6CD63AA1F6A}" srcId="{3A5351C0-5B14-4656-A3B1-B511CCD79952}" destId="{8AA8E94A-5FD0-4499-B697-FA4B491040E5}" srcOrd="0" destOrd="0" parTransId="{5A8D62F4-C236-446B-A90D-CDE78C442123}" sibTransId="{5FA5F2C4-4BD9-46D4-8D58-C13D5A5D6B8D}"/>
    <dgm:cxn modelId="{1BF91626-66C5-4A17-AD0E-6B34162348B8}" type="presOf" srcId="{8AA8E94A-5FD0-4499-B697-FA4B491040E5}" destId="{0E86D2EE-B7C0-43BB-92D5-059A07C55D93}" srcOrd="0" destOrd="0" presId="urn:microsoft.com/office/officeart/2005/8/layout/orgChart1"/>
    <dgm:cxn modelId="{BF28D826-4907-4A2C-956C-36A49ECB80D8}" type="presOf" srcId="{FE1225B3-24B5-4CE2-A2BF-4D147DEEEBFE}" destId="{7EEFB444-674C-407C-BB8E-27EC8542594A}" srcOrd="0" destOrd="0" presId="urn:microsoft.com/office/officeart/2005/8/layout/orgChart1"/>
    <dgm:cxn modelId="{378B0F39-B8B4-45B7-BBB5-E39E85E14DB3}" type="presOf" srcId="{8854C0CB-34D6-4273-B05D-4401BE362E27}" destId="{517A1B38-2027-429D-9165-03C323E59D70}" srcOrd="1" destOrd="0" presId="urn:microsoft.com/office/officeart/2005/8/layout/orgChart1"/>
    <dgm:cxn modelId="{062FC039-C7CA-4518-A80E-DF37C5ED27E3}" type="presOf" srcId="{D6EA9262-70AF-4E12-9232-7DAF1BA62A6D}" destId="{5EC8E6AD-9040-4F23-9102-C91E903EEAE6}" srcOrd="0" destOrd="0" presId="urn:microsoft.com/office/officeart/2005/8/layout/orgChart1"/>
    <dgm:cxn modelId="{4939E93D-E445-4C12-BDEA-52598E4D1758}" srcId="{8AA8E94A-5FD0-4499-B697-FA4B491040E5}" destId="{9393C1B2-187E-4298-8216-E1C7164D0A82}" srcOrd="0" destOrd="0" parTransId="{C8381FFD-D69D-46CF-BA62-DA93BFD2AD9E}" sibTransId="{88618F2C-36C8-48D9-A3F9-D095BC469DD9}"/>
    <dgm:cxn modelId="{0CDEE93F-0E05-4F20-A2D6-351515D788E4}" type="presOf" srcId="{22BC97FF-F36B-49FB-A4AC-3A17CADDE6B9}" destId="{F02377B3-8BD7-4736-83CC-F2D9CFCC0535}" srcOrd="0" destOrd="0" presId="urn:microsoft.com/office/officeart/2005/8/layout/orgChart1"/>
    <dgm:cxn modelId="{2008F05C-9BFE-4FC6-8B02-E86868A44BF8}" srcId="{C6E21831-8275-4F28-B054-3C477F85900E}" destId="{36BD5B1C-CD63-4D01-9802-A9AE354C62F9}" srcOrd="1" destOrd="0" parTransId="{22BC97FF-F36B-49FB-A4AC-3A17CADDE6B9}" sibTransId="{ABFC03AB-4C01-4B21-A5A8-7A9F644E0556}"/>
    <dgm:cxn modelId="{FBFA7462-F92E-4364-BE46-798C9A0C4EF3}" type="presOf" srcId="{4754C346-A846-4198-AA96-C262024F7098}" destId="{1BDE4858-FD85-4FD8-9783-2AB368169C21}" srcOrd="0" destOrd="0" presId="urn:microsoft.com/office/officeart/2005/8/layout/orgChart1"/>
    <dgm:cxn modelId="{B9799D62-6411-463B-B2E2-3E5BE082C859}" type="presOf" srcId="{8101DF87-50AD-44B5-BF6B-102D3D74C33B}" destId="{1FB590C6-3C8F-4052-B592-47311E39AB37}" srcOrd="0" destOrd="0" presId="urn:microsoft.com/office/officeart/2005/8/layout/orgChart1"/>
    <dgm:cxn modelId="{34AECA62-3FD6-42A7-BE21-152AB9FA1AFA}" srcId="{9393C1B2-187E-4298-8216-E1C7164D0A82}" destId="{17B0C32A-E26C-432C-89A9-CDEC277F41BD}" srcOrd="0" destOrd="0" parTransId="{02439AD5-8B2E-49C3-A461-33409A36FDCC}" sibTransId="{85D69CC2-DA50-4ABA-9F22-EC779B7FB192}"/>
    <dgm:cxn modelId="{62475446-AA42-4758-9485-939C3685B984}" type="presOf" srcId="{9393C1B2-187E-4298-8216-E1C7164D0A82}" destId="{707A13C4-57AB-4A9A-9EF6-51F831D3D076}" srcOrd="1" destOrd="0" presId="urn:microsoft.com/office/officeart/2005/8/layout/orgChart1"/>
    <dgm:cxn modelId="{7B8C0E69-E95F-4BD0-9144-8F81C3F12B5A}" srcId="{C6E21831-8275-4F28-B054-3C477F85900E}" destId="{A53AE261-104B-4C37-9522-8AFD2826C1CD}" srcOrd="2" destOrd="0" parTransId="{E60356A4-BC0B-4681-8FF4-717C8ADFB97E}" sibTransId="{48CC8713-EB7D-4CA9-BAA8-F4EBD42FB007}"/>
    <dgm:cxn modelId="{AE25D66F-E749-4BBB-B29C-89153E875EBC}" srcId="{C6E21831-8275-4F28-B054-3C477F85900E}" destId="{8854C0CB-34D6-4273-B05D-4401BE362E27}" srcOrd="0" destOrd="0" parTransId="{B639223B-F841-4047-9048-8A2299FBFA4C}" sibTransId="{E31E8124-17C6-4E8E-8E61-A6C5A3A38E3F}"/>
    <dgm:cxn modelId="{AB106950-AE80-4F6B-A32A-30566FD390D1}" type="presOf" srcId="{36BD5B1C-CD63-4D01-9802-A9AE354C62F9}" destId="{B7830727-EC9E-4B1B-8C21-59E9852382D8}" srcOrd="1" destOrd="0" presId="urn:microsoft.com/office/officeart/2005/8/layout/orgChart1"/>
    <dgm:cxn modelId="{A1DBFE53-E174-4D87-A159-0A4D120922F9}" type="presOf" srcId="{36BD5B1C-CD63-4D01-9802-A9AE354C62F9}" destId="{52334A33-814B-46BC-AB94-F980DF80811C}" srcOrd="0" destOrd="0" presId="urn:microsoft.com/office/officeart/2005/8/layout/orgChart1"/>
    <dgm:cxn modelId="{DCE86D76-44EA-4A55-B107-3B42176096BC}" srcId="{9393C1B2-187E-4298-8216-E1C7164D0A82}" destId="{3BDB10C2-D74F-4647-A6F7-FE2AEC629CDB}" srcOrd="3" destOrd="0" parTransId="{D6EA9262-70AF-4E12-9232-7DAF1BA62A6D}" sibTransId="{54634CE0-AAA7-47D7-A8C1-B8616BC751F6}"/>
    <dgm:cxn modelId="{ABAB3B7C-030B-4196-9923-EAC70C45F197}" type="presOf" srcId="{E60356A4-BC0B-4681-8FF4-717C8ADFB97E}" destId="{9693D120-49EC-4D1C-8065-1429A7E14A56}" srcOrd="0" destOrd="0" presId="urn:microsoft.com/office/officeart/2005/8/layout/orgChart1"/>
    <dgm:cxn modelId="{86A5F67C-99C3-4598-B132-DF67CA66B4C4}" type="presOf" srcId="{F2C02CB4-3AAC-4851-A797-E3133BFCE2B8}" destId="{932CDF03-E603-4FA2-AD03-548A266C1D24}" srcOrd="0" destOrd="0" presId="urn:microsoft.com/office/officeart/2005/8/layout/orgChart1"/>
    <dgm:cxn modelId="{CB2C9C82-6882-4F61-8B33-1577DEC0ADB8}" type="presOf" srcId="{FE1225B3-24B5-4CE2-A2BF-4D147DEEEBFE}" destId="{D3B720CA-820A-49E7-A82B-00B7150BBB87}" srcOrd="1" destOrd="0" presId="urn:microsoft.com/office/officeart/2005/8/layout/orgChart1"/>
    <dgm:cxn modelId="{FB91318E-713D-436C-9B7F-F9547024E357}" type="presOf" srcId="{17B0C32A-E26C-432C-89A9-CDEC277F41BD}" destId="{626927B5-33E2-40BA-9CA6-B09443122C4F}" srcOrd="0" destOrd="0" presId="urn:microsoft.com/office/officeart/2005/8/layout/orgChart1"/>
    <dgm:cxn modelId="{CB3A8590-6362-4033-87D5-FE021F1C00F4}" type="presOf" srcId="{C8381FFD-D69D-46CF-BA62-DA93BFD2AD9E}" destId="{4FFE54DF-99E0-48BE-BE13-BD7BF9904A1E}" srcOrd="0" destOrd="0" presId="urn:microsoft.com/office/officeart/2005/8/layout/orgChart1"/>
    <dgm:cxn modelId="{9DA16392-29AA-4D5E-95A7-D5E22415A8B7}" type="presOf" srcId="{A53AE261-104B-4C37-9522-8AFD2826C1CD}" destId="{3193519E-3A40-4229-83B6-2414CE3E7137}" srcOrd="1" destOrd="0" presId="urn:microsoft.com/office/officeart/2005/8/layout/orgChart1"/>
    <dgm:cxn modelId="{AF614294-C0C1-4778-A302-EE4BA5891C5D}" type="presOf" srcId="{B639223B-F841-4047-9048-8A2299FBFA4C}" destId="{83A39230-365F-4EA3-94DB-EC0FE7E19411}" srcOrd="0" destOrd="0" presId="urn:microsoft.com/office/officeart/2005/8/layout/orgChart1"/>
    <dgm:cxn modelId="{1EFC0B98-15D6-42DC-A945-65E0405F18BE}" type="presOf" srcId="{17B0C32A-E26C-432C-89A9-CDEC277F41BD}" destId="{727FEB47-47A2-4A83-BC4E-D5AA551FB220}" srcOrd="1" destOrd="0" presId="urn:microsoft.com/office/officeart/2005/8/layout/orgChart1"/>
    <dgm:cxn modelId="{06270D99-3F91-4280-861F-D9009131D654}" type="presOf" srcId="{5F91D035-3C7B-472E-9516-447D075B4D12}" destId="{4D1F7C03-A85D-4186-8AA0-773DBDB2AAA8}" srcOrd="0" destOrd="0" presId="urn:microsoft.com/office/officeart/2005/8/layout/orgChart1"/>
    <dgm:cxn modelId="{EBF5EAA8-9367-4C82-A3EC-ECEBF5ACF834}" type="presOf" srcId="{3BDB10C2-D74F-4647-A6F7-FE2AEC629CDB}" destId="{B5A17B3B-0670-432D-95C4-63FA2AD10BDB}" srcOrd="0" destOrd="0" presId="urn:microsoft.com/office/officeart/2005/8/layout/orgChart1"/>
    <dgm:cxn modelId="{C3151CB7-A1D8-4C85-A8F9-41D62CB818F5}" type="presOf" srcId="{9AFCFF64-7971-4395-81CF-9A0537FB9706}" destId="{60952F9E-583D-4395-9C96-111ED107194D}" srcOrd="0" destOrd="0" presId="urn:microsoft.com/office/officeart/2005/8/layout/orgChart1"/>
    <dgm:cxn modelId="{BBB27EC3-8F25-4C45-9CF2-F861BB44F563}" type="presOf" srcId="{8101DF87-50AD-44B5-BF6B-102D3D74C33B}" destId="{6C492D61-0222-470E-AC09-773ACF778533}" srcOrd="1" destOrd="0" presId="urn:microsoft.com/office/officeart/2005/8/layout/orgChart1"/>
    <dgm:cxn modelId="{CB64BDC3-DB59-4387-A06D-C57F9EB15055}" srcId="{8AA8E94A-5FD0-4499-B697-FA4B491040E5}" destId="{C6E21831-8275-4F28-B054-3C477F85900E}" srcOrd="1" destOrd="0" parTransId="{F2C02CB4-3AAC-4851-A797-E3133BFCE2B8}" sibTransId="{D6652FE1-8FE6-4A79-87ED-4B61AE7441D7}"/>
    <dgm:cxn modelId="{BA77BECB-8860-4D49-A534-A282BAAE37F0}" type="presOf" srcId="{3BDB10C2-D74F-4647-A6F7-FE2AEC629CDB}" destId="{4EF463F4-48CB-4E83-8A5B-8CE2BEE30750}" srcOrd="1" destOrd="0" presId="urn:microsoft.com/office/officeart/2005/8/layout/orgChart1"/>
    <dgm:cxn modelId="{EF9E41D0-F1D2-41AB-9D59-38FE0C6BC227}" type="presOf" srcId="{3A5351C0-5B14-4656-A3B1-B511CCD79952}" destId="{66A34920-70D9-423C-B5A8-D57944CD09A4}" srcOrd="0" destOrd="0" presId="urn:microsoft.com/office/officeart/2005/8/layout/orgChart1"/>
    <dgm:cxn modelId="{C4457ADB-CACA-447B-B6BC-EE06A478E5ED}" type="presOf" srcId="{9393C1B2-187E-4298-8216-E1C7164D0A82}" destId="{C498DB28-CC60-44CE-8E0A-5718F775CD33}" srcOrd="0" destOrd="0" presId="urn:microsoft.com/office/officeart/2005/8/layout/orgChart1"/>
    <dgm:cxn modelId="{EDD821E8-2D80-4D66-B464-76912D79E212}" type="presOf" srcId="{8854C0CB-34D6-4273-B05D-4401BE362E27}" destId="{97CBEB64-DD97-4D43-9E79-4AF94803CD61}" srcOrd="0" destOrd="0" presId="urn:microsoft.com/office/officeart/2005/8/layout/orgChart1"/>
    <dgm:cxn modelId="{3747D7EC-B0E7-4F4C-8C4F-0A6289966BCA}" type="presOf" srcId="{02439AD5-8B2E-49C3-A461-33409A36FDCC}" destId="{7F3500F1-AA59-45E7-A4B0-04D53C1441F6}" srcOrd="0" destOrd="0" presId="urn:microsoft.com/office/officeart/2005/8/layout/orgChart1"/>
    <dgm:cxn modelId="{90FFD7F2-6B1A-481A-9A7E-A79F470254C0}" type="presOf" srcId="{763A0657-CA42-4600-B692-3B9072B6C3D9}" destId="{714A8D15-53D1-4873-8431-080528E90726}" srcOrd="0" destOrd="0" presId="urn:microsoft.com/office/officeart/2005/8/layout/orgChart1"/>
    <dgm:cxn modelId="{C069B2FD-B8FE-47ED-B279-E0701D1D5653}" type="presOf" srcId="{C6E21831-8275-4F28-B054-3C477F85900E}" destId="{3E03DFC0-AB31-4513-97B4-A2890C01B49C}" srcOrd="0" destOrd="0" presId="urn:microsoft.com/office/officeart/2005/8/layout/orgChart1"/>
    <dgm:cxn modelId="{5800DAC3-3812-4905-8B53-96B2C22B75DA}" type="presParOf" srcId="{66A34920-70D9-423C-B5A8-D57944CD09A4}" destId="{8CCD92F2-C1E3-452D-81F5-F2065233266D}" srcOrd="0" destOrd="0" presId="urn:microsoft.com/office/officeart/2005/8/layout/orgChart1"/>
    <dgm:cxn modelId="{6AE33C74-7AED-40F8-8940-BE665ED60C1C}" type="presParOf" srcId="{8CCD92F2-C1E3-452D-81F5-F2065233266D}" destId="{4ED67243-0827-48D6-AC38-AD6594F5CCDF}" srcOrd="0" destOrd="0" presId="urn:microsoft.com/office/officeart/2005/8/layout/orgChart1"/>
    <dgm:cxn modelId="{AEE1AFD9-F899-4FD7-8482-91ED7E95789E}" type="presParOf" srcId="{4ED67243-0827-48D6-AC38-AD6594F5CCDF}" destId="{0E86D2EE-B7C0-43BB-92D5-059A07C55D93}" srcOrd="0" destOrd="0" presId="urn:microsoft.com/office/officeart/2005/8/layout/orgChart1"/>
    <dgm:cxn modelId="{201C2C6C-92FC-4D80-9E23-C4AA85766859}" type="presParOf" srcId="{4ED67243-0827-48D6-AC38-AD6594F5CCDF}" destId="{B3D0C878-A64E-406E-9848-A6FF6F8BB9E3}" srcOrd="1" destOrd="0" presId="urn:microsoft.com/office/officeart/2005/8/layout/orgChart1"/>
    <dgm:cxn modelId="{1EE5EA0E-43AD-42C1-BCA0-178A3E318512}" type="presParOf" srcId="{8CCD92F2-C1E3-452D-81F5-F2065233266D}" destId="{9F313ABD-58CD-4B91-AB2E-BEC6E1903538}" srcOrd="1" destOrd="0" presId="urn:microsoft.com/office/officeart/2005/8/layout/orgChart1"/>
    <dgm:cxn modelId="{8E47705B-CA4C-4D93-AD3E-7F5C42148DB8}" type="presParOf" srcId="{9F313ABD-58CD-4B91-AB2E-BEC6E1903538}" destId="{4FFE54DF-99E0-48BE-BE13-BD7BF9904A1E}" srcOrd="0" destOrd="0" presId="urn:microsoft.com/office/officeart/2005/8/layout/orgChart1"/>
    <dgm:cxn modelId="{DB9FB000-A0D4-472C-81D0-67B3021B73CE}" type="presParOf" srcId="{9F313ABD-58CD-4B91-AB2E-BEC6E1903538}" destId="{9ED05BAA-6F85-489B-9C8E-4D6279353A39}" srcOrd="1" destOrd="0" presId="urn:microsoft.com/office/officeart/2005/8/layout/orgChart1"/>
    <dgm:cxn modelId="{6C9595C7-61EE-49D0-95A3-766A8D491A66}" type="presParOf" srcId="{9ED05BAA-6F85-489B-9C8E-4D6279353A39}" destId="{D9898F42-015F-4E90-A950-1696F957A54B}" srcOrd="0" destOrd="0" presId="urn:microsoft.com/office/officeart/2005/8/layout/orgChart1"/>
    <dgm:cxn modelId="{A268BC59-8D12-4F7D-B2AF-E8569A21A066}" type="presParOf" srcId="{D9898F42-015F-4E90-A950-1696F957A54B}" destId="{C498DB28-CC60-44CE-8E0A-5718F775CD33}" srcOrd="0" destOrd="0" presId="urn:microsoft.com/office/officeart/2005/8/layout/orgChart1"/>
    <dgm:cxn modelId="{FE0BA89A-E29F-46FE-9EDA-4DF2E9704278}" type="presParOf" srcId="{D9898F42-015F-4E90-A950-1696F957A54B}" destId="{707A13C4-57AB-4A9A-9EF6-51F831D3D076}" srcOrd="1" destOrd="0" presId="urn:microsoft.com/office/officeart/2005/8/layout/orgChart1"/>
    <dgm:cxn modelId="{BD07554C-D959-4A32-AC55-60F19B9A4164}" type="presParOf" srcId="{9ED05BAA-6F85-489B-9C8E-4D6279353A39}" destId="{7F12816E-76F9-447A-91DC-18B67104EA52}" srcOrd="1" destOrd="0" presId="urn:microsoft.com/office/officeart/2005/8/layout/orgChart1"/>
    <dgm:cxn modelId="{F2975BA8-7D9E-4496-839D-9A1D5E0122AB}" type="presParOf" srcId="{7F12816E-76F9-447A-91DC-18B67104EA52}" destId="{7F3500F1-AA59-45E7-A4B0-04D53C1441F6}" srcOrd="0" destOrd="0" presId="urn:microsoft.com/office/officeart/2005/8/layout/orgChart1"/>
    <dgm:cxn modelId="{AFCD86CB-7F73-49BF-882F-47CAD74861D1}" type="presParOf" srcId="{7F12816E-76F9-447A-91DC-18B67104EA52}" destId="{745C48EE-5152-4A9A-97BF-67B758B167E2}" srcOrd="1" destOrd="0" presId="urn:microsoft.com/office/officeart/2005/8/layout/orgChart1"/>
    <dgm:cxn modelId="{9E94E43C-7EDC-428D-92E0-5E9E785DA050}" type="presParOf" srcId="{745C48EE-5152-4A9A-97BF-67B758B167E2}" destId="{947B9FB4-1E80-41A6-A423-1B1BBE7E366E}" srcOrd="0" destOrd="0" presId="urn:microsoft.com/office/officeart/2005/8/layout/orgChart1"/>
    <dgm:cxn modelId="{7C3FEC07-A794-4EFA-B9ED-2A72802D1A4B}" type="presParOf" srcId="{947B9FB4-1E80-41A6-A423-1B1BBE7E366E}" destId="{626927B5-33E2-40BA-9CA6-B09443122C4F}" srcOrd="0" destOrd="0" presId="urn:microsoft.com/office/officeart/2005/8/layout/orgChart1"/>
    <dgm:cxn modelId="{30D10E47-2937-4FA3-AD13-9A8B4BF59272}" type="presParOf" srcId="{947B9FB4-1E80-41A6-A423-1B1BBE7E366E}" destId="{727FEB47-47A2-4A83-BC4E-D5AA551FB220}" srcOrd="1" destOrd="0" presId="urn:microsoft.com/office/officeart/2005/8/layout/orgChart1"/>
    <dgm:cxn modelId="{569E2D73-01BC-4930-9149-FE6232FEC903}" type="presParOf" srcId="{745C48EE-5152-4A9A-97BF-67B758B167E2}" destId="{097B6EA8-E4B8-4458-890F-81CA0A3556EF}" srcOrd="1" destOrd="0" presId="urn:microsoft.com/office/officeart/2005/8/layout/orgChart1"/>
    <dgm:cxn modelId="{A89C4D6E-BCCC-4199-A66B-A51526610ED9}" type="presParOf" srcId="{745C48EE-5152-4A9A-97BF-67B758B167E2}" destId="{2E52A127-AB1D-4CC5-A1EB-47C4C08C8A87}" srcOrd="2" destOrd="0" presId="urn:microsoft.com/office/officeart/2005/8/layout/orgChart1"/>
    <dgm:cxn modelId="{1CFA921A-AF16-42AE-9DAC-F4FD4901F873}" type="presParOf" srcId="{7F12816E-76F9-447A-91DC-18B67104EA52}" destId="{1BDE4858-FD85-4FD8-9783-2AB368169C21}" srcOrd="2" destOrd="0" presId="urn:microsoft.com/office/officeart/2005/8/layout/orgChart1"/>
    <dgm:cxn modelId="{28F24A08-03BE-47CD-A90A-CFD84000CDDB}" type="presParOf" srcId="{7F12816E-76F9-447A-91DC-18B67104EA52}" destId="{A4958440-7FA2-4DC6-8C64-DCB3A47BCB56}" srcOrd="3" destOrd="0" presId="urn:microsoft.com/office/officeart/2005/8/layout/orgChart1"/>
    <dgm:cxn modelId="{64A0AD1D-542C-4AC8-AD3D-3220B9ABD6E9}" type="presParOf" srcId="{A4958440-7FA2-4DC6-8C64-DCB3A47BCB56}" destId="{75568F51-9EC6-4B64-ABB1-E2F842EF4ADF}" srcOrd="0" destOrd="0" presId="urn:microsoft.com/office/officeart/2005/8/layout/orgChart1"/>
    <dgm:cxn modelId="{43C15296-0F30-4F4B-B886-17C1CA8550C0}" type="presParOf" srcId="{75568F51-9EC6-4B64-ABB1-E2F842EF4ADF}" destId="{1FB590C6-3C8F-4052-B592-47311E39AB37}" srcOrd="0" destOrd="0" presId="urn:microsoft.com/office/officeart/2005/8/layout/orgChart1"/>
    <dgm:cxn modelId="{91DAA9E2-82A5-41F0-A60B-28769300E566}" type="presParOf" srcId="{75568F51-9EC6-4B64-ABB1-E2F842EF4ADF}" destId="{6C492D61-0222-470E-AC09-773ACF778533}" srcOrd="1" destOrd="0" presId="urn:microsoft.com/office/officeart/2005/8/layout/orgChart1"/>
    <dgm:cxn modelId="{2F501DF9-329C-4ACD-BA5E-4F0EC5B0A583}" type="presParOf" srcId="{A4958440-7FA2-4DC6-8C64-DCB3A47BCB56}" destId="{79A4AEEF-8A54-44FF-B1FC-8188BC22C94A}" srcOrd="1" destOrd="0" presId="urn:microsoft.com/office/officeart/2005/8/layout/orgChart1"/>
    <dgm:cxn modelId="{A3BFBC1E-9C2D-4090-92EB-F10B81A7FB82}" type="presParOf" srcId="{A4958440-7FA2-4DC6-8C64-DCB3A47BCB56}" destId="{BFAA9951-BD39-4980-B800-6C4EF7202389}" srcOrd="2" destOrd="0" presId="urn:microsoft.com/office/officeart/2005/8/layout/orgChart1"/>
    <dgm:cxn modelId="{83B3B4D8-EE05-4337-B5A7-2288A1F338C4}" type="presParOf" srcId="{7F12816E-76F9-447A-91DC-18B67104EA52}" destId="{714A8D15-53D1-4873-8431-080528E90726}" srcOrd="4" destOrd="0" presId="urn:microsoft.com/office/officeart/2005/8/layout/orgChart1"/>
    <dgm:cxn modelId="{DC504131-B184-4352-A407-82A34D21B83C}" type="presParOf" srcId="{7F12816E-76F9-447A-91DC-18B67104EA52}" destId="{DCAC499D-7BE8-49DC-89FC-CFC545CFDAB8}" srcOrd="5" destOrd="0" presId="urn:microsoft.com/office/officeart/2005/8/layout/orgChart1"/>
    <dgm:cxn modelId="{3888226D-CCE2-4A48-925D-9D846009E554}" type="presParOf" srcId="{DCAC499D-7BE8-49DC-89FC-CFC545CFDAB8}" destId="{FEA79E29-68F3-418D-ACFD-0BBA7E3DFE43}" srcOrd="0" destOrd="0" presId="urn:microsoft.com/office/officeart/2005/8/layout/orgChart1"/>
    <dgm:cxn modelId="{7ED64928-5210-4B60-81A9-17058ECEB106}" type="presParOf" srcId="{FEA79E29-68F3-418D-ACFD-0BBA7E3DFE43}" destId="{7EEFB444-674C-407C-BB8E-27EC8542594A}" srcOrd="0" destOrd="0" presId="urn:microsoft.com/office/officeart/2005/8/layout/orgChart1"/>
    <dgm:cxn modelId="{21CCCD6C-E85B-40BA-B6B4-6D184F34494C}" type="presParOf" srcId="{FEA79E29-68F3-418D-ACFD-0BBA7E3DFE43}" destId="{D3B720CA-820A-49E7-A82B-00B7150BBB87}" srcOrd="1" destOrd="0" presId="urn:microsoft.com/office/officeart/2005/8/layout/orgChart1"/>
    <dgm:cxn modelId="{9C9556FE-EF98-48F3-9B8D-7D741FA54E01}" type="presParOf" srcId="{DCAC499D-7BE8-49DC-89FC-CFC545CFDAB8}" destId="{76F4E246-B393-428F-B900-7B49C1D9E3F5}" srcOrd="1" destOrd="0" presId="urn:microsoft.com/office/officeart/2005/8/layout/orgChart1"/>
    <dgm:cxn modelId="{DE416A32-DD3D-4917-9DE5-2DFD09B70B37}" type="presParOf" srcId="{DCAC499D-7BE8-49DC-89FC-CFC545CFDAB8}" destId="{42083D9F-5D3C-491D-B84B-6057E158EB0A}" srcOrd="2" destOrd="0" presId="urn:microsoft.com/office/officeart/2005/8/layout/orgChart1"/>
    <dgm:cxn modelId="{989D3C16-AAF9-486A-94E8-E9D456BE1CA0}" type="presParOf" srcId="{7F12816E-76F9-447A-91DC-18B67104EA52}" destId="{5EC8E6AD-9040-4F23-9102-C91E903EEAE6}" srcOrd="6" destOrd="0" presId="urn:microsoft.com/office/officeart/2005/8/layout/orgChart1"/>
    <dgm:cxn modelId="{6F04277B-BBED-4FEC-9A3B-23ECC4C2CB06}" type="presParOf" srcId="{7F12816E-76F9-447A-91DC-18B67104EA52}" destId="{DE77812B-988D-4168-B2E7-7E7BC4BD8923}" srcOrd="7" destOrd="0" presId="urn:microsoft.com/office/officeart/2005/8/layout/orgChart1"/>
    <dgm:cxn modelId="{F9D4FCE5-7548-4253-A4C1-A45540A353C0}" type="presParOf" srcId="{DE77812B-988D-4168-B2E7-7E7BC4BD8923}" destId="{0A63D883-00D9-4E24-A0C1-322B3AD690DE}" srcOrd="0" destOrd="0" presId="urn:microsoft.com/office/officeart/2005/8/layout/orgChart1"/>
    <dgm:cxn modelId="{F0FDDDA4-9D02-49D8-ADB1-1A755D08C049}" type="presParOf" srcId="{0A63D883-00D9-4E24-A0C1-322B3AD690DE}" destId="{B5A17B3B-0670-432D-95C4-63FA2AD10BDB}" srcOrd="0" destOrd="0" presId="urn:microsoft.com/office/officeart/2005/8/layout/orgChart1"/>
    <dgm:cxn modelId="{CDF59059-C97E-4C18-8CA1-5F07E2A422AB}" type="presParOf" srcId="{0A63D883-00D9-4E24-A0C1-322B3AD690DE}" destId="{4EF463F4-48CB-4E83-8A5B-8CE2BEE30750}" srcOrd="1" destOrd="0" presId="urn:microsoft.com/office/officeart/2005/8/layout/orgChart1"/>
    <dgm:cxn modelId="{AE686845-2C34-45D7-BB69-2EA53ADE8F92}" type="presParOf" srcId="{DE77812B-988D-4168-B2E7-7E7BC4BD8923}" destId="{1FB744C2-5A1F-46E0-8778-15395165ABEA}" srcOrd="1" destOrd="0" presId="urn:microsoft.com/office/officeart/2005/8/layout/orgChart1"/>
    <dgm:cxn modelId="{B2AFA393-83EB-4109-A5DC-B648737E08A7}" type="presParOf" srcId="{DE77812B-988D-4168-B2E7-7E7BC4BD8923}" destId="{B2B5FCBA-B948-46DE-B6F3-8E823DF63AA8}" srcOrd="2" destOrd="0" presId="urn:microsoft.com/office/officeart/2005/8/layout/orgChart1"/>
    <dgm:cxn modelId="{0F581459-EC30-4686-9D96-117F26D38EDE}" type="presParOf" srcId="{9ED05BAA-6F85-489B-9C8E-4D6279353A39}" destId="{5E723864-5CE7-4BB4-A79A-289C4FAED283}" srcOrd="2" destOrd="0" presId="urn:microsoft.com/office/officeart/2005/8/layout/orgChart1"/>
    <dgm:cxn modelId="{B2A552E3-1AC2-449C-AD13-4435AAB7E987}" type="presParOf" srcId="{9F313ABD-58CD-4B91-AB2E-BEC6E1903538}" destId="{932CDF03-E603-4FA2-AD03-548A266C1D24}" srcOrd="2" destOrd="0" presId="urn:microsoft.com/office/officeart/2005/8/layout/orgChart1"/>
    <dgm:cxn modelId="{744512DA-A645-4341-9A98-1987C9D8D853}" type="presParOf" srcId="{9F313ABD-58CD-4B91-AB2E-BEC6E1903538}" destId="{9EED5994-4F44-4933-968C-26CBA83CC948}" srcOrd="3" destOrd="0" presId="urn:microsoft.com/office/officeart/2005/8/layout/orgChart1"/>
    <dgm:cxn modelId="{6F231CA7-FEBF-4BC5-A90F-AA5131480DC1}" type="presParOf" srcId="{9EED5994-4F44-4933-968C-26CBA83CC948}" destId="{BFBF92DD-34D7-40A6-B95C-59F49B0DE5ED}" srcOrd="0" destOrd="0" presId="urn:microsoft.com/office/officeart/2005/8/layout/orgChart1"/>
    <dgm:cxn modelId="{ED61BEE4-E12B-443D-8BB2-BE87088CED82}" type="presParOf" srcId="{BFBF92DD-34D7-40A6-B95C-59F49B0DE5ED}" destId="{3E03DFC0-AB31-4513-97B4-A2890C01B49C}" srcOrd="0" destOrd="0" presId="urn:microsoft.com/office/officeart/2005/8/layout/orgChart1"/>
    <dgm:cxn modelId="{82C39360-8FEA-42E2-8141-A4C70319143C}" type="presParOf" srcId="{BFBF92DD-34D7-40A6-B95C-59F49B0DE5ED}" destId="{0FBA821A-3B35-4EF4-BA76-6D1845E811D2}" srcOrd="1" destOrd="0" presId="urn:microsoft.com/office/officeart/2005/8/layout/orgChart1"/>
    <dgm:cxn modelId="{B94C4346-48D7-4223-A267-ED70CE7485FB}" type="presParOf" srcId="{9EED5994-4F44-4933-968C-26CBA83CC948}" destId="{86811189-01D6-4C93-B41C-B08061A3B151}" srcOrd="1" destOrd="0" presId="urn:microsoft.com/office/officeart/2005/8/layout/orgChart1"/>
    <dgm:cxn modelId="{F669C6C0-D4A4-4398-9699-20F4EE6A5183}" type="presParOf" srcId="{86811189-01D6-4C93-B41C-B08061A3B151}" destId="{83A39230-365F-4EA3-94DB-EC0FE7E19411}" srcOrd="0" destOrd="0" presId="urn:microsoft.com/office/officeart/2005/8/layout/orgChart1"/>
    <dgm:cxn modelId="{3313EC0E-7D7B-4BD1-8DE6-5C922EB5C102}" type="presParOf" srcId="{86811189-01D6-4C93-B41C-B08061A3B151}" destId="{E51B663C-6FB6-442B-8F22-254B8A378907}" srcOrd="1" destOrd="0" presId="urn:microsoft.com/office/officeart/2005/8/layout/orgChart1"/>
    <dgm:cxn modelId="{1396A53F-D223-4F0F-930B-E6FD7B9243BF}" type="presParOf" srcId="{E51B663C-6FB6-442B-8F22-254B8A378907}" destId="{A68A70E7-AD4E-4945-9518-BCCF52EB823A}" srcOrd="0" destOrd="0" presId="urn:microsoft.com/office/officeart/2005/8/layout/orgChart1"/>
    <dgm:cxn modelId="{F9CADCB8-B31D-4621-9176-8BED9DC760B5}" type="presParOf" srcId="{A68A70E7-AD4E-4945-9518-BCCF52EB823A}" destId="{97CBEB64-DD97-4D43-9E79-4AF94803CD61}" srcOrd="0" destOrd="0" presId="urn:microsoft.com/office/officeart/2005/8/layout/orgChart1"/>
    <dgm:cxn modelId="{252776A7-5697-4A91-8607-86211E36791F}" type="presParOf" srcId="{A68A70E7-AD4E-4945-9518-BCCF52EB823A}" destId="{517A1B38-2027-429D-9165-03C323E59D70}" srcOrd="1" destOrd="0" presId="urn:microsoft.com/office/officeart/2005/8/layout/orgChart1"/>
    <dgm:cxn modelId="{F91D6024-FF63-475C-A3B8-BEFD64E91942}" type="presParOf" srcId="{E51B663C-6FB6-442B-8F22-254B8A378907}" destId="{7CB56ED1-D258-46BC-AD0D-59BCE602AFAA}" srcOrd="1" destOrd="0" presId="urn:microsoft.com/office/officeart/2005/8/layout/orgChart1"/>
    <dgm:cxn modelId="{36C1C000-EBF4-483C-9267-634956797DB9}" type="presParOf" srcId="{E51B663C-6FB6-442B-8F22-254B8A378907}" destId="{F3E4D255-7E91-4CB8-8D62-3732D7C395B6}" srcOrd="2" destOrd="0" presId="urn:microsoft.com/office/officeart/2005/8/layout/orgChart1"/>
    <dgm:cxn modelId="{6E51D89A-0EA0-49C5-9DCA-26ECC9557B73}" type="presParOf" srcId="{86811189-01D6-4C93-B41C-B08061A3B151}" destId="{F02377B3-8BD7-4736-83CC-F2D9CFCC0535}" srcOrd="2" destOrd="0" presId="urn:microsoft.com/office/officeart/2005/8/layout/orgChart1"/>
    <dgm:cxn modelId="{18AECF5A-6A24-4422-B2A4-96C16098C88B}" type="presParOf" srcId="{86811189-01D6-4C93-B41C-B08061A3B151}" destId="{9BC0C37A-F887-409C-87C5-02AD6345D15A}" srcOrd="3" destOrd="0" presId="urn:microsoft.com/office/officeart/2005/8/layout/orgChart1"/>
    <dgm:cxn modelId="{96FBD208-EDEA-4B08-BD11-AA9C4996A31F}" type="presParOf" srcId="{9BC0C37A-F887-409C-87C5-02AD6345D15A}" destId="{51A70989-FF6E-4D80-AC4C-A2EA85D237E3}" srcOrd="0" destOrd="0" presId="urn:microsoft.com/office/officeart/2005/8/layout/orgChart1"/>
    <dgm:cxn modelId="{9FD72F33-C543-43AE-884F-9E4B7450C666}" type="presParOf" srcId="{51A70989-FF6E-4D80-AC4C-A2EA85D237E3}" destId="{52334A33-814B-46BC-AB94-F980DF80811C}" srcOrd="0" destOrd="0" presId="urn:microsoft.com/office/officeart/2005/8/layout/orgChart1"/>
    <dgm:cxn modelId="{51BA240C-36EF-4049-A5F2-789FB14FEE51}" type="presParOf" srcId="{51A70989-FF6E-4D80-AC4C-A2EA85D237E3}" destId="{B7830727-EC9E-4B1B-8C21-59E9852382D8}" srcOrd="1" destOrd="0" presId="urn:microsoft.com/office/officeart/2005/8/layout/orgChart1"/>
    <dgm:cxn modelId="{298702E3-61DD-4151-A66B-6FFEC90B446F}" type="presParOf" srcId="{9BC0C37A-F887-409C-87C5-02AD6345D15A}" destId="{EBB4C323-6FF6-4896-B56A-90CCF24E7A41}" srcOrd="1" destOrd="0" presId="urn:microsoft.com/office/officeart/2005/8/layout/orgChart1"/>
    <dgm:cxn modelId="{AFAF18D8-267C-4013-B230-04E82F02357B}" type="presParOf" srcId="{9BC0C37A-F887-409C-87C5-02AD6345D15A}" destId="{0BC9EC56-990B-4A5E-A27A-3899882E6E13}" srcOrd="2" destOrd="0" presId="urn:microsoft.com/office/officeart/2005/8/layout/orgChart1"/>
    <dgm:cxn modelId="{DC933562-A0B2-4649-A3B9-119295B9980E}" type="presParOf" srcId="{86811189-01D6-4C93-B41C-B08061A3B151}" destId="{9693D120-49EC-4D1C-8065-1429A7E14A56}" srcOrd="4" destOrd="0" presId="urn:microsoft.com/office/officeart/2005/8/layout/orgChart1"/>
    <dgm:cxn modelId="{A11694FE-EB83-4974-81CE-E21D7FEC110E}" type="presParOf" srcId="{86811189-01D6-4C93-B41C-B08061A3B151}" destId="{C7631C24-20AB-4163-B770-CC83F2A2E417}" srcOrd="5" destOrd="0" presId="urn:microsoft.com/office/officeart/2005/8/layout/orgChart1"/>
    <dgm:cxn modelId="{8F7A5C13-B996-4E8B-8038-23E3929DEA36}" type="presParOf" srcId="{C7631C24-20AB-4163-B770-CC83F2A2E417}" destId="{19A08057-211A-40DB-B8B9-87DF8AFE5107}" srcOrd="0" destOrd="0" presId="urn:microsoft.com/office/officeart/2005/8/layout/orgChart1"/>
    <dgm:cxn modelId="{C56EAE0E-0609-4F46-9999-69876869590E}" type="presParOf" srcId="{19A08057-211A-40DB-B8B9-87DF8AFE5107}" destId="{47D32236-1F29-46CC-B1C7-19541FF50135}" srcOrd="0" destOrd="0" presId="urn:microsoft.com/office/officeart/2005/8/layout/orgChart1"/>
    <dgm:cxn modelId="{4965A411-C91F-4E09-A0A4-8B8EBE53FF5F}" type="presParOf" srcId="{19A08057-211A-40DB-B8B9-87DF8AFE5107}" destId="{3193519E-3A40-4229-83B6-2414CE3E7137}" srcOrd="1" destOrd="0" presId="urn:microsoft.com/office/officeart/2005/8/layout/orgChart1"/>
    <dgm:cxn modelId="{A12F22C0-371C-4793-97A0-78729FE9AB99}" type="presParOf" srcId="{C7631C24-20AB-4163-B770-CC83F2A2E417}" destId="{D6E2C4B1-3EFE-42C0-8A24-54C19378EB10}" srcOrd="1" destOrd="0" presId="urn:microsoft.com/office/officeart/2005/8/layout/orgChart1"/>
    <dgm:cxn modelId="{8248B553-9FD8-49AF-AC61-3DA0081C87F2}" type="presParOf" srcId="{C7631C24-20AB-4163-B770-CC83F2A2E417}" destId="{5DC6573F-C756-4511-80E1-771A3B1AF955}" srcOrd="2" destOrd="0" presId="urn:microsoft.com/office/officeart/2005/8/layout/orgChart1"/>
    <dgm:cxn modelId="{EF542B8A-3E44-491F-A31A-F1F4EBADFC63}" type="presParOf" srcId="{86811189-01D6-4C93-B41C-B08061A3B151}" destId="{60952F9E-583D-4395-9C96-111ED107194D}" srcOrd="6" destOrd="0" presId="urn:microsoft.com/office/officeart/2005/8/layout/orgChart1"/>
    <dgm:cxn modelId="{7DD9E46C-E1D1-44BB-89EE-C48D8BCD52F4}" type="presParOf" srcId="{86811189-01D6-4C93-B41C-B08061A3B151}" destId="{4CF16933-74F2-40DB-A441-490A15313C46}" srcOrd="7" destOrd="0" presId="urn:microsoft.com/office/officeart/2005/8/layout/orgChart1"/>
    <dgm:cxn modelId="{8CB21F04-0C87-41BC-B274-16B7CF7718C0}" type="presParOf" srcId="{4CF16933-74F2-40DB-A441-490A15313C46}" destId="{FFC840D1-80BD-4777-96F4-542761BCABA5}" srcOrd="0" destOrd="0" presId="urn:microsoft.com/office/officeart/2005/8/layout/orgChart1"/>
    <dgm:cxn modelId="{A05DEABB-4021-4F87-92EE-0A4F6712A5B2}" type="presParOf" srcId="{FFC840D1-80BD-4777-96F4-542761BCABA5}" destId="{4D1F7C03-A85D-4186-8AA0-773DBDB2AAA8}" srcOrd="0" destOrd="0" presId="urn:microsoft.com/office/officeart/2005/8/layout/orgChart1"/>
    <dgm:cxn modelId="{D40DB0E4-F904-4F2F-81B2-363F4CB06B44}" type="presParOf" srcId="{FFC840D1-80BD-4777-96F4-542761BCABA5}" destId="{FE5CF9F4-84BD-44F2-92C3-E2BBE519F3D1}" srcOrd="1" destOrd="0" presId="urn:microsoft.com/office/officeart/2005/8/layout/orgChart1"/>
    <dgm:cxn modelId="{88EB5BF3-EE81-4187-A7E3-23B6D88D3BFD}" type="presParOf" srcId="{4CF16933-74F2-40DB-A441-490A15313C46}" destId="{B6CBD6C5-BF13-418A-9EC4-3B341D2CA3FC}" srcOrd="1" destOrd="0" presId="urn:microsoft.com/office/officeart/2005/8/layout/orgChart1"/>
    <dgm:cxn modelId="{3F09FC69-5CBD-4A7F-8289-3B0B8578E19C}" type="presParOf" srcId="{4CF16933-74F2-40DB-A441-490A15313C46}" destId="{8F821042-8BE9-492F-8FEB-B8641EF03E30}" srcOrd="2" destOrd="0" presId="urn:microsoft.com/office/officeart/2005/8/layout/orgChart1"/>
    <dgm:cxn modelId="{8DB4720C-06FB-4E9B-84FE-50DC7638012F}" type="presParOf" srcId="{9EED5994-4F44-4933-968C-26CBA83CC948}" destId="{744B0FCA-B6D9-48C3-8F97-7CB8882490C9}" srcOrd="2" destOrd="0" presId="urn:microsoft.com/office/officeart/2005/8/layout/orgChart1"/>
    <dgm:cxn modelId="{A28D5FB6-F74D-4F01-8F8E-C7ACE92033B9}" type="presParOf" srcId="{8CCD92F2-C1E3-452D-81F5-F2065233266D}" destId="{E9F5FD4B-8EBA-4A05-902B-1D523BBDE7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5351C0-5B14-4656-A3B1-B511CCD7995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AA8E94A-5FD0-4499-B697-FA4B491040E5}">
      <dgm:prSet phldrT="[Text]"/>
      <dgm:spPr/>
      <dgm:t>
        <a:bodyPr/>
        <a:lstStyle/>
        <a:p>
          <a:r>
            <a:rPr lang="en-US" b="1"/>
            <a:t>Sampling Strategies</a:t>
          </a:r>
          <a:endParaRPr lang="en-US" b="1" dirty="0"/>
        </a:p>
      </dgm:t>
    </dgm:pt>
    <dgm:pt modelId="{5A8D62F4-C236-446B-A90D-CDE78C442123}" type="par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A5F2C4-4BD9-46D4-8D58-C13D5A5D6B8D}" type="sib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393C1B2-187E-4298-8216-E1C7164D0A82}">
      <dgm:prSet phldrT="[Text]"/>
      <dgm:spPr>
        <a:solidFill>
          <a:srgbClr val="00B0F0"/>
        </a:solidFill>
      </dgm:spPr>
      <dgm:t>
        <a:bodyPr/>
        <a:lstStyle/>
        <a:p>
          <a:r>
            <a:rPr lang="en-US" b="1" dirty="0"/>
            <a:t>Probability</a:t>
          </a:r>
        </a:p>
      </dgm:t>
    </dgm:pt>
    <dgm:pt modelId="{C8381FFD-D69D-46CF-BA62-DA93BFD2AD9E}" type="par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618F2C-36C8-48D9-A3F9-D095BC469DD9}" type="sib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B0C32A-E26C-432C-89A9-CDEC277F41B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Simple Random</a:t>
          </a:r>
        </a:p>
      </dgm:t>
    </dgm:pt>
    <dgm:pt modelId="{02439AD5-8B2E-49C3-A461-33409A36FDCC}" type="par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5D69CC2-DA50-4ABA-9F22-EC779B7FB192}" type="sib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6E21831-8275-4F28-B054-3C477F85900E}">
      <dgm:prSet phldrT="[Text]"/>
      <dgm:spPr/>
      <dgm:t>
        <a:bodyPr/>
        <a:lstStyle/>
        <a:p>
          <a:r>
            <a:rPr lang="en-US" b="1"/>
            <a:t>Non Probability</a:t>
          </a:r>
          <a:endParaRPr lang="en-US" b="1" dirty="0"/>
        </a:p>
      </dgm:t>
    </dgm:pt>
    <dgm:pt modelId="{F2C02CB4-3AAC-4851-A797-E3133BFCE2B8}" type="par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6652FE1-8FE6-4A79-87ED-4B61AE7441D7}" type="sib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54C0CB-34D6-4273-B05D-4401BE362E27}">
      <dgm:prSet phldrT="[Text]"/>
      <dgm:spPr/>
      <dgm:t>
        <a:bodyPr/>
        <a:lstStyle/>
        <a:p>
          <a:r>
            <a:rPr lang="en-US" b="1"/>
            <a:t>Convenience</a:t>
          </a:r>
          <a:endParaRPr lang="en-US" b="1" dirty="0"/>
        </a:p>
      </dgm:t>
    </dgm:pt>
    <dgm:pt modelId="{B639223B-F841-4047-9048-8A2299FBFA4C}" type="par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31E8124-17C6-4E8E-8E61-A6C5A3A38E3F}" type="sib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101DF87-50AD-44B5-BF6B-102D3D74C33B}">
      <dgm:prSet phldrT="[Text]"/>
      <dgm:spPr/>
      <dgm:t>
        <a:bodyPr/>
        <a:lstStyle/>
        <a:p>
          <a:r>
            <a:rPr lang="en-US" b="1"/>
            <a:t>Systematic</a:t>
          </a:r>
          <a:endParaRPr lang="en-US" b="1" dirty="0"/>
        </a:p>
      </dgm:t>
    </dgm:pt>
    <dgm:pt modelId="{4754C346-A846-4198-AA96-C262024F7098}" type="par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A0E0D5-4E61-4F03-9429-18712BC85317}" type="sib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E1225B3-24B5-4CE2-A2BF-4D147DEEEBFE}">
      <dgm:prSet phldrT="[Text]"/>
      <dgm:spPr>
        <a:solidFill>
          <a:srgbClr val="00B0F0"/>
        </a:solidFill>
      </dgm:spPr>
      <dgm:t>
        <a:bodyPr/>
        <a:lstStyle/>
        <a:p>
          <a:r>
            <a:rPr lang="en-US" b="1"/>
            <a:t>Stratified</a:t>
          </a:r>
          <a:endParaRPr lang="en-US" b="1" dirty="0"/>
        </a:p>
      </dgm:t>
    </dgm:pt>
    <dgm:pt modelId="{763A0657-CA42-4600-B692-3B9072B6C3D9}" type="par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AB4A7FB-E8D8-433D-9F07-606DCE50844F}" type="sib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BDB10C2-D74F-4647-A6F7-FE2AEC629CDB}">
      <dgm:prSet phldrT="[Text]"/>
      <dgm:spPr/>
      <dgm:t>
        <a:bodyPr/>
        <a:lstStyle/>
        <a:p>
          <a:r>
            <a:rPr lang="en-US" b="1"/>
            <a:t>Cluster</a:t>
          </a:r>
          <a:endParaRPr lang="en-US" b="1" dirty="0"/>
        </a:p>
      </dgm:t>
    </dgm:pt>
    <dgm:pt modelId="{D6EA9262-70AF-4E12-9232-7DAF1BA62A6D}" type="par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634CE0-AAA7-47D7-A8C1-B8616BC751F6}" type="sib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53AE261-104B-4C37-9522-8AFD2826C1CD}">
      <dgm:prSet phldrT="[Text]"/>
      <dgm:spPr/>
      <dgm:t>
        <a:bodyPr/>
        <a:lstStyle/>
        <a:p>
          <a:r>
            <a:rPr lang="en-US" b="1" dirty="0"/>
            <a:t>Purposive</a:t>
          </a:r>
        </a:p>
      </dgm:t>
    </dgm:pt>
    <dgm:pt modelId="{E60356A4-BC0B-4681-8FF4-717C8ADFB97E}" type="par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8CC8713-EB7D-4CA9-BAA8-F4EBD42FB007}" type="sib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6BD5B1C-CD63-4D01-9802-A9AE354C62F9}">
      <dgm:prSet phldrT="[Text]"/>
      <dgm:spPr/>
      <dgm:t>
        <a:bodyPr/>
        <a:lstStyle/>
        <a:p>
          <a:r>
            <a:rPr lang="en-US" b="1" dirty="0"/>
            <a:t>Voluntary</a:t>
          </a:r>
        </a:p>
      </dgm:t>
    </dgm:pt>
    <dgm:pt modelId="{22BC97FF-F36B-49FB-A4AC-3A17CADDE6B9}" type="par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BFC03AB-4C01-4B21-A5A8-7A9F644E0556}" type="sib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91D035-3C7B-472E-9516-447D075B4D12}">
      <dgm:prSet phldrT="[Text]"/>
      <dgm:spPr/>
      <dgm:t>
        <a:bodyPr/>
        <a:lstStyle/>
        <a:p>
          <a:r>
            <a:rPr lang="en-US" b="1"/>
            <a:t>Snowball</a:t>
          </a:r>
          <a:endParaRPr lang="en-US" b="1" dirty="0"/>
        </a:p>
      </dgm:t>
    </dgm:pt>
    <dgm:pt modelId="{9AFCFF64-7971-4395-81CF-9A0537FB9706}" type="par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96F4B2B-9380-4ADF-B8CD-FACEE877CAEC}" type="sib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6A34920-70D9-423C-B5A8-D57944CD09A4}" type="pres">
      <dgm:prSet presAssocID="{3A5351C0-5B14-4656-A3B1-B511CCD799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CD92F2-C1E3-452D-81F5-F2065233266D}" type="pres">
      <dgm:prSet presAssocID="{8AA8E94A-5FD0-4499-B697-FA4B491040E5}" presName="hierRoot1" presStyleCnt="0">
        <dgm:presLayoutVars>
          <dgm:hierBranch val="init"/>
        </dgm:presLayoutVars>
      </dgm:prSet>
      <dgm:spPr/>
    </dgm:pt>
    <dgm:pt modelId="{4ED67243-0827-48D6-AC38-AD6594F5CCDF}" type="pres">
      <dgm:prSet presAssocID="{8AA8E94A-5FD0-4499-B697-FA4B491040E5}" presName="rootComposite1" presStyleCnt="0"/>
      <dgm:spPr/>
    </dgm:pt>
    <dgm:pt modelId="{0E86D2EE-B7C0-43BB-92D5-059A07C55D93}" type="pres">
      <dgm:prSet presAssocID="{8AA8E94A-5FD0-4499-B697-FA4B491040E5}" presName="rootText1" presStyleLbl="node0" presStyleIdx="0" presStyleCnt="1">
        <dgm:presLayoutVars>
          <dgm:chPref val="3"/>
        </dgm:presLayoutVars>
      </dgm:prSet>
      <dgm:spPr/>
    </dgm:pt>
    <dgm:pt modelId="{B3D0C878-A64E-406E-9848-A6FF6F8BB9E3}" type="pres">
      <dgm:prSet presAssocID="{8AA8E94A-5FD0-4499-B697-FA4B491040E5}" presName="rootConnector1" presStyleLbl="node1" presStyleIdx="0" presStyleCnt="0"/>
      <dgm:spPr/>
    </dgm:pt>
    <dgm:pt modelId="{9F313ABD-58CD-4B91-AB2E-BEC6E1903538}" type="pres">
      <dgm:prSet presAssocID="{8AA8E94A-5FD0-4499-B697-FA4B491040E5}" presName="hierChild2" presStyleCnt="0"/>
      <dgm:spPr/>
    </dgm:pt>
    <dgm:pt modelId="{4FFE54DF-99E0-48BE-BE13-BD7BF9904A1E}" type="pres">
      <dgm:prSet presAssocID="{C8381FFD-D69D-46CF-BA62-DA93BFD2AD9E}" presName="Name37" presStyleLbl="parChTrans1D2" presStyleIdx="0" presStyleCnt="2"/>
      <dgm:spPr/>
    </dgm:pt>
    <dgm:pt modelId="{9ED05BAA-6F85-489B-9C8E-4D6279353A39}" type="pres">
      <dgm:prSet presAssocID="{9393C1B2-187E-4298-8216-E1C7164D0A82}" presName="hierRoot2" presStyleCnt="0">
        <dgm:presLayoutVars>
          <dgm:hierBranch val="init"/>
        </dgm:presLayoutVars>
      </dgm:prSet>
      <dgm:spPr/>
    </dgm:pt>
    <dgm:pt modelId="{D9898F42-015F-4E90-A950-1696F957A54B}" type="pres">
      <dgm:prSet presAssocID="{9393C1B2-187E-4298-8216-E1C7164D0A82}" presName="rootComposite" presStyleCnt="0"/>
      <dgm:spPr/>
    </dgm:pt>
    <dgm:pt modelId="{C498DB28-CC60-44CE-8E0A-5718F775CD33}" type="pres">
      <dgm:prSet presAssocID="{9393C1B2-187E-4298-8216-E1C7164D0A82}" presName="rootText" presStyleLbl="node2" presStyleIdx="0" presStyleCnt="2">
        <dgm:presLayoutVars>
          <dgm:chPref val="3"/>
        </dgm:presLayoutVars>
      </dgm:prSet>
      <dgm:spPr/>
    </dgm:pt>
    <dgm:pt modelId="{707A13C4-57AB-4A9A-9EF6-51F831D3D076}" type="pres">
      <dgm:prSet presAssocID="{9393C1B2-187E-4298-8216-E1C7164D0A82}" presName="rootConnector" presStyleLbl="node2" presStyleIdx="0" presStyleCnt="2"/>
      <dgm:spPr/>
    </dgm:pt>
    <dgm:pt modelId="{7F12816E-76F9-447A-91DC-18B67104EA52}" type="pres">
      <dgm:prSet presAssocID="{9393C1B2-187E-4298-8216-E1C7164D0A82}" presName="hierChild4" presStyleCnt="0"/>
      <dgm:spPr/>
    </dgm:pt>
    <dgm:pt modelId="{7F3500F1-AA59-45E7-A4B0-04D53C1441F6}" type="pres">
      <dgm:prSet presAssocID="{02439AD5-8B2E-49C3-A461-33409A36FDCC}" presName="Name37" presStyleLbl="parChTrans1D3" presStyleIdx="0" presStyleCnt="8"/>
      <dgm:spPr/>
    </dgm:pt>
    <dgm:pt modelId="{745C48EE-5152-4A9A-97BF-67B758B167E2}" type="pres">
      <dgm:prSet presAssocID="{17B0C32A-E26C-432C-89A9-CDEC277F41BD}" presName="hierRoot2" presStyleCnt="0">
        <dgm:presLayoutVars>
          <dgm:hierBranch val="init"/>
        </dgm:presLayoutVars>
      </dgm:prSet>
      <dgm:spPr/>
    </dgm:pt>
    <dgm:pt modelId="{947B9FB4-1E80-41A6-A423-1B1BBE7E366E}" type="pres">
      <dgm:prSet presAssocID="{17B0C32A-E26C-432C-89A9-CDEC277F41BD}" presName="rootComposite" presStyleCnt="0"/>
      <dgm:spPr/>
    </dgm:pt>
    <dgm:pt modelId="{626927B5-33E2-40BA-9CA6-B09443122C4F}" type="pres">
      <dgm:prSet presAssocID="{17B0C32A-E26C-432C-89A9-CDEC277F41BD}" presName="rootText" presStyleLbl="node3" presStyleIdx="0" presStyleCnt="8">
        <dgm:presLayoutVars>
          <dgm:chPref val="3"/>
        </dgm:presLayoutVars>
      </dgm:prSet>
      <dgm:spPr/>
    </dgm:pt>
    <dgm:pt modelId="{727FEB47-47A2-4A83-BC4E-D5AA551FB220}" type="pres">
      <dgm:prSet presAssocID="{17B0C32A-E26C-432C-89A9-CDEC277F41BD}" presName="rootConnector" presStyleLbl="node3" presStyleIdx="0" presStyleCnt="8"/>
      <dgm:spPr/>
    </dgm:pt>
    <dgm:pt modelId="{097B6EA8-E4B8-4458-890F-81CA0A3556EF}" type="pres">
      <dgm:prSet presAssocID="{17B0C32A-E26C-432C-89A9-CDEC277F41BD}" presName="hierChild4" presStyleCnt="0"/>
      <dgm:spPr/>
    </dgm:pt>
    <dgm:pt modelId="{2E52A127-AB1D-4CC5-A1EB-47C4C08C8A87}" type="pres">
      <dgm:prSet presAssocID="{17B0C32A-E26C-432C-89A9-CDEC277F41BD}" presName="hierChild5" presStyleCnt="0"/>
      <dgm:spPr/>
    </dgm:pt>
    <dgm:pt modelId="{1BDE4858-FD85-4FD8-9783-2AB368169C21}" type="pres">
      <dgm:prSet presAssocID="{4754C346-A846-4198-AA96-C262024F7098}" presName="Name37" presStyleLbl="parChTrans1D3" presStyleIdx="1" presStyleCnt="8"/>
      <dgm:spPr/>
    </dgm:pt>
    <dgm:pt modelId="{A4958440-7FA2-4DC6-8C64-DCB3A47BCB56}" type="pres">
      <dgm:prSet presAssocID="{8101DF87-50AD-44B5-BF6B-102D3D74C33B}" presName="hierRoot2" presStyleCnt="0">
        <dgm:presLayoutVars>
          <dgm:hierBranch val="init"/>
        </dgm:presLayoutVars>
      </dgm:prSet>
      <dgm:spPr/>
    </dgm:pt>
    <dgm:pt modelId="{75568F51-9EC6-4B64-ABB1-E2F842EF4ADF}" type="pres">
      <dgm:prSet presAssocID="{8101DF87-50AD-44B5-BF6B-102D3D74C33B}" presName="rootComposite" presStyleCnt="0"/>
      <dgm:spPr/>
    </dgm:pt>
    <dgm:pt modelId="{1FB590C6-3C8F-4052-B592-47311E39AB37}" type="pres">
      <dgm:prSet presAssocID="{8101DF87-50AD-44B5-BF6B-102D3D74C33B}" presName="rootText" presStyleLbl="node3" presStyleIdx="1" presStyleCnt="8">
        <dgm:presLayoutVars>
          <dgm:chPref val="3"/>
        </dgm:presLayoutVars>
      </dgm:prSet>
      <dgm:spPr/>
    </dgm:pt>
    <dgm:pt modelId="{6C492D61-0222-470E-AC09-773ACF778533}" type="pres">
      <dgm:prSet presAssocID="{8101DF87-50AD-44B5-BF6B-102D3D74C33B}" presName="rootConnector" presStyleLbl="node3" presStyleIdx="1" presStyleCnt="8"/>
      <dgm:spPr/>
    </dgm:pt>
    <dgm:pt modelId="{79A4AEEF-8A54-44FF-B1FC-8188BC22C94A}" type="pres">
      <dgm:prSet presAssocID="{8101DF87-50AD-44B5-BF6B-102D3D74C33B}" presName="hierChild4" presStyleCnt="0"/>
      <dgm:spPr/>
    </dgm:pt>
    <dgm:pt modelId="{BFAA9951-BD39-4980-B800-6C4EF7202389}" type="pres">
      <dgm:prSet presAssocID="{8101DF87-50AD-44B5-BF6B-102D3D74C33B}" presName="hierChild5" presStyleCnt="0"/>
      <dgm:spPr/>
    </dgm:pt>
    <dgm:pt modelId="{714A8D15-53D1-4873-8431-080528E90726}" type="pres">
      <dgm:prSet presAssocID="{763A0657-CA42-4600-B692-3B9072B6C3D9}" presName="Name37" presStyleLbl="parChTrans1D3" presStyleIdx="2" presStyleCnt="8"/>
      <dgm:spPr/>
    </dgm:pt>
    <dgm:pt modelId="{DCAC499D-7BE8-49DC-89FC-CFC545CFDAB8}" type="pres">
      <dgm:prSet presAssocID="{FE1225B3-24B5-4CE2-A2BF-4D147DEEEBFE}" presName="hierRoot2" presStyleCnt="0">
        <dgm:presLayoutVars>
          <dgm:hierBranch val="init"/>
        </dgm:presLayoutVars>
      </dgm:prSet>
      <dgm:spPr/>
    </dgm:pt>
    <dgm:pt modelId="{FEA79E29-68F3-418D-ACFD-0BBA7E3DFE43}" type="pres">
      <dgm:prSet presAssocID="{FE1225B3-24B5-4CE2-A2BF-4D147DEEEBFE}" presName="rootComposite" presStyleCnt="0"/>
      <dgm:spPr/>
    </dgm:pt>
    <dgm:pt modelId="{7EEFB444-674C-407C-BB8E-27EC8542594A}" type="pres">
      <dgm:prSet presAssocID="{FE1225B3-24B5-4CE2-A2BF-4D147DEEEBFE}" presName="rootText" presStyleLbl="node3" presStyleIdx="2" presStyleCnt="8">
        <dgm:presLayoutVars>
          <dgm:chPref val="3"/>
        </dgm:presLayoutVars>
      </dgm:prSet>
      <dgm:spPr/>
    </dgm:pt>
    <dgm:pt modelId="{D3B720CA-820A-49E7-A82B-00B7150BBB87}" type="pres">
      <dgm:prSet presAssocID="{FE1225B3-24B5-4CE2-A2BF-4D147DEEEBFE}" presName="rootConnector" presStyleLbl="node3" presStyleIdx="2" presStyleCnt="8"/>
      <dgm:spPr/>
    </dgm:pt>
    <dgm:pt modelId="{76F4E246-B393-428F-B900-7B49C1D9E3F5}" type="pres">
      <dgm:prSet presAssocID="{FE1225B3-24B5-4CE2-A2BF-4D147DEEEBFE}" presName="hierChild4" presStyleCnt="0"/>
      <dgm:spPr/>
    </dgm:pt>
    <dgm:pt modelId="{42083D9F-5D3C-491D-B84B-6057E158EB0A}" type="pres">
      <dgm:prSet presAssocID="{FE1225B3-24B5-4CE2-A2BF-4D147DEEEBFE}" presName="hierChild5" presStyleCnt="0"/>
      <dgm:spPr/>
    </dgm:pt>
    <dgm:pt modelId="{5EC8E6AD-9040-4F23-9102-C91E903EEAE6}" type="pres">
      <dgm:prSet presAssocID="{D6EA9262-70AF-4E12-9232-7DAF1BA62A6D}" presName="Name37" presStyleLbl="parChTrans1D3" presStyleIdx="3" presStyleCnt="8"/>
      <dgm:spPr/>
    </dgm:pt>
    <dgm:pt modelId="{DE77812B-988D-4168-B2E7-7E7BC4BD8923}" type="pres">
      <dgm:prSet presAssocID="{3BDB10C2-D74F-4647-A6F7-FE2AEC629CDB}" presName="hierRoot2" presStyleCnt="0">
        <dgm:presLayoutVars>
          <dgm:hierBranch val="init"/>
        </dgm:presLayoutVars>
      </dgm:prSet>
      <dgm:spPr/>
    </dgm:pt>
    <dgm:pt modelId="{0A63D883-00D9-4E24-A0C1-322B3AD690DE}" type="pres">
      <dgm:prSet presAssocID="{3BDB10C2-D74F-4647-A6F7-FE2AEC629CDB}" presName="rootComposite" presStyleCnt="0"/>
      <dgm:spPr/>
    </dgm:pt>
    <dgm:pt modelId="{B5A17B3B-0670-432D-95C4-63FA2AD10BDB}" type="pres">
      <dgm:prSet presAssocID="{3BDB10C2-D74F-4647-A6F7-FE2AEC629CDB}" presName="rootText" presStyleLbl="node3" presStyleIdx="3" presStyleCnt="8">
        <dgm:presLayoutVars>
          <dgm:chPref val="3"/>
        </dgm:presLayoutVars>
      </dgm:prSet>
      <dgm:spPr/>
    </dgm:pt>
    <dgm:pt modelId="{4EF463F4-48CB-4E83-8A5B-8CE2BEE30750}" type="pres">
      <dgm:prSet presAssocID="{3BDB10C2-D74F-4647-A6F7-FE2AEC629CDB}" presName="rootConnector" presStyleLbl="node3" presStyleIdx="3" presStyleCnt="8"/>
      <dgm:spPr/>
    </dgm:pt>
    <dgm:pt modelId="{1FB744C2-5A1F-46E0-8778-15395165ABEA}" type="pres">
      <dgm:prSet presAssocID="{3BDB10C2-D74F-4647-A6F7-FE2AEC629CDB}" presName="hierChild4" presStyleCnt="0"/>
      <dgm:spPr/>
    </dgm:pt>
    <dgm:pt modelId="{B2B5FCBA-B948-46DE-B6F3-8E823DF63AA8}" type="pres">
      <dgm:prSet presAssocID="{3BDB10C2-D74F-4647-A6F7-FE2AEC629CDB}" presName="hierChild5" presStyleCnt="0"/>
      <dgm:spPr/>
    </dgm:pt>
    <dgm:pt modelId="{5E723864-5CE7-4BB4-A79A-289C4FAED283}" type="pres">
      <dgm:prSet presAssocID="{9393C1B2-187E-4298-8216-E1C7164D0A82}" presName="hierChild5" presStyleCnt="0"/>
      <dgm:spPr/>
    </dgm:pt>
    <dgm:pt modelId="{932CDF03-E603-4FA2-AD03-548A266C1D24}" type="pres">
      <dgm:prSet presAssocID="{F2C02CB4-3AAC-4851-A797-E3133BFCE2B8}" presName="Name37" presStyleLbl="parChTrans1D2" presStyleIdx="1" presStyleCnt="2"/>
      <dgm:spPr/>
    </dgm:pt>
    <dgm:pt modelId="{9EED5994-4F44-4933-968C-26CBA83CC948}" type="pres">
      <dgm:prSet presAssocID="{C6E21831-8275-4F28-B054-3C477F85900E}" presName="hierRoot2" presStyleCnt="0">
        <dgm:presLayoutVars>
          <dgm:hierBranch val="init"/>
        </dgm:presLayoutVars>
      </dgm:prSet>
      <dgm:spPr/>
    </dgm:pt>
    <dgm:pt modelId="{BFBF92DD-34D7-40A6-B95C-59F49B0DE5ED}" type="pres">
      <dgm:prSet presAssocID="{C6E21831-8275-4F28-B054-3C477F85900E}" presName="rootComposite" presStyleCnt="0"/>
      <dgm:spPr/>
    </dgm:pt>
    <dgm:pt modelId="{3E03DFC0-AB31-4513-97B4-A2890C01B49C}" type="pres">
      <dgm:prSet presAssocID="{C6E21831-8275-4F28-B054-3C477F85900E}" presName="rootText" presStyleLbl="node2" presStyleIdx="1" presStyleCnt="2">
        <dgm:presLayoutVars>
          <dgm:chPref val="3"/>
        </dgm:presLayoutVars>
      </dgm:prSet>
      <dgm:spPr/>
    </dgm:pt>
    <dgm:pt modelId="{0FBA821A-3B35-4EF4-BA76-6D1845E811D2}" type="pres">
      <dgm:prSet presAssocID="{C6E21831-8275-4F28-B054-3C477F85900E}" presName="rootConnector" presStyleLbl="node2" presStyleIdx="1" presStyleCnt="2"/>
      <dgm:spPr/>
    </dgm:pt>
    <dgm:pt modelId="{86811189-01D6-4C93-B41C-B08061A3B151}" type="pres">
      <dgm:prSet presAssocID="{C6E21831-8275-4F28-B054-3C477F85900E}" presName="hierChild4" presStyleCnt="0"/>
      <dgm:spPr/>
    </dgm:pt>
    <dgm:pt modelId="{83A39230-365F-4EA3-94DB-EC0FE7E19411}" type="pres">
      <dgm:prSet presAssocID="{B639223B-F841-4047-9048-8A2299FBFA4C}" presName="Name37" presStyleLbl="parChTrans1D3" presStyleIdx="4" presStyleCnt="8"/>
      <dgm:spPr/>
    </dgm:pt>
    <dgm:pt modelId="{E51B663C-6FB6-442B-8F22-254B8A378907}" type="pres">
      <dgm:prSet presAssocID="{8854C0CB-34D6-4273-B05D-4401BE362E27}" presName="hierRoot2" presStyleCnt="0">
        <dgm:presLayoutVars>
          <dgm:hierBranch val="init"/>
        </dgm:presLayoutVars>
      </dgm:prSet>
      <dgm:spPr/>
    </dgm:pt>
    <dgm:pt modelId="{A68A70E7-AD4E-4945-9518-BCCF52EB823A}" type="pres">
      <dgm:prSet presAssocID="{8854C0CB-34D6-4273-B05D-4401BE362E27}" presName="rootComposite" presStyleCnt="0"/>
      <dgm:spPr/>
    </dgm:pt>
    <dgm:pt modelId="{97CBEB64-DD97-4D43-9E79-4AF94803CD61}" type="pres">
      <dgm:prSet presAssocID="{8854C0CB-34D6-4273-B05D-4401BE362E27}" presName="rootText" presStyleLbl="node3" presStyleIdx="4" presStyleCnt="8">
        <dgm:presLayoutVars>
          <dgm:chPref val="3"/>
        </dgm:presLayoutVars>
      </dgm:prSet>
      <dgm:spPr/>
    </dgm:pt>
    <dgm:pt modelId="{517A1B38-2027-429D-9165-03C323E59D70}" type="pres">
      <dgm:prSet presAssocID="{8854C0CB-34D6-4273-B05D-4401BE362E27}" presName="rootConnector" presStyleLbl="node3" presStyleIdx="4" presStyleCnt="8"/>
      <dgm:spPr/>
    </dgm:pt>
    <dgm:pt modelId="{7CB56ED1-D258-46BC-AD0D-59BCE602AFAA}" type="pres">
      <dgm:prSet presAssocID="{8854C0CB-34D6-4273-B05D-4401BE362E27}" presName="hierChild4" presStyleCnt="0"/>
      <dgm:spPr/>
    </dgm:pt>
    <dgm:pt modelId="{F3E4D255-7E91-4CB8-8D62-3732D7C395B6}" type="pres">
      <dgm:prSet presAssocID="{8854C0CB-34D6-4273-B05D-4401BE362E27}" presName="hierChild5" presStyleCnt="0"/>
      <dgm:spPr/>
    </dgm:pt>
    <dgm:pt modelId="{F02377B3-8BD7-4736-83CC-F2D9CFCC0535}" type="pres">
      <dgm:prSet presAssocID="{22BC97FF-F36B-49FB-A4AC-3A17CADDE6B9}" presName="Name37" presStyleLbl="parChTrans1D3" presStyleIdx="5" presStyleCnt="8"/>
      <dgm:spPr/>
    </dgm:pt>
    <dgm:pt modelId="{9BC0C37A-F887-409C-87C5-02AD6345D15A}" type="pres">
      <dgm:prSet presAssocID="{36BD5B1C-CD63-4D01-9802-A9AE354C62F9}" presName="hierRoot2" presStyleCnt="0">
        <dgm:presLayoutVars>
          <dgm:hierBranch val="init"/>
        </dgm:presLayoutVars>
      </dgm:prSet>
      <dgm:spPr/>
    </dgm:pt>
    <dgm:pt modelId="{51A70989-FF6E-4D80-AC4C-A2EA85D237E3}" type="pres">
      <dgm:prSet presAssocID="{36BD5B1C-CD63-4D01-9802-A9AE354C62F9}" presName="rootComposite" presStyleCnt="0"/>
      <dgm:spPr/>
    </dgm:pt>
    <dgm:pt modelId="{52334A33-814B-46BC-AB94-F980DF80811C}" type="pres">
      <dgm:prSet presAssocID="{36BD5B1C-CD63-4D01-9802-A9AE354C62F9}" presName="rootText" presStyleLbl="node3" presStyleIdx="5" presStyleCnt="8">
        <dgm:presLayoutVars>
          <dgm:chPref val="3"/>
        </dgm:presLayoutVars>
      </dgm:prSet>
      <dgm:spPr/>
    </dgm:pt>
    <dgm:pt modelId="{B7830727-EC9E-4B1B-8C21-59E9852382D8}" type="pres">
      <dgm:prSet presAssocID="{36BD5B1C-CD63-4D01-9802-A9AE354C62F9}" presName="rootConnector" presStyleLbl="node3" presStyleIdx="5" presStyleCnt="8"/>
      <dgm:spPr/>
    </dgm:pt>
    <dgm:pt modelId="{EBB4C323-6FF6-4896-B56A-90CCF24E7A41}" type="pres">
      <dgm:prSet presAssocID="{36BD5B1C-CD63-4D01-9802-A9AE354C62F9}" presName="hierChild4" presStyleCnt="0"/>
      <dgm:spPr/>
    </dgm:pt>
    <dgm:pt modelId="{0BC9EC56-990B-4A5E-A27A-3899882E6E13}" type="pres">
      <dgm:prSet presAssocID="{36BD5B1C-CD63-4D01-9802-A9AE354C62F9}" presName="hierChild5" presStyleCnt="0"/>
      <dgm:spPr/>
    </dgm:pt>
    <dgm:pt modelId="{9693D120-49EC-4D1C-8065-1429A7E14A56}" type="pres">
      <dgm:prSet presAssocID="{E60356A4-BC0B-4681-8FF4-717C8ADFB97E}" presName="Name37" presStyleLbl="parChTrans1D3" presStyleIdx="6" presStyleCnt="8"/>
      <dgm:spPr/>
    </dgm:pt>
    <dgm:pt modelId="{C7631C24-20AB-4163-B770-CC83F2A2E417}" type="pres">
      <dgm:prSet presAssocID="{A53AE261-104B-4C37-9522-8AFD2826C1CD}" presName="hierRoot2" presStyleCnt="0">
        <dgm:presLayoutVars>
          <dgm:hierBranch val="init"/>
        </dgm:presLayoutVars>
      </dgm:prSet>
      <dgm:spPr/>
    </dgm:pt>
    <dgm:pt modelId="{19A08057-211A-40DB-B8B9-87DF8AFE5107}" type="pres">
      <dgm:prSet presAssocID="{A53AE261-104B-4C37-9522-8AFD2826C1CD}" presName="rootComposite" presStyleCnt="0"/>
      <dgm:spPr/>
    </dgm:pt>
    <dgm:pt modelId="{47D32236-1F29-46CC-B1C7-19541FF50135}" type="pres">
      <dgm:prSet presAssocID="{A53AE261-104B-4C37-9522-8AFD2826C1CD}" presName="rootText" presStyleLbl="node3" presStyleIdx="6" presStyleCnt="8">
        <dgm:presLayoutVars>
          <dgm:chPref val="3"/>
        </dgm:presLayoutVars>
      </dgm:prSet>
      <dgm:spPr/>
    </dgm:pt>
    <dgm:pt modelId="{3193519E-3A40-4229-83B6-2414CE3E7137}" type="pres">
      <dgm:prSet presAssocID="{A53AE261-104B-4C37-9522-8AFD2826C1CD}" presName="rootConnector" presStyleLbl="node3" presStyleIdx="6" presStyleCnt="8"/>
      <dgm:spPr/>
    </dgm:pt>
    <dgm:pt modelId="{D6E2C4B1-3EFE-42C0-8A24-54C19378EB10}" type="pres">
      <dgm:prSet presAssocID="{A53AE261-104B-4C37-9522-8AFD2826C1CD}" presName="hierChild4" presStyleCnt="0"/>
      <dgm:spPr/>
    </dgm:pt>
    <dgm:pt modelId="{5DC6573F-C756-4511-80E1-771A3B1AF955}" type="pres">
      <dgm:prSet presAssocID="{A53AE261-104B-4C37-9522-8AFD2826C1CD}" presName="hierChild5" presStyleCnt="0"/>
      <dgm:spPr/>
    </dgm:pt>
    <dgm:pt modelId="{60952F9E-583D-4395-9C96-111ED107194D}" type="pres">
      <dgm:prSet presAssocID="{9AFCFF64-7971-4395-81CF-9A0537FB9706}" presName="Name37" presStyleLbl="parChTrans1D3" presStyleIdx="7" presStyleCnt="8"/>
      <dgm:spPr/>
    </dgm:pt>
    <dgm:pt modelId="{4CF16933-74F2-40DB-A441-490A15313C46}" type="pres">
      <dgm:prSet presAssocID="{5F91D035-3C7B-472E-9516-447D075B4D12}" presName="hierRoot2" presStyleCnt="0">
        <dgm:presLayoutVars>
          <dgm:hierBranch val="init"/>
        </dgm:presLayoutVars>
      </dgm:prSet>
      <dgm:spPr/>
    </dgm:pt>
    <dgm:pt modelId="{FFC840D1-80BD-4777-96F4-542761BCABA5}" type="pres">
      <dgm:prSet presAssocID="{5F91D035-3C7B-472E-9516-447D075B4D12}" presName="rootComposite" presStyleCnt="0"/>
      <dgm:spPr/>
    </dgm:pt>
    <dgm:pt modelId="{4D1F7C03-A85D-4186-8AA0-773DBDB2AAA8}" type="pres">
      <dgm:prSet presAssocID="{5F91D035-3C7B-472E-9516-447D075B4D12}" presName="rootText" presStyleLbl="node3" presStyleIdx="7" presStyleCnt="8">
        <dgm:presLayoutVars>
          <dgm:chPref val="3"/>
        </dgm:presLayoutVars>
      </dgm:prSet>
      <dgm:spPr/>
    </dgm:pt>
    <dgm:pt modelId="{FE5CF9F4-84BD-44F2-92C3-E2BBE519F3D1}" type="pres">
      <dgm:prSet presAssocID="{5F91D035-3C7B-472E-9516-447D075B4D12}" presName="rootConnector" presStyleLbl="node3" presStyleIdx="7" presStyleCnt="8"/>
      <dgm:spPr/>
    </dgm:pt>
    <dgm:pt modelId="{B6CBD6C5-BF13-418A-9EC4-3B341D2CA3FC}" type="pres">
      <dgm:prSet presAssocID="{5F91D035-3C7B-472E-9516-447D075B4D12}" presName="hierChild4" presStyleCnt="0"/>
      <dgm:spPr/>
    </dgm:pt>
    <dgm:pt modelId="{8F821042-8BE9-492F-8FEB-B8641EF03E30}" type="pres">
      <dgm:prSet presAssocID="{5F91D035-3C7B-472E-9516-447D075B4D12}" presName="hierChild5" presStyleCnt="0"/>
      <dgm:spPr/>
    </dgm:pt>
    <dgm:pt modelId="{744B0FCA-B6D9-48C3-8F97-7CB8882490C9}" type="pres">
      <dgm:prSet presAssocID="{C6E21831-8275-4F28-B054-3C477F85900E}" presName="hierChild5" presStyleCnt="0"/>
      <dgm:spPr/>
    </dgm:pt>
    <dgm:pt modelId="{E9F5FD4B-8EBA-4A05-902B-1D523BBDE708}" type="pres">
      <dgm:prSet presAssocID="{8AA8E94A-5FD0-4499-B697-FA4B491040E5}" presName="hierChild3" presStyleCnt="0"/>
      <dgm:spPr/>
    </dgm:pt>
  </dgm:ptLst>
  <dgm:cxnLst>
    <dgm:cxn modelId="{FE266501-6CA3-45C3-96D9-42A2C55EB8DB}" type="presOf" srcId="{8AA8E94A-5FD0-4499-B697-FA4B491040E5}" destId="{B3D0C878-A64E-406E-9848-A6FF6F8BB9E3}" srcOrd="1" destOrd="0" presId="urn:microsoft.com/office/officeart/2005/8/layout/orgChart1"/>
    <dgm:cxn modelId="{09071505-FC8E-4140-8C84-BC8A8043DD6B}" srcId="{9393C1B2-187E-4298-8216-E1C7164D0A82}" destId="{8101DF87-50AD-44B5-BF6B-102D3D74C33B}" srcOrd="1" destOrd="0" parTransId="{4754C346-A846-4198-AA96-C262024F7098}" sibTransId="{B2A0E0D5-4E61-4F03-9429-18712BC85317}"/>
    <dgm:cxn modelId="{2D62D708-3228-4C62-B94A-B896D59848AB}" type="presOf" srcId="{C6E21831-8275-4F28-B054-3C477F85900E}" destId="{0FBA821A-3B35-4EF4-BA76-6D1845E811D2}" srcOrd="1" destOrd="0" presId="urn:microsoft.com/office/officeart/2005/8/layout/orgChart1"/>
    <dgm:cxn modelId="{DFA75717-F828-4A32-81C8-C3BE86C9C482}" type="presOf" srcId="{A53AE261-104B-4C37-9522-8AFD2826C1CD}" destId="{47D32236-1F29-46CC-B1C7-19541FF50135}" srcOrd="0" destOrd="0" presId="urn:microsoft.com/office/officeart/2005/8/layout/orgChart1"/>
    <dgm:cxn modelId="{863C9117-220E-4D66-A352-19BD77839793}" type="presOf" srcId="{5F91D035-3C7B-472E-9516-447D075B4D12}" destId="{FE5CF9F4-84BD-44F2-92C3-E2BBE519F3D1}" srcOrd="1" destOrd="0" presId="urn:microsoft.com/office/officeart/2005/8/layout/orgChart1"/>
    <dgm:cxn modelId="{40E3B71C-D231-4F14-9A54-D2298E45DD51}" srcId="{9393C1B2-187E-4298-8216-E1C7164D0A82}" destId="{FE1225B3-24B5-4CE2-A2BF-4D147DEEEBFE}" srcOrd="2" destOrd="0" parTransId="{763A0657-CA42-4600-B692-3B9072B6C3D9}" sibTransId="{BAB4A7FB-E8D8-433D-9F07-606DCE50844F}"/>
    <dgm:cxn modelId="{54B3881F-FFCE-437B-9E85-EBEFD82AD951}" srcId="{C6E21831-8275-4F28-B054-3C477F85900E}" destId="{5F91D035-3C7B-472E-9516-447D075B4D12}" srcOrd="3" destOrd="0" parTransId="{9AFCFF64-7971-4395-81CF-9A0537FB9706}" sibTransId="{B96F4B2B-9380-4ADF-B8CD-FACEE877CAEC}"/>
    <dgm:cxn modelId="{75EB5124-565E-4EEB-85F0-F6CD63AA1F6A}" srcId="{3A5351C0-5B14-4656-A3B1-B511CCD79952}" destId="{8AA8E94A-5FD0-4499-B697-FA4B491040E5}" srcOrd="0" destOrd="0" parTransId="{5A8D62F4-C236-446B-A90D-CDE78C442123}" sibTransId="{5FA5F2C4-4BD9-46D4-8D58-C13D5A5D6B8D}"/>
    <dgm:cxn modelId="{1BF91626-66C5-4A17-AD0E-6B34162348B8}" type="presOf" srcId="{8AA8E94A-5FD0-4499-B697-FA4B491040E5}" destId="{0E86D2EE-B7C0-43BB-92D5-059A07C55D93}" srcOrd="0" destOrd="0" presId="urn:microsoft.com/office/officeart/2005/8/layout/orgChart1"/>
    <dgm:cxn modelId="{BF28D826-4907-4A2C-956C-36A49ECB80D8}" type="presOf" srcId="{FE1225B3-24B5-4CE2-A2BF-4D147DEEEBFE}" destId="{7EEFB444-674C-407C-BB8E-27EC8542594A}" srcOrd="0" destOrd="0" presId="urn:microsoft.com/office/officeart/2005/8/layout/orgChart1"/>
    <dgm:cxn modelId="{378B0F39-B8B4-45B7-BBB5-E39E85E14DB3}" type="presOf" srcId="{8854C0CB-34D6-4273-B05D-4401BE362E27}" destId="{517A1B38-2027-429D-9165-03C323E59D70}" srcOrd="1" destOrd="0" presId="urn:microsoft.com/office/officeart/2005/8/layout/orgChart1"/>
    <dgm:cxn modelId="{062FC039-C7CA-4518-A80E-DF37C5ED27E3}" type="presOf" srcId="{D6EA9262-70AF-4E12-9232-7DAF1BA62A6D}" destId="{5EC8E6AD-9040-4F23-9102-C91E903EEAE6}" srcOrd="0" destOrd="0" presId="urn:microsoft.com/office/officeart/2005/8/layout/orgChart1"/>
    <dgm:cxn modelId="{4939E93D-E445-4C12-BDEA-52598E4D1758}" srcId="{8AA8E94A-5FD0-4499-B697-FA4B491040E5}" destId="{9393C1B2-187E-4298-8216-E1C7164D0A82}" srcOrd="0" destOrd="0" parTransId="{C8381FFD-D69D-46CF-BA62-DA93BFD2AD9E}" sibTransId="{88618F2C-36C8-48D9-A3F9-D095BC469DD9}"/>
    <dgm:cxn modelId="{0CDEE93F-0E05-4F20-A2D6-351515D788E4}" type="presOf" srcId="{22BC97FF-F36B-49FB-A4AC-3A17CADDE6B9}" destId="{F02377B3-8BD7-4736-83CC-F2D9CFCC0535}" srcOrd="0" destOrd="0" presId="urn:microsoft.com/office/officeart/2005/8/layout/orgChart1"/>
    <dgm:cxn modelId="{2008F05C-9BFE-4FC6-8B02-E86868A44BF8}" srcId="{C6E21831-8275-4F28-B054-3C477F85900E}" destId="{36BD5B1C-CD63-4D01-9802-A9AE354C62F9}" srcOrd="1" destOrd="0" parTransId="{22BC97FF-F36B-49FB-A4AC-3A17CADDE6B9}" sibTransId="{ABFC03AB-4C01-4B21-A5A8-7A9F644E0556}"/>
    <dgm:cxn modelId="{FBFA7462-F92E-4364-BE46-798C9A0C4EF3}" type="presOf" srcId="{4754C346-A846-4198-AA96-C262024F7098}" destId="{1BDE4858-FD85-4FD8-9783-2AB368169C21}" srcOrd="0" destOrd="0" presId="urn:microsoft.com/office/officeart/2005/8/layout/orgChart1"/>
    <dgm:cxn modelId="{B9799D62-6411-463B-B2E2-3E5BE082C859}" type="presOf" srcId="{8101DF87-50AD-44B5-BF6B-102D3D74C33B}" destId="{1FB590C6-3C8F-4052-B592-47311E39AB37}" srcOrd="0" destOrd="0" presId="urn:microsoft.com/office/officeart/2005/8/layout/orgChart1"/>
    <dgm:cxn modelId="{34AECA62-3FD6-42A7-BE21-152AB9FA1AFA}" srcId="{9393C1B2-187E-4298-8216-E1C7164D0A82}" destId="{17B0C32A-E26C-432C-89A9-CDEC277F41BD}" srcOrd="0" destOrd="0" parTransId="{02439AD5-8B2E-49C3-A461-33409A36FDCC}" sibTransId="{85D69CC2-DA50-4ABA-9F22-EC779B7FB192}"/>
    <dgm:cxn modelId="{62475446-AA42-4758-9485-939C3685B984}" type="presOf" srcId="{9393C1B2-187E-4298-8216-E1C7164D0A82}" destId="{707A13C4-57AB-4A9A-9EF6-51F831D3D076}" srcOrd="1" destOrd="0" presId="urn:microsoft.com/office/officeart/2005/8/layout/orgChart1"/>
    <dgm:cxn modelId="{7B8C0E69-E95F-4BD0-9144-8F81C3F12B5A}" srcId="{C6E21831-8275-4F28-B054-3C477F85900E}" destId="{A53AE261-104B-4C37-9522-8AFD2826C1CD}" srcOrd="2" destOrd="0" parTransId="{E60356A4-BC0B-4681-8FF4-717C8ADFB97E}" sibTransId="{48CC8713-EB7D-4CA9-BAA8-F4EBD42FB007}"/>
    <dgm:cxn modelId="{AE25D66F-E749-4BBB-B29C-89153E875EBC}" srcId="{C6E21831-8275-4F28-B054-3C477F85900E}" destId="{8854C0CB-34D6-4273-B05D-4401BE362E27}" srcOrd="0" destOrd="0" parTransId="{B639223B-F841-4047-9048-8A2299FBFA4C}" sibTransId="{E31E8124-17C6-4E8E-8E61-A6C5A3A38E3F}"/>
    <dgm:cxn modelId="{AB106950-AE80-4F6B-A32A-30566FD390D1}" type="presOf" srcId="{36BD5B1C-CD63-4D01-9802-A9AE354C62F9}" destId="{B7830727-EC9E-4B1B-8C21-59E9852382D8}" srcOrd="1" destOrd="0" presId="urn:microsoft.com/office/officeart/2005/8/layout/orgChart1"/>
    <dgm:cxn modelId="{A1DBFE53-E174-4D87-A159-0A4D120922F9}" type="presOf" srcId="{36BD5B1C-CD63-4D01-9802-A9AE354C62F9}" destId="{52334A33-814B-46BC-AB94-F980DF80811C}" srcOrd="0" destOrd="0" presId="urn:microsoft.com/office/officeart/2005/8/layout/orgChart1"/>
    <dgm:cxn modelId="{DCE86D76-44EA-4A55-B107-3B42176096BC}" srcId="{9393C1B2-187E-4298-8216-E1C7164D0A82}" destId="{3BDB10C2-D74F-4647-A6F7-FE2AEC629CDB}" srcOrd="3" destOrd="0" parTransId="{D6EA9262-70AF-4E12-9232-7DAF1BA62A6D}" sibTransId="{54634CE0-AAA7-47D7-A8C1-B8616BC751F6}"/>
    <dgm:cxn modelId="{ABAB3B7C-030B-4196-9923-EAC70C45F197}" type="presOf" srcId="{E60356A4-BC0B-4681-8FF4-717C8ADFB97E}" destId="{9693D120-49EC-4D1C-8065-1429A7E14A56}" srcOrd="0" destOrd="0" presId="urn:microsoft.com/office/officeart/2005/8/layout/orgChart1"/>
    <dgm:cxn modelId="{86A5F67C-99C3-4598-B132-DF67CA66B4C4}" type="presOf" srcId="{F2C02CB4-3AAC-4851-A797-E3133BFCE2B8}" destId="{932CDF03-E603-4FA2-AD03-548A266C1D24}" srcOrd="0" destOrd="0" presId="urn:microsoft.com/office/officeart/2005/8/layout/orgChart1"/>
    <dgm:cxn modelId="{CB2C9C82-6882-4F61-8B33-1577DEC0ADB8}" type="presOf" srcId="{FE1225B3-24B5-4CE2-A2BF-4D147DEEEBFE}" destId="{D3B720CA-820A-49E7-A82B-00B7150BBB87}" srcOrd="1" destOrd="0" presId="urn:microsoft.com/office/officeart/2005/8/layout/orgChart1"/>
    <dgm:cxn modelId="{FB91318E-713D-436C-9B7F-F9547024E357}" type="presOf" srcId="{17B0C32A-E26C-432C-89A9-CDEC277F41BD}" destId="{626927B5-33E2-40BA-9CA6-B09443122C4F}" srcOrd="0" destOrd="0" presId="urn:microsoft.com/office/officeart/2005/8/layout/orgChart1"/>
    <dgm:cxn modelId="{CB3A8590-6362-4033-87D5-FE021F1C00F4}" type="presOf" srcId="{C8381FFD-D69D-46CF-BA62-DA93BFD2AD9E}" destId="{4FFE54DF-99E0-48BE-BE13-BD7BF9904A1E}" srcOrd="0" destOrd="0" presId="urn:microsoft.com/office/officeart/2005/8/layout/orgChart1"/>
    <dgm:cxn modelId="{9DA16392-29AA-4D5E-95A7-D5E22415A8B7}" type="presOf" srcId="{A53AE261-104B-4C37-9522-8AFD2826C1CD}" destId="{3193519E-3A40-4229-83B6-2414CE3E7137}" srcOrd="1" destOrd="0" presId="urn:microsoft.com/office/officeart/2005/8/layout/orgChart1"/>
    <dgm:cxn modelId="{AF614294-C0C1-4778-A302-EE4BA5891C5D}" type="presOf" srcId="{B639223B-F841-4047-9048-8A2299FBFA4C}" destId="{83A39230-365F-4EA3-94DB-EC0FE7E19411}" srcOrd="0" destOrd="0" presId="urn:microsoft.com/office/officeart/2005/8/layout/orgChart1"/>
    <dgm:cxn modelId="{1EFC0B98-15D6-42DC-A945-65E0405F18BE}" type="presOf" srcId="{17B0C32A-E26C-432C-89A9-CDEC277F41BD}" destId="{727FEB47-47A2-4A83-BC4E-D5AA551FB220}" srcOrd="1" destOrd="0" presId="urn:microsoft.com/office/officeart/2005/8/layout/orgChart1"/>
    <dgm:cxn modelId="{06270D99-3F91-4280-861F-D9009131D654}" type="presOf" srcId="{5F91D035-3C7B-472E-9516-447D075B4D12}" destId="{4D1F7C03-A85D-4186-8AA0-773DBDB2AAA8}" srcOrd="0" destOrd="0" presId="urn:microsoft.com/office/officeart/2005/8/layout/orgChart1"/>
    <dgm:cxn modelId="{EBF5EAA8-9367-4C82-A3EC-ECEBF5ACF834}" type="presOf" srcId="{3BDB10C2-D74F-4647-A6F7-FE2AEC629CDB}" destId="{B5A17B3B-0670-432D-95C4-63FA2AD10BDB}" srcOrd="0" destOrd="0" presId="urn:microsoft.com/office/officeart/2005/8/layout/orgChart1"/>
    <dgm:cxn modelId="{C3151CB7-A1D8-4C85-A8F9-41D62CB818F5}" type="presOf" srcId="{9AFCFF64-7971-4395-81CF-9A0537FB9706}" destId="{60952F9E-583D-4395-9C96-111ED107194D}" srcOrd="0" destOrd="0" presId="urn:microsoft.com/office/officeart/2005/8/layout/orgChart1"/>
    <dgm:cxn modelId="{BBB27EC3-8F25-4C45-9CF2-F861BB44F563}" type="presOf" srcId="{8101DF87-50AD-44B5-BF6B-102D3D74C33B}" destId="{6C492D61-0222-470E-AC09-773ACF778533}" srcOrd="1" destOrd="0" presId="urn:microsoft.com/office/officeart/2005/8/layout/orgChart1"/>
    <dgm:cxn modelId="{CB64BDC3-DB59-4387-A06D-C57F9EB15055}" srcId="{8AA8E94A-5FD0-4499-B697-FA4B491040E5}" destId="{C6E21831-8275-4F28-B054-3C477F85900E}" srcOrd="1" destOrd="0" parTransId="{F2C02CB4-3AAC-4851-A797-E3133BFCE2B8}" sibTransId="{D6652FE1-8FE6-4A79-87ED-4B61AE7441D7}"/>
    <dgm:cxn modelId="{BA77BECB-8860-4D49-A534-A282BAAE37F0}" type="presOf" srcId="{3BDB10C2-D74F-4647-A6F7-FE2AEC629CDB}" destId="{4EF463F4-48CB-4E83-8A5B-8CE2BEE30750}" srcOrd="1" destOrd="0" presId="urn:microsoft.com/office/officeart/2005/8/layout/orgChart1"/>
    <dgm:cxn modelId="{EF9E41D0-F1D2-41AB-9D59-38FE0C6BC227}" type="presOf" srcId="{3A5351C0-5B14-4656-A3B1-B511CCD79952}" destId="{66A34920-70D9-423C-B5A8-D57944CD09A4}" srcOrd="0" destOrd="0" presId="urn:microsoft.com/office/officeart/2005/8/layout/orgChart1"/>
    <dgm:cxn modelId="{C4457ADB-CACA-447B-B6BC-EE06A478E5ED}" type="presOf" srcId="{9393C1B2-187E-4298-8216-E1C7164D0A82}" destId="{C498DB28-CC60-44CE-8E0A-5718F775CD33}" srcOrd="0" destOrd="0" presId="urn:microsoft.com/office/officeart/2005/8/layout/orgChart1"/>
    <dgm:cxn modelId="{EDD821E8-2D80-4D66-B464-76912D79E212}" type="presOf" srcId="{8854C0CB-34D6-4273-B05D-4401BE362E27}" destId="{97CBEB64-DD97-4D43-9E79-4AF94803CD61}" srcOrd="0" destOrd="0" presId="urn:microsoft.com/office/officeart/2005/8/layout/orgChart1"/>
    <dgm:cxn modelId="{3747D7EC-B0E7-4F4C-8C4F-0A6289966BCA}" type="presOf" srcId="{02439AD5-8B2E-49C3-A461-33409A36FDCC}" destId="{7F3500F1-AA59-45E7-A4B0-04D53C1441F6}" srcOrd="0" destOrd="0" presId="urn:microsoft.com/office/officeart/2005/8/layout/orgChart1"/>
    <dgm:cxn modelId="{90FFD7F2-6B1A-481A-9A7E-A79F470254C0}" type="presOf" srcId="{763A0657-CA42-4600-B692-3B9072B6C3D9}" destId="{714A8D15-53D1-4873-8431-080528E90726}" srcOrd="0" destOrd="0" presId="urn:microsoft.com/office/officeart/2005/8/layout/orgChart1"/>
    <dgm:cxn modelId="{C069B2FD-B8FE-47ED-B279-E0701D1D5653}" type="presOf" srcId="{C6E21831-8275-4F28-B054-3C477F85900E}" destId="{3E03DFC0-AB31-4513-97B4-A2890C01B49C}" srcOrd="0" destOrd="0" presId="urn:microsoft.com/office/officeart/2005/8/layout/orgChart1"/>
    <dgm:cxn modelId="{5800DAC3-3812-4905-8B53-96B2C22B75DA}" type="presParOf" srcId="{66A34920-70D9-423C-B5A8-D57944CD09A4}" destId="{8CCD92F2-C1E3-452D-81F5-F2065233266D}" srcOrd="0" destOrd="0" presId="urn:microsoft.com/office/officeart/2005/8/layout/orgChart1"/>
    <dgm:cxn modelId="{6AE33C74-7AED-40F8-8940-BE665ED60C1C}" type="presParOf" srcId="{8CCD92F2-C1E3-452D-81F5-F2065233266D}" destId="{4ED67243-0827-48D6-AC38-AD6594F5CCDF}" srcOrd="0" destOrd="0" presId="urn:microsoft.com/office/officeart/2005/8/layout/orgChart1"/>
    <dgm:cxn modelId="{AEE1AFD9-F899-4FD7-8482-91ED7E95789E}" type="presParOf" srcId="{4ED67243-0827-48D6-AC38-AD6594F5CCDF}" destId="{0E86D2EE-B7C0-43BB-92D5-059A07C55D93}" srcOrd="0" destOrd="0" presId="urn:microsoft.com/office/officeart/2005/8/layout/orgChart1"/>
    <dgm:cxn modelId="{201C2C6C-92FC-4D80-9E23-C4AA85766859}" type="presParOf" srcId="{4ED67243-0827-48D6-AC38-AD6594F5CCDF}" destId="{B3D0C878-A64E-406E-9848-A6FF6F8BB9E3}" srcOrd="1" destOrd="0" presId="urn:microsoft.com/office/officeart/2005/8/layout/orgChart1"/>
    <dgm:cxn modelId="{1EE5EA0E-43AD-42C1-BCA0-178A3E318512}" type="presParOf" srcId="{8CCD92F2-C1E3-452D-81F5-F2065233266D}" destId="{9F313ABD-58CD-4B91-AB2E-BEC6E1903538}" srcOrd="1" destOrd="0" presId="urn:microsoft.com/office/officeart/2005/8/layout/orgChart1"/>
    <dgm:cxn modelId="{8E47705B-CA4C-4D93-AD3E-7F5C42148DB8}" type="presParOf" srcId="{9F313ABD-58CD-4B91-AB2E-BEC6E1903538}" destId="{4FFE54DF-99E0-48BE-BE13-BD7BF9904A1E}" srcOrd="0" destOrd="0" presId="urn:microsoft.com/office/officeart/2005/8/layout/orgChart1"/>
    <dgm:cxn modelId="{DB9FB000-A0D4-472C-81D0-67B3021B73CE}" type="presParOf" srcId="{9F313ABD-58CD-4B91-AB2E-BEC6E1903538}" destId="{9ED05BAA-6F85-489B-9C8E-4D6279353A39}" srcOrd="1" destOrd="0" presId="urn:microsoft.com/office/officeart/2005/8/layout/orgChart1"/>
    <dgm:cxn modelId="{6C9595C7-61EE-49D0-95A3-766A8D491A66}" type="presParOf" srcId="{9ED05BAA-6F85-489B-9C8E-4D6279353A39}" destId="{D9898F42-015F-4E90-A950-1696F957A54B}" srcOrd="0" destOrd="0" presId="urn:microsoft.com/office/officeart/2005/8/layout/orgChart1"/>
    <dgm:cxn modelId="{A268BC59-8D12-4F7D-B2AF-E8569A21A066}" type="presParOf" srcId="{D9898F42-015F-4E90-A950-1696F957A54B}" destId="{C498DB28-CC60-44CE-8E0A-5718F775CD33}" srcOrd="0" destOrd="0" presId="urn:microsoft.com/office/officeart/2005/8/layout/orgChart1"/>
    <dgm:cxn modelId="{FE0BA89A-E29F-46FE-9EDA-4DF2E9704278}" type="presParOf" srcId="{D9898F42-015F-4E90-A950-1696F957A54B}" destId="{707A13C4-57AB-4A9A-9EF6-51F831D3D076}" srcOrd="1" destOrd="0" presId="urn:microsoft.com/office/officeart/2005/8/layout/orgChart1"/>
    <dgm:cxn modelId="{BD07554C-D959-4A32-AC55-60F19B9A4164}" type="presParOf" srcId="{9ED05BAA-6F85-489B-9C8E-4D6279353A39}" destId="{7F12816E-76F9-447A-91DC-18B67104EA52}" srcOrd="1" destOrd="0" presId="urn:microsoft.com/office/officeart/2005/8/layout/orgChart1"/>
    <dgm:cxn modelId="{F2975BA8-7D9E-4496-839D-9A1D5E0122AB}" type="presParOf" srcId="{7F12816E-76F9-447A-91DC-18B67104EA52}" destId="{7F3500F1-AA59-45E7-A4B0-04D53C1441F6}" srcOrd="0" destOrd="0" presId="urn:microsoft.com/office/officeart/2005/8/layout/orgChart1"/>
    <dgm:cxn modelId="{AFCD86CB-7F73-49BF-882F-47CAD74861D1}" type="presParOf" srcId="{7F12816E-76F9-447A-91DC-18B67104EA52}" destId="{745C48EE-5152-4A9A-97BF-67B758B167E2}" srcOrd="1" destOrd="0" presId="urn:microsoft.com/office/officeart/2005/8/layout/orgChart1"/>
    <dgm:cxn modelId="{9E94E43C-7EDC-428D-92E0-5E9E785DA050}" type="presParOf" srcId="{745C48EE-5152-4A9A-97BF-67B758B167E2}" destId="{947B9FB4-1E80-41A6-A423-1B1BBE7E366E}" srcOrd="0" destOrd="0" presId="urn:microsoft.com/office/officeart/2005/8/layout/orgChart1"/>
    <dgm:cxn modelId="{7C3FEC07-A794-4EFA-B9ED-2A72802D1A4B}" type="presParOf" srcId="{947B9FB4-1E80-41A6-A423-1B1BBE7E366E}" destId="{626927B5-33E2-40BA-9CA6-B09443122C4F}" srcOrd="0" destOrd="0" presId="urn:microsoft.com/office/officeart/2005/8/layout/orgChart1"/>
    <dgm:cxn modelId="{30D10E47-2937-4FA3-AD13-9A8B4BF59272}" type="presParOf" srcId="{947B9FB4-1E80-41A6-A423-1B1BBE7E366E}" destId="{727FEB47-47A2-4A83-BC4E-D5AA551FB220}" srcOrd="1" destOrd="0" presId="urn:microsoft.com/office/officeart/2005/8/layout/orgChart1"/>
    <dgm:cxn modelId="{569E2D73-01BC-4930-9149-FE6232FEC903}" type="presParOf" srcId="{745C48EE-5152-4A9A-97BF-67B758B167E2}" destId="{097B6EA8-E4B8-4458-890F-81CA0A3556EF}" srcOrd="1" destOrd="0" presId="urn:microsoft.com/office/officeart/2005/8/layout/orgChart1"/>
    <dgm:cxn modelId="{A89C4D6E-BCCC-4199-A66B-A51526610ED9}" type="presParOf" srcId="{745C48EE-5152-4A9A-97BF-67B758B167E2}" destId="{2E52A127-AB1D-4CC5-A1EB-47C4C08C8A87}" srcOrd="2" destOrd="0" presId="urn:microsoft.com/office/officeart/2005/8/layout/orgChart1"/>
    <dgm:cxn modelId="{1CFA921A-AF16-42AE-9DAC-F4FD4901F873}" type="presParOf" srcId="{7F12816E-76F9-447A-91DC-18B67104EA52}" destId="{1BDE4858-FD85-4FD8-9783-2AB368169C21}" srcOrd="2" destOrd="0" presId="urn:microsoft.com/office/officeart/2005/8/layout/orgChart1"/>
    <dgm:cxn modelId="{28F24A08-03BE-47CD-A90A-CFD84000CDDB}" type="presParOf" srcId="{7F12816E-76F9-447A-91DC-18B67104EA52}" destId="{A4958440-7FA2-4DC6-8C64-DCB3A47BCB56}" srcOrd="3" destOrd="0" presId="urn:microsoft.com/office/officeart/2005/8/layout/orgChart1"/>
    <dgm:cxn modelId="{64A0AD1D-542C-4AC8-AD3D-3220B9ABD6E9}" type="presParOf" srcId="{A4958440-7FA2-4DC6-8C64-DCB3A47BCB56}" destId="{75568F51-9EC6-4B64-ABB1-E2F842EF4ADF}" srcOrd="0" destOrd="0" presId="urn:microsoft.com/office/officeart/2005/8/layout/orgChart1"/>
    <dgm:cxn modelId="{43C15296-0F30-4F4B-B886-17C1CA8550C0}" type="presParOf" srcId="{75568F51-9EC6-4B64-ABB1-E2F842EF4ADF}" destId="{1FB590C6-3C8F-4052-B592-47311E39AB37}" srcOrd="0" destOrd="0" presId="urn:microsoft.com/office/officeart/2005/8/layout/orgChart1"/>
    <dgm:cxn modelId="{91DAA9E2-82A5-41F0-A60B-28769300E566}" type="presParOf" srcId="{75568F51-9EC6-4B64-ABB1-E2F842EF4ADF}" destId="{6C492D61-0222-470E-AC09-773ACF778533}" srcOrd="1" destOrd="0" presId="urn:microsoft.com/office/officeart/2005/8/layout/orgChart1"/>
    <dgm:cxn modelId="{2F501DF9-329C-4ACD-BA5E-4F0EC5B0A583}" type="presParOf" srcId="{A4958440-7FA2-4DC6-8C64-DCB3A47BCB56}" destId="{79A4AEEF-8A54-44FF-B1FC-8188BC22C94A}" srcOrd="1" destOrd="0" presId="urn:microsoft.com/office/officeart/2005/8/layout/orgChart1"/>
    <dgm:cxn modelId="{A3BFBC1E-9C2D-4090-92EB-F10B81A7FB82}" type="presParOf" srcId="{A4958440-7FA2-4DC6-8C64-DCB3A47BCB56}" destId="{BFAA9951-BD39-4980-B800-6C4EF7202389}" srcOrd="2" destOrd="0" presId="urn:microsoft.com/office/officeart/2005/8/layout/orgChart1"/>
    <dgm:cxn modelId="{83B3B4D8-EE05-4337-B5A7-2288A1F338C4}" type="presParOf" srcId="{7F12816E-76F9-447A-91DC-18B67104EA52}" destId="{714A8D15-53D1-4873-8431-080528E90726}" srcOrd="4" destOrd="0" presId="urn:microsoft.com/office/officeart/2005/8/layout/orgChart1"/>
    <dgm:cxn modelId="{DC504131-B184-4352-A407-82A34D21B83C}" type="presParOf" srcId="{7F12816E-76F9-447A-91DC-18B67104EA52}" destId="{DCAC499D-7BE8-49DC-89FC-CFC545CFDAB8}" srcOrd="5" destOrd="0" presId="urn:microsoft.com/office/officeart/2005/8/layout/orgChart1"/>
    <dgm:cxn modelId="{3888226D-CCE2-4A48-925D-9D846009E554}" type="presParOf" srcId="{DCAC499D-7BE8-49DC-89FC-CFC545CFDAB8}" destId="{FEA79E29-68F3-418D-ACFD-0BBA7E3DFE43}" srcOrd="0" destOrd="0" presId="urn:microsoft.com/office/officeart/2005/8/layout/orgChart1"/>
    <dgm:cxn modelId="{7ED64928-5210-4B60-81A9-17058ECEB106}" type="presParOf" srcId="{FEA79E29-68F3-418D-ACFD-0BBA7E3DFE43}" destId="{7EEFB444-674C-407C-BB8E-27EC8542594A}" srcOrd="0" destOrd="0" presId="urn:microsoft.com/office/officeart/2005/8/layout/orgChart1"/>
    <dgm:cxn modelId="{21CCCD6C-E85B-40BA-B6B4-6D184F34494C}" type="presParOf" srcId="{FEA79E29-68F3-418D-ACFD-0BBA7E3DFE43}" destId="{D3B720CA-820A-49E7-A82B-00B7150BBB87}" srcOrd="1" destOrd="0" presId="urn:microsoft.com/office/officeart/2005/8/layout/orgChart1"/>
    <dgm:cxn modelId="{9C9556FE-EF98-48F3-9B8D-7D741FA54E01}" type="presParOf" srcId="{DCAC499D-7BE8-49DC-89FC-CFC545CFDAB8}" destId="{76F4E246-B393-428F-B900-7B49C1D9E3F5}" srcOrd="1" destOrd="0" presId="urn:microsoft.com/office/officeart/2005/8/layout/orgChart1"/>
    <dgm:cxn modelId="{DE416A32-DD3D-4917-9DE5-2DFD09B70B37}" type="presParOf" srcId="{DCAC499D-7BE8-49DC-89FC-CFC545CFDAB8}" destId="{42083D9F-5D3C-491D-B84B-6057E158EB0A}" srcOrd="2" destOrd="0" presId="urn:microsoft.com/office/officeart/2005/8/layout/orgChart1"/>
    <dgm:cxn modelId="{989D3C16-AAF9-486A-94E8-E9D456BE1CA0}" type="presParOf" srcId="{7F12816E-76F9-447A-91DC-18B67104EA52}" destId="{5EC8E6AD-9040-4F23-9102-C91E903EEAE6}" srcOrd="6" destOrd="0" presId="urn:microsoft.com/office/officeart/2005/8/layout/orgChart1"/>
    <dgm:cxn modelId="{6F04277B-BBED-4FEC-9A3B-23ECC4C2CB06}" type="presParOf" srcId="{7F12816E-76F9-447A-91DC-18B67104EA52}" destId="{DE77812B-988D-4168-B2E7-7E7BC4BD8923}" srcOrd="7" destOrd="0" presId="urn:microsoft.com/office/officeart/2005/8/layout/orgChart1"/>
    <dgm:cxn modelId="{F9D4FCE5-7548-4253-A4C1-A45540A353C0}" type="presParOf" srcId="{DE77812B-988D-4168-B2E7-7E7BC4BD8923}" destId="{0A63D883-00D9-4E24-A0C1-322B3AD690DE}" srcOrd="0" destOrd="0" presId="urn:microsoft.com/office/officeart/2005/8/layout/orgChart1"/>
    <dgm:cxn modelId="{F0FDDDA4-9D02-49D8-ADB1-1A755D08C049}" type="presParOf" srcId="{0A63D883-00D9-4E24-A0C1-322B3AD690DE}" destId="{B5A17B3B-0670-432D-95C4-63FA2AD10BDB}" srcOrd="0" destOrd="0" presId="urn:microsoft.com/office/officeart/2005/8/layout/orgChart1"/>
    <dgm:cxn modelId="{CDF59059-C97E-4C18-8CA1-5F07E2A422AB}" type="presParOf" srcId="{0A63D883-00D9-4E24-A0C1-322B3AD690DE}" destId="{4EF463F4-48CB-4E83-8A5B-8CE2BEE30750}" srcOrd="1" destOrd="0" presId="urn:microsoft.com/office/officeart/2005/8/layout/orgChart1"/>
    <dgm:cxn modelId="{AE686845-2C34-45D7-BB69-2EA53ADE8F92}" type="presParOf" srcId="{DE77812B-988D-4168-B2E7-7E7BC4BD8923}" destId="{1FB744C2-5A1F-46E0-8778-15395165ABEA}" srcOrd="1" destOrd="0" presId="urn:microsoft.com/office/officeart/2005/8/layout/orgChart1"/>
    <dgm:cxn modelId="{B2AFA393-83EB-4109-A5DC-B648737E08A7}" type="presParOf" srcId="{DE77812B-988D-4168-B2E7-7E7BC4BD8923}" destId="{B2B5FCBA-B948-46DE-B6F3-8E823DF63AA8}" srcOrd="2" destOrd="0" presId="urn:microsoft.com/office/officeart/2005/8/layout/orgChart1"/>
    <dgm:cxn modelId="{0F581459-EC30-4686-9D96-117F26D38EDE}" type="presParOf" srcId="{9ED05BAA-6F85-489B-9C8E-4D6279353A39}" destId="{5E723864-5CE7-4BB4-A79A-289C4FAED283}" srcOrd="2" destOrd="0" presId="urn:microsoft.com/office/officeart/2005/8/layout/orgChart1"/>
    <dgm:cxn modelId="{B2A552E3-1AC2-449C-AD13-4435AAB7E987}" type="presParOf" srcId="{9F313ABD-58CD-4B91-AB2E-BEC6E1903538}" destId="{932CDF03-E603-4FA2-AD03-548A266C1D24}" srcOrd="2" destOrd="0" presId="urn:microsoft.com/office/officeart/2005/8/layout/orgChart1"/>
    <dgm:cxn modelId="{744512DA-A645-4341-9A98-1987C9D8D853}" type="presParOf" srcId="{9F313ABD-58CD-4B91-AB2E-BEC6E1903538}" destId="{9EED5994-4F44-4933-968C-26CBA83CC948}" srcOrd="3" destOrd="0" presId="urn:microsoft.com/office/officeart/2005/8/layout/orgChart1"/>
    <dgm:cxn modelId="{6F231CA7-FEBF-4BC5-A90F-AA5131480DC1}" type="presParOf" srcId="{9EED5994-4F44-4933-968C-26CBA83CC948}" destId="{BFBF92DD-34D7-40A6-B95C-59F49B0DE5ED}" srcOrd="0" destOrd="0" presId="urn:microsoft.com/office/officeart/2005/8/layout/orgChart1"/>
    <dgm:cxn modelId="{ED61BEE4-E12B-443D-8BB2-BE87088CED82}" type="presParOf" srcId="{BFBF92DD-34D7-40A6-B95C-59F49B0DE5ED}" destId="{3E03DFC0-AB31-4513-97B4-A2890C01B49C}" srcOrd="0" destOrd="0" presId="urn:microsoft.com/office/officeart/2005/8/layout/orgChart1"/>
    <dgm:cxn modelId="{82C39360-8FEA-42E2-8141-A4C70319143C}" type="presParOf" srcId="{BFBF92DD-34D7-40A6-B95C-59F49B0DE5ED}" destId="{0FBA821A-3B35-4EF4-BA76-6D1845E811D2}" srcOrd="1" destOrd="0" presId="urn:microsoft.com/office/officeart/2005/8/layout/orgChart1"/>
    <dgm:cxn modelId="{B94C4346-48D7-4223-A267-ED70CE7485FB}" type="presParOf" srcId="{9EED5994-4F44-4933-968C-26CBA83CC948}" destId="{86811189-01D6-4C93-B41C-B08061A3B151}" srcOrd="1" destOrd="0" presId="urn:microsoft.com/office/officeart/2005/8/layout/orgChart1"/>
    <dgm:cxn modelId="{F669C6C0-D4A4-4398-9699-20F4EE6A5183}" type="presParOf" srcId="{86811189-01D6-4C93-B41C-B08061A3B151}" destId="{83A39230-365F-4EA3-94DB-EC0FE7E19411}" srcOrd="0" destOrd="0" presId="urn:microsoft.com/office/officeart/2005/8/layout/orgChart1"/>
    <dgm:cxn modelId="{3313EC0E-7D7B-4BD1-8DE6-5C922EB5C102}" type="presParOf" srcId="{86811189-01D6-4C93-B41C-B08061A3B151}" destId="{E51B663C-6FB6-442B-8F22-254B8A378907}" srcOrd="1" destOrd="0" presId="urn:microsoft.com/office/officeart/2005/8/layout/orgChart1"/>
    <dgm:cxn modelId="{1396A53F-D223-4F0F-930B-E6FD7B9243BF}" type="presParOf" srcId="{E51B663C-6FB6-442B-8F22-254B8A378907}" destId="{A68A70E7-AD4E-4945-9518-BCCF52EB823A}" srcOrd="0" destOrd="0" presId="urn:microsoft.com/office/officeart/2005/8/layout/orgChart1"/>
    <dgm:cxn modelId="{F9CADCB8-B31D-4621-9176-8BED9DC760B5}" type="presParOf" srcId="{A68A70E7-AD4E-4945-9518-BCCF52EB823A}" destId="{97CBEB64-DD97-4D43-9E79-4AF94803CD61}" srcOrd="0" destOrd="0" presId="urn:microsoft.com/office/officeart/2005/8/layout/orgChart1"/>
    <dgm:cxn modelId="{252776A7-5697-4A91-8607-86211E36791F}" type="presParOf" srcId="{A68A70E7-AD4E-4945-9518-BCCF52EB823A}" destId="{517A1B38-2027-429D-9165-03C323E59D70}" srcOrd="1" destOrd="0" presId="urn:microsoft.com/office/officeart/2005/8/layout/orgChart1"/>
    <dgm:cxn modelId="{F91D6024-FF63-475C-A3B8-BEFD64E91942}" type="presParOf" srcId="{E51B663C-6FB6-442B-8F22-254B8A378907}" destId="{7CB56ED1-D258-46BC-AD0D-59BCE602AFAA}" srcOrd="1" destOrd="0" presId="urn:microsoft.com/office/officeart/2005/8/layout/orgChart1"/>
    <dgm:cxn modelId="{36C1C000-EBF4-483C-9267-634956797DB9}" type="presParOf" srcId="{E51B663C-6FB6-442B-8F22-254B8A378907}" destId="{F3E4D255-7E91-4CB8-8D62-3732D7C395B6}" srcOrd="2" destOrd="0" presId="urn:microsoft.com/office/officeart/2005/8/layout/orgChart1"/>
    <dgm:cxn modelId="{6E51D89A-0EA0-49C5-9DCA-26ECC9557B73}" type="presParOf" srcId="{86811189-01D6-4C93-B41C-B08061A3B151}" destId="{F02377B3-8BD7-4736-83CC-F2D9CFCC0535}" srcOrd="2" destOrd="0" presId="urn:microsoft.com/office/officeart/2005/8/layout/orgChart1"/>
    <dgm:cxn modelId="{18AECF5A-6A24-4422-B2A4-96C16098C88B}" type="presParOf" srcId="{86811189-01D6-4C93-B41C-B08061A3B151}" destId="{9BC0C37A-F887-409C-87C5-02AD6345D15A}" srcOrd="3" destOrd="0" presId="urn:microsoft.com/office/officeart/2005/8/layout/orgChart1"/>
    <dgm:cxn modelId="{96FBD208-EDEA-4B08-BD11-AA9C4996A31F}" type="presParOf" srcId="{9BC0C37A-F887-409C-87C5-02AD6345D15A}" destId="{51A70989-FF6E-4D80-AC4C-A2EA85D237E3}" srcOrd="0" destOrd="0" presId="urn:microsoft.com/office/officeart/2005/8/layout/orgChart1"/>
    <dgm:cxn modelId="{9FD72F33-C543-43AE-884F-9E4B7450C666}" type="presParOf" srcId="{51A70989-FF6E-4D80-AC4C-A2EA85D237E3}" destId="{52334A33-814B-46BC-AB94-F980DF80811C}" srcOrd="0" destOrd="0" presId="urn:microsoft.com/office/officeart/2005/8/layout/orgChart1"/>
    <dgm:cxn modelId="{51BA240C-36EF-4049-A5F2-789FB14FEE51}" type="presParOf" srcId="{51A70989-FF6E-4D80-AC4C-A2EA85D237E3}" destId="{B7830727-EC9E-4B1B-8C21-59E9852382D8}" srcOrd="1" destOrd="0" presId="urn:microsoft.com/office/officeart/2005/8/layout/orgChart1"/>
    <dgm:cxn modelId="{298702E3-61DD-4151-A66B-6FFEC90B446F}" type="presParOf" srcId="{9BC0C37A-F887-409C-87C5-02AD6345D15A}" destId="{EBB4C323-6FF6-4896-B56A-90CCF24E7A41}" srcOrd="1" destOrd="0" presId="urn:microsoft.com/office/officeart/2005/8/layout/orgChart1"/>
    <dgm:cxn modelId="{AFAF18D8-267C-4013-B230-04E82F02357B}" type="presParOf" srcId="{9BC0C37A-F887-409C-87C5-02AD6345D15A}" destId="{0BC9EC56-990B-4A5E-A27A-3899882E6E13}" srcOrd="2" destOrd="0" presId="urn:microsoft.com/office/officeart/2005/8/layout/orgChart1"/>
    <dgm:cxn modelId="{DC933562-A0B2-4649-A3B9-119295B9980E}" type="presParOf" srcId="{86811189-01D6-4C93-B41C-B08061A3B151}" destId="{9693D120-49EC-4D1C-8065-1429A7E14A56}" srcOrd="4" destOrd="0" presId="urn:microsoft.com/office/officeart/2005/8/layout/orgChart1"/>
    <dgm:cxn modelId="{A11694FE-EB83-4974-81CE-E21D7FEC110E}" type="presParOf" srcId="{86811189-01D6-4C93-B41C-B08061A3B151}" destId="{C7631C24-20AB-4163-B770-CC83F2A2E417}" srcOrd="5" destOrd="0" presId="urn:microsoft.com/office/officeart/2005/8/layout/orgChart1"/>
    <dgm:cxn modelId="{8F7A5C13-B996-4E8B-8038-23E3929DEA36}" type="presParOf" srcId="{C7631C24-20AB-4163-B770-CC83F2A2E417}" destId="{19A08057-211A-40DB-B8B9-87DF8AFE5107}" srcOrd="0" destOrd="0" presId="urn:microsoft.com/office/officeart/2005/8/layout/orgChart1"/>
    <dgm:cxn modelId="{C56EAE0E-0609-4F46-9999-69876869590E}" type="presParOf" srcId="{19A08057-211A-40DB-B8B9-87DF8AFE5107}" destId="{47D32236-1F29-46CC-B1C7-19541FF50135}" srcOrd="0" destOrd="0" presId="urn:microsoft.com/office/officeart/2005/8/layout/orgChart1"/>
    <dgm:cxn modelId="{4965A411-C91F-4E09-A0A4-8B8EBE53FF5F}" type="presParOf" srcId="{19A08057-211A-40DB-B8B9-87DF8AFE5107}" destId="{3193519E-3A40-4229-83B6-2414CE3E7137}" srcOrd="1" destOrd="0" presId="urn:microsoft.com/office/officeart/2005/8/layout/orgChart1"/>
    <dgm:cxn modelId="{A12F22C0-371C-4793-97A0-78729FE9AB99}" type="presParOf" srcId="{C7631C24-20AB-4163-B770-CC83F2A2E417}" destId="{D6E2C4B1-3EFE-42C0-8A24-54C19378EB10}" srcOrd="1" destOrd="0" presId="urn:microsoft.com/office/officeart/2005/8/layout/orgChart1"/>
    <dgm:cxn modelId="{8248B553-9FD8-49AF-AC61-3DA0081C87F2}" type="presParOf" srcId="{C7631C24-20AB-4163-B770-CC83F2A2E417}" destId="{5DC6573F-C756-4511-80E1-771A3B1AF955}" srcOrd="2" destOrd="0" presId="urn:microsoft.com/office/officeart/2005/8/layout/orgChart1"/>
    <dgm:cxn modelId="{EF542B8A-3E44-491F-A31A-F1F4EBADFC63}" type="presParOf" srcId="{86811189-01D6-4C93-B41C-B08061A3B151}" destId="{60952F9E-583D-4395-9C96-111ED107194D}" srcOrd="6" destOrd="0" presId="urn:microsoft.com/office/officeart/2005/8/layout/orgChart1"/>
    <dgm:cxn modelId="{7DD9E46C-E1D1-44BB-89EE-C48D8BCD52F4}" type="presParOf" srcId="{86811189-01D6-4C93-B41C-B08061A3B151}" destId="{4CF16933-74F2-40DB-A441-490A15313C46}" srcOrd="7" destOrd="0" presId="urn:microsoft.com/office/officeart/2005/8/layout/orgChart1"/>
    <dgm:cxn modelId="{8CB21F04-0C87-41BC-B274-16B7CF7718C0}" type="presParOf" srcId="{4CF16933-74F2-40DB-A441-490A15313C46}" destId="{FFC840D1-80BD-4777-96F4-542761BCABA5}" srcOrd="0" destOrd="0" presId="urn:microsoft.com/office/officeart/2005/8/layout/orgChart1"/>
    <dgm:cxn modelId="{A05DEABB-4021-4F87-92EE-0A4F6712A5B2}" type="presParOf" srcId="{FFC840D1-80BD-4777-96F4-542761BCABA5}" destId="{4D1F7C03-A85D-4186-8AA0-773DBDB2AAA8}" srcOrd="0" destOrd="0" presId="urn:microsoft.com/office/officeart/2005/8/layout/orgChart1"/>
    <dgm:cxn modelId="{D40DB0E4-F904-4F2F-81B2-363F4CB06B44}" type="presParOf" srcId="{FFC840D1-80BD-4777-96F4-542761BCABA5}" destId="{FE5CF9F4-84BD-44F2-92C3-E2BBE519F3D1}" srcOrd="1" destOrd="0" presId="urn:microsoft.com/office/officeart/2005/8/layout/orgChart1"/>
    <dgm:cxn modelId="{88EB5BF3-EE81-4187-A7E3-23B6D88D3BFD}" type="presParOf" srcId="{4CF16933-74F2-40DB-A441-490A15313C46}" destId="{B6CBD6C5-BF13-418A-9EC4-3B341D2CA3FC}" srcOrd="1" destOrd="0" presId="urn:microsoft.com/office/officeart/2005/8/layout/orgChart1"/>
    <dgm:cxn modelId="{3F09FC69-5CBD-4A7F-8289-3B0B8578E19C}" type="presParOf" srcId="{4CF16933-74F2-40DB-A441-490A15313C46}" destId="{8F821042-8BE9-492F-8FEB-B8641EF03E30}" srcOrd="2" destOrd="0" presId="urn:microsoft.com/office/officeart/2005/8/layout/orgChart1"/>
    <dgm:cxn modelId="{8DB4720C-06FB-4E9B-84FE-50DC7638012F}" type="presParOf" srcId="{9EED5994-4F44-4933-968C-26CBA83CC948}" destId="{744B0FCA-B6D9-48C3-8F97-7CB8882490C9}" srcOrd="2" destOrd="0" presId="urn:microsoft.com/office/officeart/2005/8/layout/orgChart1"/>
    <dgm:cxn modelId="{A28D5FB6-F74D-4F01-8F8E-C7ACE92033B9}" type="presParOf" srcId="{8CCD92F2-C1E3-452D-81F5-F2065233266D}" destId="{E9F5FD4B-8EBA-4A05-902B-1D523BBDE7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5351C0-5B14-4656-A3B1-B511CCD7995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AA8E94A-5FD0-4499-B697-FA4B491040E5}">
      <dgm:prSet phldrT="[Text]"/>
      <dgm:spPr/>
      <dgm:t>
        <a:bodyPr/>
        <a:lstStyle/>
        <a:p>
          <a:r>
            <a:rPr lang="en-US" b="1"/>
            <a:t>Sampling Strategies</a:t>
          </a:r>
          <a:endParaRPr lang="en-US" b="1" dirty="0"/>
        </a:p>
      </dgm:t>
    </dgm:pt>
    <dgm:pt modelId="{5A8D62F4-C236-446B-A90D-CDE78C442123}" type="par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A5F2C4-4BD9-46D4-8D58-C13D5A5D6B8D}" type="sib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393C1B2-187E-4298-8216-E1C7164D0A82}">
      <dgm:prSet phldrT="[Text]"/>
      <dgm:spPr>
        <a:solidFill>
          <a:srgbClr val="00B0F0"/>
        </a:solidFill>
      </dgm:spPr>
      <dgm:t>
        <a:bodyPr/>
        <a:lstStyle/>
        <a:p>
          <a:r>
            <a:rPr lang="en-US" b="1" dirty="0"/>
            <a:t>Probability</a:t>
          </a:r>
        </a:p>
      </dgm:t>
    </dgm:pt>
    <dgm:pt modelId="{C8381FFD-D69D-46CF-BA62-DA93BFD2AD9E}" type="par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618F2C-36C8-48D9-A3F9-D095BC469DD9}" type="sib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B0C32A-E26C-432C-89A9-CDEC277F41B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Simple Random</a:t>
          </a:r>
        </a:p>
      </dgm:t>
    </dgm:pt>
    <dgm:pt modelId="{02439AD5-8B2E-49C3-A461-33409A36FDCC}" type="par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5D69CC2-DA50-4ABA-9F22-EC779B7FB192}" type="sib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6E21831-8275-4F28-B054-3C477F85900E}">
      <dgm:prSet phldrT="[Text]"/>
      <dgm:spPr/>
      <dgm:t>
        <a:bodyPr/>
        <a:lstStyle/>
        <a:p>
          <a:r>
            <a:rPr lang="en-US" b="1"/>
            <a:t>Non Probability</a:t>
          </a:r>
          <a:endParaRPr lang="en-US" b="1" dirty="0"/>
        </a:p>
      </dgm:t>
    </dgm:pt>
    <dgm:pt modelId="{F2C02CB4-3AAC-4851-A797-E3133BFCE2B8}" type="par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6652FE1-8FE6-4A79-87ED-4B61AE7441D7}" type="sib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54C0CB-34D6-4273-B05D-4401BE362E27}">
      <dgm:prSet phldrT="[Text]"/>
      <dgm:spPr/>
      <dgm:t>
        <a:bodyPr/>
        <a:lstStyle/>
        <a:p>
          <a:r>
            <a:rPr lang="en-US" b="1"/>
            <a:t>Convenience</a:t>
          </a:r>
          <a:endParaRPr lang="en-US" b="1" dirty="0"/>
        </a:p>
      </dgm:t>
    </dgm:pt>
    <dgm:pt modelId="{B639223B-F841-4047-9048-8A2299FBFA4C}" type="par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31E8124-17C6-4E8E-8E61-A6C5A3A38E3F}" type="sib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101DF87-50AD-44B5-BF6B-102D3D74C33B}">
      <dgm:prSet phldrT="[Text]"/>
      <dgm:spPr/>
      <dgm:t>
        <a:bodyPr/>
        <a:lstStyle/>
        <a:p>
          <a:r>
            <a:rPr lang="en-US" b="1"/>
            <a:t>Systematic</a:t>
          </a:r>
          <a:endParaRPr lang="en-US" b="1" dirty="0"/>
        </a:p>
      </dgm:t>
    </dgm:pt>
    <dgm:pt modelId="{4754C346-A846-4198-AA96-C262024F7098}" type="par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A0E0D5-4E61-4F03-9429-18712BC85317}" type="sib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E1225B3-24B5-4CE2-A2BF-4D147DEEEBFE}">
      <dgm:prSet phldrT="[Text]"/>
      <dgm:spPr/>
      <dgm:t>
        <a:bodyPr/>
        <a:lstStyle/>
        <a:p>
          <a:r>
            <a:rPr lang="en-US" b="1"/>
            <a:t>Stratified</a:t>
          </a:r>
          <a:endParaRPr lang="en-US" b="1" dirty="0"/>
        </a:p>
      </dgm:t>
    </dgm:pt>
    <dgm:pt modelId="{763A0657-CA42-4600-B692-3B9072B6C3D9}" type="par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AB4A7FB-E8D8-433D-9F07-606DCE50844F}" type="sib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BDB10C2-D74F-4647-A6F7-FE2AEC629CDB}">
      <dgm:prSet phldrT="[Text]"/>
      <dgm:spPr>
        <a:solidFill>
          <a:srgbClr val="00B0F0"/>
        </a:solidFill>
      </dgm:spPr>
      <dgm:t>
        <a:bodyPr/>
        <a:lstStyle/>
        <a:p>
          <a:r>
            <a:rPr lang="en-US" b="1"/>
            <a:t>Cluster</a:t>
          </a:r>
          <a:endParaRPr lang="en-US" b="1" dirty="0"/>
        </a:p>
      </dgm:t>
    </dgm:pt>
    <dgm:pt modelId="{D6EA9262-70AF-4E12-9232-7DAF1BA62A6D}" type="par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634CE0-AAA7-47D7-A8C1-B8616BC751F6}" type="sib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53AE261-104B-4C37-9522-8AFD2826C1CD}">
      <dgm:prSet phldrT="[Text]"/>
      <dgm:spPr/>
      <dgm:t>
        <a:bodyPr/>
        <a:lstStyle/>
        <a:p>
          <a:r>
            <a:rPr lang="en-US" b="1" dirty="0"/>
            <a:t>Purposive</a:t>
          </a:r>
        </a:p>
      </dgm:t>
    </dgm:pt>
    <dgm:pt modelId="{E60356A4-BC0B-4681-8FF4-717C8ADFB97E}" type="par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8CC8713-EB7D-4CA9-BAA8-F4EBD42FB007}" type="sib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6BD5B1C-CD63-4D01-9802-A9AE354C62F9}">
      <dgm:prSet phldrT="[Text]"/>
      <dgm:spPr/>
      <dgm:t>
        <a:bodyPr/>
        <a:lstStyle/>
        <a:p>
          <a:r>
            <a:rPr lang="en-US" b="1" dirty="0"/>
            <a:t>Voluntary</a:t>
          </a:r>
        </a:p>
      </dgm:t>
    </dgm:pt>
    <dgm:pt modelId="{22BC97FF-F36B-49FB-A4AC-3A17CADDE6B9}" type="par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BFC03AB-4C01-4B21-A5A8-7A9F644E0556}" type="sib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91D035-3C7B-472E-9516-447D075B4D12}">
      <dgm:prSet phldrT="[Text]"/>
      <dgm:spPr/>
      <dgm:t>
        <a:bodyPr/>
        <a:lstStyle/>
        <a:p>
          <a:r>
            <a:rPr lang="en-US" b="1"/>
            <a:t>Snowball</a:t>
          </a:r>
          <a:endParaRPr lang="en-US" b="1" dirty="0"/>
        </a:p>
      </dgm:t>
    </dgm:pt>
    <dgm:pt modelId="{9AFCFF64-7971-4395-81CF-9A0537FB9706}" type="par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96F4B2B-9380-4ADF-B8CD-FACEE877CAEC}" type="sib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6A34920-70D9-423C-B5A8-D57944CD09A4}" type="pres">
      <dgm:prSet presAssocID="{3A5351C0-5B14-4656-A3B1-B511CCD799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CD92F2-C1E3-452D-81F5-F2065233266D}" type="pres">
      <dgm:prSet presAssocID="{8AA8E94A-5FD0-4499-B697-FA4B491040E5}" presName="hierRoot1" presStyleCnt="0">
        <dgm:presLayoutVars>
          <dgm:hierBranch val="init"/>
        </dgm:presLayoutVars>
      </dgm:prSet>
      <dgm:spPr/>
    </dgm:pt>
    <dgm:pt modelId="{4ED67243-0827-48D6-AC38-AD6594F5CCDF}" type="pres">
      <dgm:prSet presAssocID="{8AA8E94A-5FD0-4499-B697-FA4B491040E5}" presName="rootComposite1" presStyleCnt="0"/>
      <dgm:spPr/>
    </dgm:pt>
    <dgm:pt modelId="{0E86D2EE-B7C0-43BB-92D5-059A07C55D93}" type="pres">
      <dgm:prSet presAssocID="{8AA8E94A-5FD0-4499-B697-FA4B491040E5}" presName="rootText1" presStyleLbl="node0" presStyleIdx="0" presStyleCnt="1">
        <dgm:presLayoutVars>
          <dgm:chPref val="3"/>
        </dgm:presLayoutVars>
      </dgm:prSet>
      <dgm:spPr/>
    </dgm:pt>
    <dgm:pt modelId="{B3D0C878-A64E-406E-9848-A6FF6F8BB9E3}" type="pres">
      <dgm:prSet presAssocID="{8AA8E94A-5FD0-4499-B697-FA4B491040E5}" presName="rootConnector1" presStyleLbl="node1" presStyleIdx="0" presStyleCnt="0"/>
      <dgm:spPr/>
    </dgm:pt>
    <dgm:pt modelId="{9F313ABD-58CD-4B91-AB2E-BEC6E1903538}" type="pres">
      <dgm:prSet presAssocID="{8AA8E94A-5FD0-4499-B697-FA4B491040E5}" presName="hierChild2" presStyleCnt="0"/>
      <dgm:spPr/>
    </dgm:pt>
    <dgm:pt modelId="{4FFE54DF-99E0-48BE-BE13-BD7BF9904A1E}" type="pres">
      <dgm:prSet presAssocID="{C8381FFD-D69D-46CF-BA62-DA93BFD2AD9E}" presName="Name37" presStyleLbl="parChTrans1D2" presStyleIdx="0" presStyleCnt="2"/>
      <dgm:spPr/>
    </dgm:pt>
    <dgm:pt modelId="{9ED05BAA-6F85-489B-9C8E-4D6279353A39}" type="pres">
      <dgm:prSet presAssocID="{9393C1B2-187E-4298-8216-E1C7164D0A82}" presName="hierRoot2" presStyleCnt="0">
        <dgm:presLayoutVars>
          <dgm:hierBranch val="init"/>
        </dgm:presLayoutVars>
      </dgm:prSet>
      <dgm:spPr/>
    </dgm:pt>
    <dgm:pt modelId="{D9898F42-015F-4E90-A950-1696F957A54B}" type="pres">
      <dgm:prSet presAssocID="{9393C1B2-187E-4298-8216-E1C7164D0A82}" presName="rootComposite" presStyleCnt="0"/>
      <dgm:spPr/>
    </dgm:pt>
    <dgm:pt modelId="{C498DB28-CC60-44CE-8E0A-5718F775CD33}" type="pres">
      <dgm:prSet presAssocID="{9393C1B2-187E-4298-8216-E1C7164D0A82}" presName="rootText" presStyleLbl="node2" presStyleIdx="0" presStyleCnt="2">
        <dgm:presLayoutVars>
          <dgm:chPref val="3"/>
        </dgm:presLayoutVars>
      </dgm:prSet>
      <dgm:spPr/>
    </dgm:pt>
    <dgm:pt modelId="{707A13C4-57AB-4A9A-9EF6-51F831D3D076}" type="pres">
      <dgm:prSet presAssocID="{9393C1B2-187E-4298-8216-E1C7164D0A82}" presName="rootConnector" presStyleLbl="node2" presStyleIdx="0" presStyleCnt="2"/>
      <dgm:spPr/>
    </dgm:pt>
    <dgm:pt modelId="{7F12816E-76F9-447A-91DC-18B67104EA52}" type="pres">
      <dgm:prSet presAssocID="{9393C1B2-187E-4298-8216-E1C7164D0A82}" presName="hierChild4" presStyleCnt="0"/>
      <dgm:spPr/>
    </dgm:pt>
    <dgm:pt modelId="{7F3500F1-AA59-45E7-A4B0-04D53C1441F6}" type="pres">
      <dgm:prSet presAssocID="{02439AD5-8B2E-49C3-A461-33409A36FDCC}" presName="Name37" presStyleLbl="parChTrans1D3" presStyleIdx="0" presStyleCnt="8"/>
      <dgm:spPr/>
    </dgm:pt>
    <dgm:pt modelId="{745C48EE-5152-4A9A-97BF-67B758B167E2}" type="pres">
      <dgm:prSet presAssocID="{17B0C32A-E26C-432C-89A9-CDEC277F41BD}" presName="hierRoot2" presStyleCnt="0">
        <dgm:presLayoutVars>
          <dgm:hierBranch val="init"/>
        </dgm:presLayoutVars>
      </dgm:prSet>
      <dgm:spPr/>
    </dgm:pt>
    <dgm:pt modelId="{947B9FB4-1E80-41A6-A423-1B1BBE7E366E}" type="pres">
      <dgm:prSet presAssocID="{17B0C32A-E26C-432C-89A9-CDEC277F41BD}" presName="rootComposite" presStyleCnt="0"/>
      <dgm:spPr/>
    </dgm:pt>
    <dgm:pt modelId="{626927B5-33E2-40BA-9CA6-B09443122C4F}" type="pres">
      <dgm:prSet presAssocID="{17B0C32A-E26C-432C-89A9-CDEC277F41BD}" presName="rootText" presStyleLbl="node3" presStyleIdx="0" presStyleCnt="8">
        <dgm:presLayoutVars>
          <dgm:chPref val="3"/>
        </dgm:presLayoutVars>
      </dgm:prSet>
      <dgm:spPr/>
    </dgm:pt>
    <dgm:pt modelId="{727FEB47-47A2-4A83-BC4E-D5AA551FB220}" type="pres">
      <dgm:prSet presAssocID="{17B0C32A-E26C-432C-89A9-CDEC277F41BD}" presName="rootConnector" presStyleLbl="node3" presStyleIdx="0" presStyleCnt="8"/>
      <dgm:spPr/>
    </dgm:pt>
    <dgm:pt modelId="{097B6EA8-E4B8-4458-890F-81CA0A3556EF}" type="pres">
      <dgm:prSet presAssocID="{17B0C32A-E26C-432C-89A9-CDEC277F41BD}" presName="hierChild4" presStyleCnt="0"/>
      <dgm:spPr/>
    </dgm:pt>
    <dgm:pt modelId="{2E52A127-AB1D-4CC5-A1EB-47C4C08C8A87}" type="pres">
      <dgm:prSet presAssocID="{17B0C32A-E26C-432C-89A9-CDEC277F41BD}" presName="hierChild5" presStyleCnt="0"/>
      <dgm:spPr/>
    </dgm:pt>
    <dgm:pt modelId="{1BDE4858-FD85-4FD8-9783-2AB368169C21}" type="pres">
      <dgm:prSet presAssocID="{4754C346-A846-4198-AA96-C262024F7098}" presName="Name37" presStyleLbl="parChTrans1D3" presStyleIdx="1" presStyleCnt="8"/>
      <dgm:spPr/>
    </dgm:pt>
    <dgm:pt modelId="{A4958440-7FA2-4DC6-8C64-DCB3A47BCB56}" type="pres">
      <dgm:prSet presAssocID="{8101DF87-50AD-44B5-BF6B-102D3D74C33B}" presName="hierRoot2" presStyleCnt="0">
        <dgm:presLayoutVars>
          <dgm:hierBranch val="init"/>
        </dgm:presLayoutVars>
      </dgm:prSet>
      <dgm:spPr/>
    </dgm:pt>
    <dgm:pt modelId="{75568F51-9EC6-4B64-ABB1-E2F842EF4ADF}" type="pres">
      <dgm:prSet presAssocID="{8101DF87-50AD-44B5-BF6B-102D3D74C33B}" presName="rootComposite" presStyleCnt="0"/>
      <dgm:spPr/>
    </dgm:pt>
    <dgm:pt modelId="{1FB590C6-3C8F-4052-B592-47311E39AB37}" type="pres">
      <dgm:prSet presAssocID="{8101DF87-50AD-44B5-BF6B-102D3D74C33B}" presName="rootText" presStyleLbl="node3" presStyleIdx="1" presStyleCnt="8">
        <dgm:presLayoutVars>
          <dgm:chPref val="3"/>
        </dgm:presLayoutVars>
      </dgm:prSet>
      <dgm:spPr/>
    </dgm:pt>
    <dgm:pt modelId="{6C492D61-0222-470E-AC09-773ACF778533}" type="pres">
      <dgm:prSet presAssocID="{8101DF87-50AD-44B5-BF6B-102D3D74C33B}" presName="rootConnector" presStyleLbl="node3" presStyleIdx="1" presStyleCnt="8"/>
      <dgm:spPr/>
    </dgm:pt>
    <dgm:pt modelId="{79A4AEEF-8A54-44FF-B1FC-8188BC22C94A}" type="pres">
      <dgm:prSet presAssocID="{8101DF87-50AD-44B5-BF6B-102D3D74C33B}" presName="hierChild4" presStyleCnt="0"/>
      <dgm:spPr/>
    </dgm:pt>
    <dgm:pt modelId="{BFAA9951-BD39-4980-B800-6C4EF7202389}" type="pres">
      <dgm:prSet presAssocID="{8101DF87-50AD-44B5-BF6B-102D3D74C33B}" presName="hierChild5" presStyleCnt="0"/>
      <dgm:spPr/>
    </dgm:pt>
    <dgm:pt modelId="{714A8D15-53D1-4873-8431-080528E90726}" type="pres">
      <dgm:prSet presAssocID="{763A0657-CA42-4600-B692-3B9072B6C3D9}" presName="Name37" presStyleLbl="parChTrans1D3" presStyleIdx="2" presStyleCnt="8"/>
      <dgm:spPr/>
    </dgm:pt>
    <dgm:pt modelId="{DCAC499D-7BE8-49DC-89FC-CFC545CFDAB8}" type="pres">
      <dgm:prSet presAssocID="{FE1225B3-24B5-4CE2-A2BF-4D147DEEEBFE}" presName="hierRoot2" presStyleCnt="0">
        <dgm:presLayoutVars>
          <dgm:hierBranch val="init"/>
        </dgm:presLayoutVars>
      </dgm:prSet>
      <dgm:spPr/>
    </dgm:pt>
    <dgm:pt modelId="{FEA79E29-68F3-418D-ACFD-0BBA7E3DFE43}" type="pres">
      <dgm:prSet presAssocID="{FE1225B3-24B5-4CE2-A2BF-4D147DEEEBFE}" presName="rootComposite" presStyleCnt="0"/>
      <dgm:spPr/>
    </dgm:pt>
    <dgm:pt modelId="{7EEFB444-674C-407C-BB8E-27EC8542594A}" type="pres">
      <dgm:prSet presAssocID="{FE1225B3-24B5-4CE2-A2BF-4D147DEEEBFE}" presName="rootText" presStyleLbl="node3" presStyleIdx="2" presStyleCnt="8">
        <dgm:presLayoutVars>
          <dgm:chPref val="3"/>
        </dgm:presLayoutVars>
      </dgm:prSet>
      <dgm:spPr/>
    </dgm:pt>
    <dgm:pt modelId="{D3B720CA-820A-49E7-A82B-00B7150BBB87}" type="pres">
      <dgm:prSet presAssocID="{FE1225B3-24B5-4CE2-A2BF-4D147DEEEBFE}" presName="rootConnector" presStyleLbl="node3" presStyleIdx="2" presStyleCnt="8"/>
      <dgm:spPr/>
    </dgm:pt>
    <dgm:pt modelId="{76F4E246-B393-428F-B900-7B49C1D9E3F5}" type="pres">
      <dgm:prSet presAssocID="{FE1225B3-24B5-4CE2-A2BF-4D147DEEEBFE}" presName="hierChild4" presStyleCnt="0"/>
      <dgm:spPr/>
    </dgm:pt>
    <dgm:pt modelId="{42083D9F-5D3C-491D-B84B-6057E158EB0A}" type="pres">
      <dgm:prSet presAssocID="{FE1225B3-24B5-4CE2-A2BF-4D147DEEEBFE}" presName="hierChild5" presStyleCnt="0"/>
      <dgm:spPr/>
    </dgm:pt>
    <dgm:pt modelId="{5EC8E6AD-9040-4F23-9102-C91E903EEAE6}" type="pres">
      <dgm:prSet presAssocID="{D6EA9262-70AF-4E12-9232-7DAF1BA62A6D}" presName="Name37" presStyleLbl="parChTrans1D3" presStyleIdx="3" presStyleCnt="8"/>
      <dgm:spPr/>
    </dgm:pt>
    <dgm:pt modelId="{DE77812B-988D-4168-B2E7-7E7BC4BD8923}" type="pres">
      <dgm:prSet presAssocID="{3BDB10C2-D74F-4647-A6F7-FE2AEC629CDB}" presName="hierRoot2" presStyleCnt="0">
        <dgm:presLayoutVars>
          <dgm:hierBranch val="init"/>
        </dgm:presLayoutVars>
      </dgm:prSet>
      <dgm:spPr/>
    </dgm:pt>
    <dgm:pt modelId="{0A63D883-00D9-4E24-A0C1-322B3AD690DE}" type="pres">
      <dgm:prSet presAssocID="{3BDB10C2-D74F-4647-A6F7-FE2AEC629CDB}" presName="rootComposite" presStyleCnt="0"/>
      <dgm:spPr/>
    </dgm:pt>
    <dgm:pt modelId="{B5A17B3B-0670-432D-95C4-63FA2AD10BDB}" type="pres">
      <dgm:prSet presAssocID="{3BDB10C2-D74F-4647-A6F7-FE2AEC629CDB}" presName="rootText" presStyleLbl="node3" presStyleIdx="3" presStyleCnt="8">
        <dgm:presLayoutVars>
          <dgm:chPref val="3"/>
        </dgm:presLayoutVars>
      </dgm:prSet>
      <dgm:spPr/>
    </dgm:pt>
    <dgm:pt modelId="{4EF463F4-48CB-4E83-8A5B-8CE2BEE30750}" type="pres">
      <dgm:prSet presAssocID="{3BDB10C2-D74F-4647-A6F7-FE2AEC629CDB}" presName="rootConnector" presStyleLbl="node3" presStyleIdx="3" presStyleCnt="8"/>
      <dgm:spPr/>
    </dgm:pt>
    <dgm:pt modelId="{1FB744C2-5A1F-46E0-8778-15395165ABEA}" type="pres">
      <dgm:prSet presAssocID="{3BDB10C2-D74F-4647-A6F7-FE2AEC629CDB}" presName="hierChild4" presStyleCnt="0"/>
      <dgm:spPr/>
    </dgm:pt>
    <dgm:pt modelId="{B2B5FCBA-B948-46DE-B6F3-8E823DF63AA8}" type="pres">
      <dgm:prSet presAssocID="{3BDB10C2-D74F-4647-A6F7-FE2AEC629CDB}" presName="hierChild5" presStyleCnt="0"/>
      <dgm:spPr/>
    </dgm:pt>
    <dgm:pt modelId="{5E723864-5CE7-4BB4-A79A-289C4FAED283}" type="pres">
      <dgm:prSet presAssocID="{9393C1B2-187E-4298-8216-E1C7164D0A82}" presName="hierChild5" presStyleCnt="0"/>
      <dgm:spPr/>
    </dgm:pt>
    <dgm:pt modelId="{932CDF03-E603-4FA2-AD03-548A266C1D24}" type="pres">
      <dgm:prSet presAssocID="{F2C02CB4-3AAC-4851-A797-E3133BFCE2B8}" presName="Name37" presStyleLbl="parChTrans1D2" presStyleIdx="1" presStyleCnt="2"/>
      <dgm:spPr/>
    </dgm:pt>
    <dgm:pt modelId="{9EED5994-4F44-4933-968C-26CBA83CC948}" type="pres">
      <dgm:prSet presAssocID="{C6E21831-8275-4F28-B054-3C477F85900E}" presName="hierRoot2" presStyleCnt="0">
        <dgm:presLayoutVars>
          <dgm:hierBranch val="init"/>
        </dgm:presLayoutVars>
      </dgm:prSet>
      <dgm:spPr/>
    </dgm:pt>
    <dgm:pt modelId="{BFBF92DD-34D7-40A6-B95C-59F49B0DE5ED}" type="pres">
      <dgm:prSet presAssocID="{C6E21831-8275-4F28-B054-3C477F85900E}" presName="rootComposite" presStyleCnt="0"/>
      <dgm:spPr/>
    </dgm:pt>
    <dgm:pt modelId="{3E03DFC0-AB31-4513-97B4-A2890C01B49C}" type="pres">
      <dgm:prSet presAssocID="{C6E21831-8275-4F28-B054-3C477F85900E}" presName="rootText" presStyleLbl="node2" presStyleIdx="1" presStyleCnt="2">
        <dgm:presLayoutVars>
          <dgm:chPref val="3"/>
        </dgm:presLayoutVars>
      </dgm:prSet>
      <dgm:spPr/>
    </dgm:pt>
    <dgm:pt modelId="{0FBA821A-3B35-4EF4-BA76-6D1845E811D2}" type="pres">
      <dgm:prSet presAssocID="{C6E21831-8275-4F28-B054-3C477F85900E}" presName="rootConnector" presStyleLbl="node2" presStyleIdx="1" presStyleCnt="2"/>
      <dgm:spPr/>
    </dgm:pt>
    <dgm:pt modelId="{86811189-01D6-4C93-B41C-B08061A3B151}" type="pres">
      <dgm:prSet presAssocID="{C6E21831-8275-4F28-B054-3C477F85900E}" presName="hierChild4" presStyleCnt="0"/>
      <dgm:spPr/>
    </dgm:pt>
    <dgm:pt modelId="{83A39230-365F-4EA3-94DB-EC0FE7E19411}" type="pres">
      <dgm:prSet presAssocID="{B639223B-F841-4047-9048-8A2299FBFA4C}" presName="Name37" presStyleLbl="parChTrans1D3" presStyleIdx="4" presStyleCnt="8"/>
      <dgm:spPr/>
    </dgm:pt>
    <dgm:pt modelId="{E51B663C-6FB6-442B-8F22-254B8A378907}" type="pres">
      <dgm:prSet presAssocID="{8854C0CB-34D6-4273-B05D-4401BE362E27}" presName="hierRoot2" presStyleCnt="0">
        <dgm:presLayoutVars>
          <dgm:hierBranch val="init"/>
        </dgm:presLayoutVars>
      </dgm:prSet>
      <dgm:spPr/>
    </dgm:pt>
    <dgm:pt modelId="{A68A70E7-AD4E-4945-9518-BCCF52EB823A}" type="pres">
      <dgm:prSet presAssocID="{8854C0CB-34D6-4273-B05D-4401BE362E27}" presName="rootComposite" presStyleCnt="0"/>
      <dgm:spPr/>
    </dgm:pt>
    <dgm:pt modelId="{97CBEB64-DD97-4D43-9E79-4AF94803CD61}" type="pres">
      <dgm:prSet presAssocID="{8854C0CB-34D6-4273-B05D-4401BE362E27}" presName="rootText" presStyleLbl="node3" presStyleIdx="4" presStyleCnt="8">
        <dgm:presLayoutVars>
          <dgm:chPref val="3"/>
        </dgm:presLayoutVars>
      </dgm:prSet>
      <dgm:spPr/>
    </dgm:pt>
    <dgm:pt modelId="{517A1B38-2027-429D-9165-03C323E59D70}" type="pres">
      <dgm:prSet presAssocID="{8854C0CB-34D6-4273-B05D-4401BE362E27}" presName="rootConnector" presStyleLbl="node3" presStyleIdx="4" presStyleCnt="8"/>
      <dgm:spPr/>
    </dgm:pt>
    <dgm:pt modelId="{7CB56ED1-D258-46BC-AD0D-59BCE602AFAA}" type="pres">
      <dgm:prSet presAssocID="{8854C0CB-34D6-4273-B05D-4401BE362E27}" presName="hierChild4" presStyleCnt="0"/>
      <dgm:spPr/>
    </dgm:pt>
    <dgm:pt modelId="{F3E4D255-7E91-4CB8-8D62-3732D7C395B6}" type="pres">
      <dgm:prSet presAssocID="{8854C0CB-34D6-4273-B05D-4401BE362E27}" presName="hierChild5" presStyleCnt="0"/>
      <dgm:spPr/>
    </dgm:pt>
    <dgm:pt modelId="{F02377B3-8BD7-4736-83CC-F2D9CFCC0535}" type="pres">
      <dgm:prSet presAssocID="{22BC97FF-F36B-49FB-A4AC-3A17CADDE6B9}" presName="Name37" presStyleLbl="parChTrans1D3" presStyleIdx="5" presStyleCnt="8"/>
      <dgm:spPr/>
    </dgm:pt>
    <dgm:pt modelId="{9BC0C37A-F887-409C-87C5-02AD6345D15A}" type="pres">
      <dgm:prSet presAssocID="{36BD5B1C-CD63-4D01-9802-A9AE354C62F9}" presName="hierRoot2" presStyleCnt="0">
        <dgm:presLayoutVars>
          <dgm:hierBranch val="init"/>
        </dgm:presLayoutVars>
      </dgm:prSet>
      <dgm:spPr/>
    </dgm:pt>
    <dgm:pt modelId="{51A70989-FF6E-4D80-AC4C-A2EA85D237E3}" type="pres">
      <dgm:prSet presAssocID="{36BD5B1C-CD63-4D01-9802-A9AE354C62F9}" presName="rootComposite" presStyleCnt="0"/>
      <dgm:spPr/>
    </dgm:pt>
    <dgm:pt modelId="{52334A33-814B-46BC-AB94-F980DF80811C}" type="pres">
      <dgm:prSet presAssocID="{36BD5B1C-CD63-4D01-9802-A9AE354C62F9}" presName="rootText" presStyleLbl="node3" presStyleIdx="5" presStyleCnt="8">
        <dgm:presLayoutVars>
          <dgm:chPref val="3"/>
        </dgm:presLayoutVars>
      </dgm:prSet>
      <dgm:spPr/>
    </dgm:pt>
    <dgm:pt modelId="{B7830727-EC9E-4B1B-8C21-59E9852382D8}" type="pres">
      <dgm:prSet presAssocID="{36BD5B1C-CD63-4D01-9802-A9AE354C62F9}" presName="rootConnector" presStyleLbl="node3" presStyleIdx="5" presStyleCnt="8"/>
      <dgm:spPr/>
    </dgm:pt>
    <dgm:pt modelId="{EBB4C323-6FF6-4896-B56A-90CCF24E7A41}" type="pres">
      <dgm:prSet presAssocID="{36BD5B1C-CD63-4D01-9802-A9AE354C62F9}" presName="hierChild4" presStyleCnt="0"/>
      <dgm:spPr/>
    </dgm:pt>
    <dgm:pt modelId="{0BC9EC56-990B-4A5E-A27A-3899882E6E13}" type="pres">
      <dgm:prSet presAssocID="{36BD5B1C-CD63-4D01-9802-A9AE354C62F9}" presName="hierChild5" presStyleCnt="0"/>
      <dgm:spPr/>
    </dgm:pt>
    <dgm:pt modelId="{9693D120-49EC-4D1C-8065-1429A7E14A56}" type="pres">
      <dgm:prSet presAssocID="{E60356A4-BC0B-4681-8FF4-717C8ADFB97E}" presName="Name37" presStyleLbl="parChTrans1D3" presStyleIdx="6" presStyleCnt="8"/>
      <dgm:spPr/>
    </dgm:pt>
    <dgm:pt modelId="{C7631C24-20AB-4163-B770-CC83F2A2E417}" type="pres">
      <dgm:prSet presAssocID="{A53AE261-104B-4C37-9522-8AFD2826C1CD}" presName="hierRoot2" presStyleCnt="0">
        <dgm:presLayoutVars>
          <dgm:hierBranch val="init"/>
        </dgm:presLayoutVars>
      </dgm:prSet>
      <dgm:spPr/>
    </dgm:pt>
    <dgm:pt modelId="{19A08057-211A-40DB-B8B9-87DF8AFE5107}" type="pres">
      <dgm:prSet presAssocID="{A53AE261-104B-4C37-9522-8AFD2826C1CD}" presName="rootComposite" presStyleCnt="0"/>
      <dgm:spPr/>
    </dgm:pt>
    <dgm:pt modelId="{47D32236-1F29-46CC-B1C7-19541FF50135}" type="pres">
      <dgm:prSet presAssocID="{A53AE261-104B-4C37-9522-8AFD2826C1CD}" presName="rootText" presStyleLbl="node3" presStyleIdx="6" presStyleCnt="8">
        <dgm:presLayoutVars>
          <dgm:chPref val="3"/>
        </dgm:presLayoutVars>
      </dgm:prSet>
      <dgm:spPr/>
    </dgm:pt>
    <dgm:pt modelId="{3193519E-3A40-4229-83B6-2414CE3E7137}" type="pres">
      <dgm:prSet presAssocID="{A53AE261-104B-4C37-9522-8AFD2826C1CD}" presName="rootConnector" presStyleLbl="node3" presStyleIdx="6" presStyleCnt="8"/>
      <dgm:spPr/>
    </dgm:pt>
    <dgm:pt modelId="{D6E2C4B1-3EFE-42C0-8A24-54C19378EB10}" type="pres">
      <dgm:prSet presAssocID="{A53AE261-104B-4C37-9522-8AFD2826C1CD}" presName="hierChild4" presStyleCnt="0"/>
      <dgm:spPr/>
    </dgm:pt>
    <dgm:pt modelId="{5DC6573F-C756-4511-80E1-771A3B1AF955}" type="pres">
      <dgm:prSet presAssocID="{A53AE261-104B-4C37-9522-8AFD2826C1CD}" presName="hierChild5" presStyleCnt="0"/>
      <dgm:spPr/>
    </dgm:pt>
    <dgm:pt modelId="{60952F9E-583D-4395-9C96-111ED107194D}" type="pres">
      <dgm:prSet presAssocID="{9AFCFF64-7971-4395-81CF-9A0537FB9706}" presName="Name37" presStyleLbl="parChTrans1D3" presStyleIdx="7" presStyleCnt="8"/>
      <dgm:spPr/>
    </dgm:pt>
    <dgm:pt modelId="{4CF16933-74F2-40DB-A441-490A15313C46}" type="pres">
      <dgm:prSet presAssocID="{5F91D035-3C7B-472E-9516-447D075B4D12}" presName="hierRoot2" presStyleCnt="0">
        <dgm:presLayoutVars>
          <dgm:hierBranch val="init"/>
        </dgm:presLayoutVars>
      </dgm:prSet>
      <dgm:spPr/>
    </dgm:pt>
    <dgm:pt modelId="{FFC840D1-80BD-4777-96F4-542761BCABA5}" type="pres">
      <dgm:prSet presAssocID="{5F91D035-3C7B-472E-9516-447D075B4D12}" presName="rootComposite" presStyleCnt="0"/>
      <dgm:spPr/>
    </dgm:pt>
    <dgm:pt modelId="{4D1F7C03-A85D-4186-8AA0-773DBDB2AAA8}" type="pres">
      <dgm:prSet presAssocID="{5F91D035-3C7B-472E-9516-447D075B4D12}" presName="rootText" presStyleLbl="node3" presStyleIdx="7" presStyleCnt="8">
        <dgm:presLayoutVars>
          <dgm:chPref val="3"/>
        </dgm:presLayoutVars>
      </dgm:prSet>
      <dgm:spPr/>
    </dgm:pt>
    <dgm:pt modelId="{FE5CF9F4-84BD-44F2-92C3-E2BBE519F3D1}" type="pres">
      <dgm:prSet presAssocID="{5F91D035-3C7B-472E-9516-447D075B4D12}" presName="rootConnector" presStyleLbl="node3" presStyleIdx="7" presStyleCnt="8"/>
      <dgm:spPr/>
    </dgm:pt>
    <dgm:pt modelId="{B6CBD6C5-BF13-418A-9EC4-3B341D2CA3FC}" type="pres">
      <dgm:prSet presAssocID="{5F91D035-3C7B-472E-9516-447D075B4D12}" presName="hierChild4" presStyleCnt="0"/>
      <dgm:spPr/>
    </dgm:pt>
    <dgm:pt modelId="{8F821042-8BE9-492F-8FEB-B8641EF03E30}" type="pres">
      <dgm:prSet presAssocID="{5F91D035-3C7B-472E-9516-447D075B4D12}" presName="hierChild5" presStyleCnt="0"/>
      <dgm:spPr/>
    </dgm:pt>
    <dgm:pt modelId="{744B0FCA-B6D9-48C3-8F97-7CB8882490C9}" type="pres">
      <dgm:prSet presAssocID="{C6E21831-8275-4F28-B054-3C477F85900E}" presName="hierChild5" presStyleCnt="0"/>
      <dgm:spPr/>
    </dgm:pt>
    <dgm:pt modelId="{E9F5FD4B-8EBA-4A05-902B-1D523BBDE708}" type="pres">
      <dgm:prSet presAssocID="{8AA8E94A-5FD0-4499-B697-FA4B491040E5}" presName="hierChild3" presStyleCnt="0"/>
      <dgm:spPr/>
    </dgm:pt>
  </dgm:ptLst>
  <dgm:cxnLst>
    <dgm:cxn modelId="{FE266501-6CA3-45C3-96D9-42A2C55EB8DB}" type="presOf" srcId="{8AA8E94A-5FD0-4499-B697-FA4B491040E5}" destId="{B3D0C878-A64E-406E-9848-A6FF6F8BB9E3}" srcOrd="1" destOrd="0" presId="urn:microsoft.com/office/officeart/2005/8/layout/orgChart1"/>
    <dgm:cxn modelId="{09071505-FC8E-4140-8C84-BC8A8043DD6B}" srcId="{9393C1B2-187E-4298-8216-E1C7164D0A82}" destId="{8101DF87-50AD-44B5-BF6B-102D3D74C33B}" srcOrd="1" destOrd="0" parTransId="{4754C346-A846-4198-AA96-C262024F7098}" sibTransId="{B2A0E0D5-4E61-4F03-9429-18712BC85317}"/>
    <dgm:cxn modelId="{2D62D708-3228-4C62-B94A-B896D59848AB}" type="presOf" srcId="{C6E21831-8275-4F28-B054-3C477F85900E}" destId="{0FBA821A-3B35-4EF4-BA76-6D1845E811D2}" srcOrd="1" destOrd="0" presId="urn:microsoft.com/office/officeart/2005/8/layout/orgChart1"/>
    <dgm:cxn modelId="{DFA75717-F828-4A32-81C8-C3BE86C9C482}" type="presOf" srcId="{A53AE261-104B-4C37-9522-8AFD2826C1CD}" destId="{47D32236-1F29-46CC-B1C7-19541FF50135}" srcOrd="0" destOrd="0" presId="urn:microsoft.com/office/officeart/2005/8/layout/orgChart1"/>
    <dgm:cxn modelId="{863C9117-220E-4D66-A352-19BD77839793}" type="presOf" srcId="{5F91D035-3C7B-472E-9516-447D075B4D12}" destId="{FE5CF9F4-84BD-44F2-92C3-E2BBE519F3D1}" srcOrd="1" destOrd="0" presId="urn:microsoft.com/office/officeart/2005/8/layout/orgChart1"/>
    <dgm:cxn modelId="{40E3B71C-D231-4F14-9A54-D2298E45DD51}" srcId="{9393C1B2-187E-4298-8216-E1C7164D0A82}" destId="{FE1225B3-24B5-4CE2-A2BF-4D147DEEEBFE}" srcOrd="2" destOrd="0" parTransId="{763A0657-CA42-4600-B692-3B9072B6C3D9}" sibTransId="{BAB4A7FB-E8D8-433D-9F07-606DCE50844F}"/>
    <dgm:cxn modelId="{54B3881F-FFCE-437B-9E85-EBEFD82AD951}" srcId="{C6E21831-8275-4F28-B054-3C477F85900E}" destId="{5F91D035-3C7B-472E-9516-447D075B4D12}" srcOrd="3" destOrd="0" parTransId="{9AFCFF64-7971-4395-81CF-9A0537FB9706}" sibTransId="{B96F4B2B-9380-4ADF-B8CD-FACEE877CAEC}"/>
    <dgm:cxn modelId="{75EB5124-565E-4EEB-85F0-F6CD63AA1F6A}" srcId="{3A5351C0-5B14-4656-A3B1-B511CCD79952}" destId="{8AA8E94A-5FD0-4499-B697-FA4B491040E5}" srcOrd="0" destOrd="0" parTransId="{5A8D62F4-C236-446B-A90D-CDE78C442123}" sibTransId="{5FA5F2C4-4BD9-46D4-8D58-C13D5A5D6B8D}"/>
    <dgm:cxn modelId="{1BF91626-66C5-4A17-AD0E-6B34162348B8}" type="presOf" srcId="{8AA8E94A-5FD0-4499-B697-FA4B491040E5}" destId="{0E86D2EE-B7C0-43BB-92D5-059A07C55D93}" srcOrd="0" destOrd="0" presId="urn:microsoft.com/office/officeart/2005/8/layout/orgChart1"/>
    <dgm:cxn modelId="{BF28D826-4907-4A2C-956C-36A49ECB80D8}" type="presOf" srcId="{FE1225B3-24B5-4CE2-A2BF-4D147DEEEBFE}" destId="{7EEFB444-674C-407C-BB8E-27EC8542594A}" srcOrd="0" destOrd="0" presId="urn:microsoft.com/office/officeart/2005/8/layout/orgChart1"/>
    <dgm:cxn modelId="{378B0F39-B8B4-45B7-BBB5-E39E85E14DB3}" type="presOf" srcId="{8854C0CB-34D6-4273-B05D-4401BE362E27}" destId="{517A1B38-2027-429D-9165-03C323E59D70}" srcOrd="1" destOrd="0" presId="urn:microsoft.com/office/officeart/2005/8/layout/orgChart1"/>
    <dgm:cxn modelId="{062FC039-C7CA-4518-A80E-DF37C5ED27E3}" type="presOf" srcId="{D6EA9262-70AF-4E12-9232-7DAF1BA62A6D}" destId="{5EC8E6AD-9040-4F23-9102-C91E903EEAE6}" srcOrd="0" destOrd="0" presId="urn:microsoft.com/office/officeart/2005/8/layout/orgChart1"/>
    <dgm:cxn modelId="{4939E93D-E445-4C12-BDEA-52598E4D1758}" srcId="{8AA8E94A-5FD0-4499-B697-FA4B491040E5}" destId="{9393C1B2-187E-4298-8216-E1C7164D0A82}" srcOrd="0" destOrd="0" parTransId="{C8381FFD-D69D-46CF-BA62-DA93BFD2AD9E}" sibTransId="{88618F2C-36C8-48D9-A3F9-D095BC469DD9}"/>
    <dgm:cxn modelId="{0CDEE93F-0E05-4F20-A2D6-351515D788E4}" type="presOf" srcId="{22BC97FF-F36B-49FB-A4AC-3A17CADDE6B9}" destId="{F02377B3-8BD7-4736-83CC-F2D9CFCC0535}" srcOrd="0" destOrd="0" presId="urn:microsoft.com/office/officeart/2005/8/layout/orgChart1"/>
    <dgm:cxn modelId="{2008F05C-9BFE-4FC6-8B02-E86868A44BF8}" srcId="{C6E21831-8275-4F28-B054-3C477F85900E}" destId="{36BD5B1C-CD63-4D01-9802-A9AE354C62F9}" srcOrd="1" destOrd="0" parTransId="{22BC97FF-F36B-49FB-A4AC-3A17CADDE6B9}" sibTransId="{ABFC03AB-4C01-4B21-A5A8-7A9F644E0556}"/>
    <dgm:cxn modelId="{FBFA7462-F92E-4364-BE46-798C9A0C4EF3}" type="presOf" srcId="{4754C346-A846-4198-AA96-C262024F7098}" destId="{1BDE4858-FD85-4FD8-9783-2AB368169C21}" srcOrd="0" destOrd="0" presId="urn:microsoft.com/office/officeart/2005/8/layout/orgChart1"/>
    <dgm:cxn modelId="{B9799D62-6411-463B-B2E2-3E5BE082C859}" type="presOf" srcId="{8101DF87-50AD-44B5-BF6B-102D3D74C33B}" destId="{1FB590C6-3C8F-4052-B592-47311E39AB37}" srcOrd="0" destOrd="0" presId="urn:microsoft.com/office/officeart/2005/8/layout/orgChart1"/>
    <dgm:cxn modelId="{34AECA62-3FD6-42A7-BE21-152AB9FA1AFA}" srcId="{9393C1B2-187E-4298-8216-E1C7164D0A82}" destId="{17B0C32A-E26C-432C-89A9-CDEC277F41BD}" srcOrd="0" destOrd="0" parTransId="{02439AD5-8B2E-49C3-A461-33409A36FDCC}" sibTransId="{85D69CC2-DA50-4ABA-9F22-EC779B7FB192}"/>
    <dgm:cxn modelId="{62475446-AA42-4758-9485-939C3685B984}" type="presOf" srcId="{9393C1B2-187E-4298-8216-E1C7164D0A82}" destId="{707A13C4-57AB-4A9A-9EF6-51F831D3D076}" srcOrd="1" destOrd="0" presId="urn:microsoft.com/office/officeart/2005/8/layout/orgChart1"/>
    <dgm:cxn modelId="{7B8C0E69-E95F-4BD0-9144-8F81C3F12B5A}" srcId="{C6E21831-8275-4F28-B054-3C477F85900E}" destId="{A53AE261-104B-4C37-9522-8AFD2826C1CD}" srcOrd="2" destOrd="0" parTransId="{E60356A4-BC0B-4681-8FF4-717C8ADFB97E}" sibTransId="{48CC8713-EB7D-4CA9-BAA8-F4EBD42FB007}"/>
    <dgm:cxn modelId="{AE25D66F-E749-4BBB-B29C-89153E875EBC}" srcId="{C6E21831-8275-4F28-B054-3C477F85900E}" destId="{8854C0CB-34D6-4273-B05D-4401BE362E27}" srcOrd="0" destOrd="0" parTransId="{B639223B-F841-4047-9048-8A2299FBFA4C}" sibTransId="{E31E8124-17C6-4E8E-8E61-A6C5A3A38E3F}"/>
    <dgm:cxn modelId="{AB106950-AE80-4F6B-A32A-30566FD390D1}" type="presOf" srcId="{36BD5B1C-CD63-4D01-9802-A9AE354C62F9}" destId="{B7830727-EC9E-4B1B-8C21-59E9852382D8}" srcOrd="1" destOrd="0" presId="urn:microsoft.com/office/officeart/2005/8/layout/orgChart1"/>
    <dgm:cxn modelId="{A1DBFE53-E174-4D87-A159-0A4D120922F9}" type="presOf" srcId="{36BD5B1C-CD63-4D01-9802-A9AE354C62F9}" destId="{52334A33-814B-46BC-AB94-F980DF80811C}" srcOrd="0" destOrd="0" presId="urn:microsoft.com/office/officeart/2005/8/layout/orgChart1"/>
    <dgm:cxn modelId="{DCE86D76-44EA-4A55-B107-3B42176096BC}" srcId="{9393C1B2-187E-4298-8216-E1C7164D0A82}" destId="{3BDB10C2-D74F-4647-A6F7-FE2AEC629CDB}" srcOrd="3" destOrd="0" parTransId="{D6EA9262-70AF-4E12-9232-7DAF1BA62A6D}" sibTransId="{54634CE0-AAA7-47D7-A8C1-B8616BC751F6}"/>
    <dgm:cxn modelId="{ABAB3B7C-030B-4196-9923-EAC70C45F197}" type="presOf" srcId="{E60356A4-BC0B-4681-8FF4-717C8ADFB97E}" destId="{9693D120-49EC-4D1C-8065-1429A7E14A56}" srcOrd="0" destOrd="0" presId="urn:microsoft.com/office/officeart/2005/8/layout/orgChart1"/>
    <dgm:cxn modelId="{86A5F67C-99C3-4598-B132-DF67CA66B4C4}" type="presOf" srcId="{F2C02CB4-3AAC-4851-A797-E3133BFCE2B8}" destId="{932CDF03-E603-4FA2-AD03-548A266C1D24}" srcOrd="0" destOrd="0" presId="urn:microsoft.com/office/officeart/2005/8/layout/orgChart1"/>
    <dgm:cxn modelId="{CB2C9C82-6882-4F61-8B33-1577DEC0ADB8}" type="presOf" srcId="{FE1225B3-24B5-4CE2-A2BF-4D147DEEEBFE}" destId="{D3B720CA-820A-49E7-A82B-00B7150BBB87}" srcOrd="1" destOrd="0" presId="urn:microsoft.com/office/officeart/2005/8/layout/orgChart1"/>
    <dgm:cxn modelId="{FB91318E-713D-436C-9B7F-F9547024E357}" type="presOf" srcId="{17B0C32A-E26C-432C-89A9-CDEC277F41BD}" destId="{626927B5-33E2-40BA-9CA6-B09443122C4F}" srcOrd="0" destOrd="0" presId="urn:microsoft.com/office/officeart/2005/8/layout/orgChart1"/>
    <dgm:cxn modelId="{CB3A8590-6362-4033-87D5-FE021F1C00F4}" type="presOf" srcId="{C8381FFD-D69D-46CF-BA62-DA93BFD2AD9E}" destId="{4FFE54DF-99E0-48BE-BE13-BD7BF9904A1E}" srcOrd="0" destOrd="0" presId="urn:microsoft.com/office/officeart/2005/8/layout/orgChart1"/>
    <dgm:cxn modelId="{9DA16392-29AA-4D5E-95A7-D5E22415A8B7}" type="presOf" srcId="{A53AE261-104B-4C37-9522-8AFD2826C1CD}" destId="{3193519E-3A40-4229-83B6-2414CE3E7137}" srcOrd="1" destOrd="0" presId="urn:microsoft.com/office/officeart/2005/8/layout/orgChart1"/>
    <dgm:cxn modelId="{AF614294-C0C1-4778-A302-EE4BA5891C5D}" type="presOf" srcId="{B639223B-F841-4047-9048-8A2299FBFA4C}" destId="{83A39230-365F-4EA3-94DB-EC0FE7E19411}" srcOrd="0" destOrd="0" presId="urn:microsoft.com/office/officeart/2005/8/layout/orgChart1"/>
    <dgm:cxn modelId="{1EFC0B98-15D6-42DC-A945-65E0405F18BE}" type="presOf" srcId="{17B0C32A-E26C-432C-89A9-CDEC277F41BD}" destId="{727FEB47-47A2-4A83-BC4E-D5AA551FB220}" srcOrd="1" destOrd="0" presId="urn:microsoft.com/office/officeart/2005/8/layout/orgChart1"/>
    <dgm:cxn modelId="{06270D99-3F91-4280-861F-D9009131D654}" type="presOf" srcId="{5F91D035-3C7B-472E-9516-447D075B4D12}" destId="{4D1F7C03-A85D-4186-8AA0-773DBDB2AAA8}" srcOrd="0" destOrd="0" presId="urn:microsoft.com/office/officeart/2005/8/layout/orgChart1"/>
    <dgm:cxn modelId="{EBF5EAA8-9367-4C82-A3EC-ECEBF5ACF834}" type="presOf" srcId="{3BDB10C2-D74F-4647-A6F7-FE2AEC629CDB}" destId="{B5A17B3B-0670-432D-95C4-63FA2AD10BDB}" srcOrd="0" destOrd="0" presId="urn:microsoft.com/office/officeart/2005/8/layout/orgChart1"/>
    <dgm:cxn modelId="{C3151CB7-A1D8-4C85-A8F9-41D62CB818F5}" type="presOf" srcId="{9AFCFF64-7971-4395-81CF-9A0537FB9706}" destId="{60952F9E-583D-4395-9C96-111ED107194D}" srcOrd="0" destOrd="0" presId="urn:microsoft.com/office/officeart/2005/8/layout/orgChart1"/>
    <dgm:cxn modelId="{BBB27EC3-8F25-4C45-9CF2-F861BB44F563}" type="presOf" srcId="{8101DF87-50AD-44B5-BF6B-102D3D74C33B}" destId="{6C492D61-0222-470E-AC09-773ACF778533}" srcOrd="1" destOrd="0" presId="urn:microsoft.com/office/officeart/2005/8/layout/orgChart1"/>
    <dgm:cxn modelId="{CB64BDC3-DB59-4387-A06D-C57F9EB15055}" srcId="{8AA8E94A-5FD0-4499-B697-FA4B491040E5}" destId="{C6E21831-8275-4F28-B054-3C477F85900E}" srcOrd="1" destOrd="0" parTransId="{F2C02CB4-3AAC-4851-A797-E3133BFCE2B8}" sibTransId="{D6652FE1-8FE6-4A79-87ED-4B61AE7441D7}"/>
    <dgm:cxn modelId="{BA77BECB-8860-4D49-A534-A282BAAE37F0}" type="presOf" srcId="{3BDB10C2-D74F-4647-A6F7-FE2AEC629CDB}" destId="{4EF463F4-48CB-4E83-8A5B-8CE2BEE30750}" srcOrd="1" destOrd="0" presId="urn:microsoft.com/office/officeart/2005/8/layout/orgChart1"/>
    <dgm:cxn modelId="{EF9E41D0-F1D2-41AB-9D59-38FE0C6BC227}" type="presOf" srcId="{3A5351C0-5B14-4656-A3B1-B511CCD79952}" destId="{66A34920-70D9-423C-B5A8-D57944CD09A4}" srcOrd="0" destOrd="0" presId="urn:microsoft.com/office/officeart/2005/8/layout/orgChart1"/>
    <dgm:cxn modelId="{C4457ADB-CACA-447B-B6BC-EE06A478E5ED}" type="presOf" srcId="{9393C1B2-187E-4298-8216-E1C7164D0A82}" destId="{C498DB28-CC60-44CE-8E0A-5718F775CD33}" srcOrd="0" destOrd="0" presId="urn:microsoft.com/office/officeart/2005/8/layout/orgChart1"/>
    <dgm:cxn modelId="{EDD821E8-2D80-4D66-B464-76912D79E212}" type="presOf" srcId="{8854C0CB-34D6-4273-B05D-4401BE362E27}" destId="{97CBEB64-DD97-4D43-9E79-4AF94803CD61}" srcOrd="0" destOrd="0" presId="urn:microsoft.com/office/officeart/2005/8/layout/orgChart1"/>
    <dgm:cxn modelId="{3747D7EC-B0E7-4F4C-8C4F-0A6289966BCA}" type="presOf" srcId="{02439AD5-8B2E-49C3-A461-33409A36FDCC}" destId="{7F3500F1-AA59-45E7-A4B0-04D53C1441F6}" srcOrd="0" destOrd="0" presId="urn:microsoft.com/office/officeart/2005/8/layout/orgChart1"/>
    <dgm:cxn modelId="{90FFD7F2-6B1A-481A-9A7E-A79F470254C0}" type="presOf" srcId="{763A0657-CA42-4600-B692-3B9072B6C3D9}" destId="{714A8D15-53D1-4873-8431-080528E90726}" srcOrd="0" destOrd="0" presId="urn:microsoft.com/office/officeart/2005/8/layout/orgChart1"/>
    <dgm:cxn modelId="{C069B2FD-B8FE-47ED-B279-E0701D1D5653}" type="presOf" srcId="{C6E21831-8275-4F28-B054-3C477F85900E}" destId="{3E03DFC0-AB31-4513-97B4-A2890C01B49C}" srcOrd="0" destOrd="0" presId="urn:microsoft.com/office/officeart/2005/8/layout/orgChart1"/>
    <dgm:cxn modelId="{5800DAC3-3812-4905-8B53-96B2C22B75DA}" type="presParOf" srcId="{66A34920-70D9-423C-B5A8-D57944CD09A4}" destId="{8CCD92F2-C1E3-452D-81F5-F2065233266D}" srcOrd="0" destOrd="0" presId="urn:microsoft.com/office/officeart/2005/8/layout/orgChart1"/>
    <dgm:cxn modelId="{6AE33C74-7AED-40F8-8940-BE665ED60C1C}" type="presParOf" srcId="{8CCD92F2-C1E3-452D-81F5-F2065233266D}" destId="{4ED67243-0827-48D6-AC38-AD6594F5CCDF}" srcOrd="0" destOrd="0" presId="urn:microsoft.com/office/officeart/2005/8/layout/orgChart1"/>
    <dgm:cxn modelId="{AEE1AFD9-F899-4FD7-8482-91ED7E95789E}" type="presParOf" srcId="{4ED67243-0827-48D6-AC38-AD6594F5CCDF}" destId="{0E86D2EE-B7C0-43BB-92D5-059A07C55D93}" srcOrd="0" destOrd="0" presId="urn:microsoft.com/office/officeart/2005/8/layout/orgChart1"/>
    <dgm:cxn modelId="{201C2C6C-92FC-4D80-9E23-C4AA85766859}" type="presParOf" srcId="{4ED67243-0827-48D6-AC38-AD6594F5CCDF}" destId="{B3D0C878-A64E-406E-9848-A6FF6F8BB9E3}" srcOrd="1" destOrd="0" presId="urn:microsoft.com/office/officeart/2005/8/layout/orgChart1"/>
    <dgm:cxn modelId="{1EE5EA0E-43AD-42C1-BCA0-178A3E318512}" type="presParOf" srcId="{8CCD92F2-C1E3-452D-81F5-F2065233266D}" destId="{9F313ABD-58CD-4B91-AB2E-BEC6E1903538}" srcOrd="1" destOrd="0" presId="urn:microsoft.com/office/officeart/2005/8/layout/orgChart1"/>
    <dgm:cxn modelId="{8E47705B-CA4C-4D93-AD3E-7F5C42148DB8}" type="presParOf" srcId="{9F313ABD-58CD-4B91-AB2E-BEC6E1903538}" destId="{4FFE54DF-99E0-48BE-BE13-BD7BF9904A1E}" srcOrd="0" destOrd="0" presId="urn:microsoft.com/office/officeart/2005/8/layout/orgChart1"/>
    <dgm:cxn modelId="{DB9FB000-A0D4-472C-81D0-67B3021B73CE}" type="presParOf" srcId="{9F313ABD-58CD-4B91-AB2E-BEC6E1903538}" destId="{9ED05BAA-6F85-489B-9C8E-4D6279353A39}" srcOrd="1" destOrd="0" presId="urn:microsoft.com/office/officeart/2005/8/layout/orgChart1"/>
    <dgm:cxn modelId="{6C9595C7-61EE-49D0-95A3-766A8D491A66}" type="presParOf" srcId="{9ED05BAA-6F85-489B-9C8E-4D6279353A39}" destId="{D9898F42-015F-4E90-A950-1696F957A54B}" srcOrd="0" destOrd="0" presId="urn:microsoft.com/office/officeart/2005/8/layout/orgChart1"/>
    <dgm:cxn modelId="{A268BC59-8D12-4F7D-B2AF-E8569A21A066}" type="presParOf" srcId="{D9898F42-015F-4E90-A950-1696F957A54B}" destId="{C498DB28-CC60-44CE-8E0A-5718F775CD33}" srcOrd="0" destOrd="0" presId="urn:microsoft.com/office/officeart/2005/8/layout/orgChart1"/>
    <dgm:cxn modelId="{FE0BA89A-E29F-46FE-9EDA-4DF2E9704278}" type="presParOf" srcId="{D9898F42-015F-4E90-A950-1696F957A54B}" destId="{707A13C4-57AB-4A9A-9EF6-51F831D3D076}" srcOrd="1" destOrd="0" presId="urn:microsoft.com/office/officeart/2005/8/layout/orgChart1"/>
    <dgm:cxn modelId="{BD07554C-D959-4A32-AC55-60F19B9A4164}" type="presParOf" srcId="{9ED05BAA-6F85-489B-9C8E-4D6279353A39}" destId="{7F12816E-76F9-447A-91DC-18B67104EA52}" srcOrd="1" destOrd="0" presId="urn:microsoft.com/office/officeart/2005/8/layout/orgChart1"/>
    <dgm:cxn modelId="{F2975BA8-7D9E-4496-839D-9A1D5E0122AB}" type="presParOf" srcId="{7F12816E-76F9-447A-91DC-18B67104EA52}" destId="{7F3500F1-AA59-45E7-A4B0-04D53C1441F6}" srcOrd="0" destOrd="0" presId="urn:microsoft.com/office/officeart/2005/8/layout/orgChart1"/>
    <dgm:cxn modelId="{AFCD86CB-7F73-49BF-882F-47CAD74861D1}" type="presParOf" srcId="{7F12816E-76F9-447A-91DC-18B67104EA52}" destId="{745C48EE-5152-4A9A-97BF-67B758B167E2}" srcOrd="1" destOrd="0" presId="urn:microsoft.com/office/officeart/2005/8/layout/orgChart1"/>
    <dgm:cxn modelId="{9E94E43C-7EDC-428D-92E0-5E9E785DA050}" type="presParOf" srcId="{745C48EE-5152-4A9A-97BF-67B758B167E2}" destId="{947B9FB4-1E80-41A6-A423-1B1BBE7E366E}" srcOrd="0" destOrd="0" presId="urn:microsoft.com/office/officeart/2005/8/layout/orgChart1"/>
    <dgm:cxn modelId="{7C3FEC07-A794-4EFA-B9ED-2A72802D1A4B}" type="presParOf" srcId="{947B9FB4-1E80-41A6-A423-1B1BBE7E366E}" destId="{626927B5-33E2-40BA-9CA6-B09443122C4F}" srcOrd="0" destOrd="0" presId="urn:microsoft.com/office/officeart/2005/8/layout/orgChart1"/>
    <dgm:cxn modelId="{30D10E47-2937-4FA3-AD13-9A8B4BF59272}" type="presParOf" srcId="{947B9FB4-1E80-41A6-A423-1B1BBE7E366E}" destId="{727FEB47-47A2-4A83-BC4E-D5AA551FB220}" srcOrd="1" destOrd="0" presId="urn:microsoft.com/office/officeart/2005/8/layout/orgChart1"/>
    <dgm:cxn modelId="{569E2D73-01BC-4930-9149-FE6232FEC903}" type="presParOf" srcId="{745C48EE-5152-4A9A-97BF-67B758B167E2}" destId="{097B6EA8-E4B8-4458-890F-81CA0A3556EF}" srcOrd="1" destOrd="0" presId="urn:microsoft.com/office/officeart/2005/8/layout/orgChart1"/>
    <dgm:cxn modelId="{A89C4D6E-BCCC-4199-A66B-A51526610ED9}" type="presParOf" srcId="{745C48EE-5152-4A9A-97BF-67B758B167E2}" destId="{2E52A127-AB1D-4CC5-A1EB-47C4C08C8A87}" srcOrd="2" destOrd="0" presId="urn:microsoft.com/office/officeart/2005/8/layout/orgChart1"/>
    <dgm:cxn modelId="{1CFA921A-AF16-42AE-9DAC-F4FD4901F873}" type="presParOf" srcId="{7F12816E-76F9-447A-91DC-18B67104EA52}" destId="{1BDE4858-FD85-4FD8-9783-2AB368169C21}" srcOrd="2" destOrd="0" presId="urn:microsoft.com/office/officeart/2005/8/layout/orgChart1"/>
    <dgm:cxn modelId="{28F24A08-03BE-47CD-A90A-CFD84000CDDB}" type="presParOf" srcId="{7F12816E-76F9-447A-91DC-18B67104EA52}" destId="{A4958440-7FA2-4DC6-8C64-DCB3A47BCB56}" srcOrd="3" destOrd="0" presId="urn:microsoft.com/office/officeart/2005/8/layout/orgChart1"/>
    <dgm:cxn modelId="{64A0AD1D-542C-4AC8-AD3D-3220B9ABD6E9}" type="presParOf" srcId="{A4958440-7FA2-4DC6-8C64-DCB3A47BCB56}" destId="{75568F51-9EC6-4B64-ABB1-E2F842EF4ADF}" srcOrd="0" destOrd="0" presId="urn:microsoft.com/office/officeart/2005/8/layout/orgChart1"/>
    <dgm:cxn modelId="{43C15296-0F30-4F4B-B886-17C1CA8550C0}" type="presParOf" srcId="{75568F51-9EC6-4B64-ABB1-E2F842EF4ADF}" destId="{1FB590C6-3C8F-4052-B592-47311E39AB37}" srcOrd="0" destOrd="0" presId="urn:microsoft.com/office/officeart/2005/8/layout/orgChart1"/>
    <dgm:cxn modelId="{91DAA9E2-82A5-41F0-A60B-28769300E566}" type="presParOf" srcId="{75568F51-9EC6-4B64-ABB1-E2F842EF4ADF}" destId="{6C492D61-0222-470E-AC09-773ACF778533}" srcOrd="1" destOrd="0" presId="urn:microsoft.com/office/officeart/2005/8/layout/orgChart1"/>
    <dgm:cxn modelId="{2F501DF9-329C-4ACD-BA5E-4F0EC5B0A583}" type="presParOf" srcId="{A4958440-7FA2-4DC6-8C64-DCB3A47BCB56}" destId="{79A4AEEF-8A54-44FF-B1FC-8188BC22C94A}" srcOrd="1" destOrd="0" presId="urn:microsoft.com/office/officeart/2005/8/layout/orgChart1"/>
    <dgm:cxn modelId="{A3BFBC1E-9C2D-4090-92EB-F10B81A7FB82}" type="presParOf" srcId="{A4958440-7FA2-4DC6-8C64-DCB3A47BCB56}" destId="{BFAA9951-BD39-4980-B800-6C4EF7202389}" srcOrd="2" destOrd="0" presId="urn:microsoft.com/office/officeart/2005/8/layout/orgChart1"/>
    <dgm:cxn modelId="{83B3B4D8-EE05-4337-B5A7-2288A1F338C4}" type="presParOf" srcId="{7F12816E-76F9-447A-91DC-18B67104EA52}" destId="{714A8D15-53D1-4873-8431-080528E90726}" srcOrd="4" destOrd="0" presId="urn:microsoft.com/office/officeart/2005/8/layout/orgChart1"/>
    <dgm:cxn modelId="{DC504131-B184-4352-A407-82A34D21B83C}" type="presParOf" srcId="{7F12816E-76F9-447A-91DC-18B67104EA52}" destId="{DCAC499D-7BE8-49DC-89FC-CFC545CFDAB8}" srcOrd="5" destOrd="0" presId="urn:microsoft.com/office/officeart/2005/8/layout/orgChart1"/>
    <dgm:cxn modelId="{3888226D-CCE2-4A48-925D-9D846009E554}" type="presParOf" srcId="{DCAC499D-7BE8-49DC-89FC-CFC545CFDAB8}" destId="{FEA79E29-68F3-418D-ACFD-0BBA7E3DFE43}" srcOrd="0" destOrd="0" presId="urn:microsoft.com/office/officeart/2005/8/layout/orgChart1"/>
    <dgm:cxn modelId="{7ED64928-5210-4B60-81A9-17058ECEB106}" type="presParOf" srcId="{FEA79E29-68F3-418D-ACFD-0BBA7E3DFE43}" destId="{7EEFB444-674C-407C-BB8E-27EC8542594A}" srcOrd="0" destOrd="0" presId="urn:microsoft.com/office/officeart/2005/8/layout/orgChart1"/>
    <dgm:cxn modelId="{21CCCD6C-E85B-40BA-B6B4-6D184F34494C}" type="presParOf" srcId="{FEA79E29-68F3-418D-ACFD-0BBA7E3DFE43}" destId="{D3B720CA-820A-49E7-A82B-00B7150BBB87}" srcOrd="1" destOrd="0" presId="urn:microsoft.com/office/officeart/2005/8/layout/orgChart1"/>
    <dgm:cxn modelId="{9C9556FE-EF98-48F3-9B8D-7D741FA54E01}" type="presParOf" srcId="{DCAC499D-7BE8-49DC-89FC-CFC545CFDAB8}" destId="{76F4E246-B393-428F-B900-7B49C1D9E3F5}" srcOrd="1" destOrd="0" presId="urn:microsoft.com/office/officeart/2005/8/layout/orgChart1"/>
    <dgm:cxn modelId="{DE416A32-DD3D-4917-9DE5-2DFD09B70B37}" type="presParOf" srcId="{DCAC499D-7BE8-49DC-89FC-CFC545CFDAB8}" destId="{42083D9F-5D3C-491D-B84B-6057E158EB0A}" srcOrd="2" destOrd="0" presId="urn:microsoft.com/office/officeart/2005/8/layout/orgChart1"/>
    <dgm:cxn modelId="{989D3C16-AAF9-486A-94E8-E9D456BE1CA0}" type="presParOf" srcId="{7F12816E-76F9-447A-91DC-18B67104EA52}" destId="{5EC8E6AD-9040-4F23-9102-C91E903EEAE6}" srcOrd="6" destOrd="0" presId="urn:microsoft.com/office/officeart/2005/8/layout/orgChart1"/>
    <dgm:cxn modelId="{6F04277B-BBED-4FEC-9A3B-23ECC4C2CB06}" type="presParOf" srcId="{7F12816E-76F9-447A-91DC-18B67104EA52}" destId="{DE77812B-988D-4168-B2E7-7E7BC4BD8923}" srcOrd="7" destOrd="0" presId="urn:microsoft.com/office/officeart/2005/8/layout/orgChart1"/>
    <dgm:cxn modelId="{F9D4FCE5-7548-4253-A4C1-A45540A353C0}" type="presParOf" srcId="{DE77812B-988D-4168-B2E7-7E7BC4BD8923}" destId="{0A63D883-00D9-4E24-A0C1-322B3AD690DE}" srcOrd="0" destOrd="0" presId="urn:microsoft.com/office/officeart/2005/8/layout/orgChart1"/>
    <dgm:cxn modelId="{F0FDDDA4-9D02-49D8-ADB1-1A755D08C049}" type="presParOf" srcId="{0A63D883-00D9-4E24-A0C1-322B3AD690DE}" destId="{B5A17B3B-0670-432D-95C4-63FA2AD10BDB}" srcOrd="0" destOrd="0" presId="urn:microsoft.com/office/officeart/2005/8/layout/orgChart1"/>
    <dgm:cxn modelId="{CDF59059-C97E-4C18-8CA1-5F07E2A422AB}" type="presParOf" srcId="{0A63D883-00D9-4E24-A0C1-322B3AD690DE}" destId="{4EF463F4-48CB-4E83-8A5B-8CE2BEE30750}" srcOrd="1" destOrd="0" presId="urn:microsoft.com/office/officeart/2005/8/layout/orgChart1"/>
    <dgm:cxn modelId="{AE686845-2C34-45D7-BB69-2EA53ADE8F92}" type="presParOf" srcId="{DE77812B-988D-4168-B2E7-7E7BC4BD8923}" destId="{1FB744C2-5A1F-46E0-8778-15395165ABEA}" srcOrd="1" destOrd="0" presId="urn:microsoft.com/office/officeart/2005/8/layout/orgChart1"/>
    <dgm:cxn modelId="{B2AFA393-83EB-4109-A5DC-B648737E08A7}" type="presParOf" srcId="{DE77812B-988D-4168-B2E7-7E7BC4BD8923}" destId="{B2B5FCBA-B948-46DE-B6F3-8E823DF63AA8}" srcOrd="2" destOrd="0" presId="urn:microsoft.com/office/officeart/2005/8/layout/orgChart1"/>
    <dgm:cxn modelId="{0F581459-EC30-4686-9D96-117F26D38EDE}" type="presParOf" srcId="{9ED05BAA-6F85-489B-9C8E-4D6279353A39}" destId="{5E723864-5CE7-4BB4-A79A-289C4FAED283}" srcOrd="2" destOrd="0" presId="urn:microsoft.com/office/officeart/2005/8/layout/orgChart1"/>
    <dgm:cxn modelId="{B2A552E3-1AC2-449C-AD13-4435AAB7E987}" type="presParOf" srcId="{9F313ABD-58CD-4B91-AB2E-BEC6E1903538}" destId="{932CDF03-E603-4FA2-AD03-548A266C1D24}" srcOrd="2" destOrd="0" presId="urn:microsoft.com/office/officeart/2005/8/layout/orgChart1"/>
    <dgm:cxn modelId="{744512DA-A645-4341-9A98-1987C9D8D853}" type="presParOf" srcId="{9F313ABD-58CD-4B91-AB2E-BEC6E1903538}" destId="{9EED5994-4F44-4933-968C-26CBA83CC948}" srcOrd="3" destOrd="0" presId="urn:microsoft.com/office/officeart/2005/8/layout/orgChart1"/>
    <dgm:cxn modelId="{6F231CA7-FEBF-4BC5-A90F-AA5131480DC1}" type="presParOf" srcId="{9EED5994-4F44-4933-968C-26CBA83CC948}" destId="{BFBF92DD-34D7-40A6-B95C-59F49B0DE5ED}" srcOrd="0" destOrd="0" presId="urn:microsoft.com/office/officeart/2005/8/layout/orgChart1"/>
    <dgm:cxn modelId="{ED61BEE4-E12B-443D-8BB2-BE87088CED82}" type="presParOf" srcId="{BFBF92DD-34D7-40A6-B95C-59F49B0DE5ED}" destId="{3E03DFC0-AB31-4513-97B4-A2890C01B49C}" srcOrd="0" destOrd="0" presId="urn:microsoft.com/office/officeart/2005/8/layout/orgChart1"/>
    <dgm:cxn modelId="{82C39360-8FEA-42E2-8141-A4C70319143C}" type="presParOf" srcId="{BFBF92DD-34D7-40A6-B95C-59F49B0DE5ED}" destId="{0FBA821A-3B35-4EF4-BA76-6D1845E811D2}" srcOrd="1" destOrd="0" presId="urn:microsoft.com/office/officeart/2005/8/layout/orgChart1"/>
    <dgm:cxn modelId="{B94C4346-48D7-4223-A267-ED70CE7485FB}" type="presParOf" srcId="{9EED5994-4F44-4933-968C-26CBA83CC948}" destId="{86811189-01D6-4C93-B41C-B08061A3B151}" srcOrd="1" destOrd="0" presId="urn:microsoft.com/office/officeart/2005/8/layout/orgChart1"/>
    <dgm:cxn modelId="{F669C6C0-D4A4-4398-9699-20F4EE6A5183}" type="presParOf" srcId="{86811189-01D6-4C93-B41C-B08061A3B151}" destId="{83A39230-365F-4EA3-94DB-EC0FE7E19411}" srcOrd="0" destOrd="0" presId="urn:microsoft.com/office/officeart/2005/8/layout/orgChart1"/>
    <dgm:cxn modelId="{3313EC0E-7D7B-4BD1-8DE6-5C922EB5C102}" type="presParOf" srcId="{86811189-01D6-4C93-B41C-B08061A3B151}" destId="{E51B663C-6FB6-442B-8F22-254B8A378907}" srcOrd="1" destOrd="0" presId="urn:microsoft.com/office/officeart/2005/8/layout/orgChart1"/>
    <dgm:cxn modelId="{1396A53F-D223-4F0F-930B-E6FD7B9243BF}" type="presParOf" srcId="{E51B663C-6FB6-442B-8F22-254B8A378907}" destId="{A68A70E7-AD4E-4945-9518-BCCF52EB823A}" srcOrd="0" destOrd="0" presId="urn:microsoft.com/office/officeart/2005/8/layout/orgChart1"/>
    <dgm:cxn modelId="{F9CADCB8-B31D-4621-9176-8BED9DC760B5}" type="presParOf" srcId="{A68A70E7-AD4E-4945-9518-BCCF52EB823A}" destId="{97CBEB64-DD97-4D43-9E79-4AF94803CD61}" srcOrd="0" destOrd="0" presId="urn:microsoft.com/office/officeart/2005/8/layout/orgChart1"/>
    <dgm:cxn modelId="{252776A7-5697-4A91-8607-86211E36791F}" type="presParOf" srcId="{A68A70E7-AD4E-4945-9518-BCCF52EB823A}" destId="{517A1B38-2027-429D-9165-03C323E59D70}" srcOrd="1" destOrd="0" presId="urn:microsoft.com/office/officeart/2005/8/layout/orgChart1"/>
    <dgm:cxn modelId="{F91D6024-FF63-475C-A3B8-BEFD64E91942}" type="presParOf" srcId="{E51B663C-6FB6-442B-8F22-254B8A378907}" destId="{7CB56ED1-D258-46BC-AD0D-59BCE602AFAA}" srcOrd="1" destOrd="0" presId="urn:microsoft.com/office/officeart/2005/8/layout/orgChart1"/>
    <dgm:cxn modelId="{36C1C000-EBF4-483C-9267-634956797DB9}" type="presParOf" srcId="{E51B663C-6FB6-442B-8F22-254B8A378907}" destId="{F3E4D255-7E91-4CB8-8D62-3732D7C395B6}" srcOrd="2" destOrd="0" presId="urn:microsoft.com/office/officeart/2005/8/layout/orgChart1"/>
    <dgm:cxn modelId="{6E51D89A-0EA0-49C5-9DCA-26ECC9557B73}" type="presParOf" srcId="{86811189-01D6-4C93-B41C-B08061A3B151}" destId="{F02377B3-8BD7-4736-83CC-F2D9CFCC0535}" srcOrd="2" destOrd="0" presId="urn:microsoft.com/office/officeart/2005/8/layout/orgChart1"/>
    <dgm:cxn modelId="{18AECF5A-6A24-4422-B2A4-96C16098C88B}" type="presParOf" srcId="{86811189-01D6-4C93-B41C-B08061A3B151}" destId="{9BC0C37A-F887-409C-87C5-02AD6345D15A}" srcOrd="3" destOrd="0" presId="urn:microsoft.com/office/officeart/2005/8/layout/orgChart1"/>
    <dgm:cxn modelId="{96FBD208-EDEA-4B08-BD11-AA9C4996A31F}" type="presParOf" srcId="{9BC0C37A-F887-409C-87C5-02AD6345D15A}" destId="{51A70989-FF6E-4D80-AC4C-A2EA85D237E3}" srcOrd="0" destOrd="0" presId="urn:microsoft.com/office/officeart/2005/8/layout/orgChart1"/>
    <dgm:cxn modelId="{9FD72F33-C543-43AE-884F-9E4B7450C666}" type="presParOf" srcId="{51A70989-FF6E-4D80-AC4C-A2EA85D237E3}" destId="{52334A33-814B-46BC-AB94-F980DF80811C}" srcOrd="0" destOrd="0" presId="urn:microsoft.com/office/officeart/2005/8/layout/orgChart1"/>
    <dgm:cxn modelId="{51BA240C-36EF-4049-A5F2-789FB14FEE51}" type="presParOf" srcId="{51A70989-FF6E-4D80-AC4C-A2EA85D237E3}" destId="{B7830727-EC9E-4B1B-8C21-59E9852382D8}" srcOrd="1" destOrd="0" presId="urn:microsoft.com/office/officeart/2005/8/layout/orgChart1"/>
    <dgm:cxn modelId="{298702E3-61DD-4151-A66B-6FFEC90B446F}" type="presParOf" srcId="{9BC0C37A-F887-409C-87C5-02AD6345D15A}" destId="{EBB4C323-6FF6-4896-B56A-90CCF24E7A41}" srcOrd="1" destOrd="0" presId="urn:microsoft.com/office/officeart/2005/8/layout/orgChart1"/>
    <dgm:cxn modelId="{AFAF18D8-267C-4013-B230-04E82F02357B}" type="presParOf" srcId="{9BC0C37A-F887-409C-87C5-02AD6345D15A}" destId="{0BC9EC56-990B-4A5E-A27A-3899882E6E13}" srcOrd="2" destOrd="0" presId="urn:microsoft.com/office/officeart/2005/8/layout/orgChart1"/>
    <dgm:cxn modelId="{DC933562-A0B2-4649-A3B9-119295B9980E}" type="presParOf" srcId="{86811189-01D6-4C93-B41C-B08061A3B151}" destId="{9693D120-49EC-4D1C-8065-1429A7E14A56}" srcOrd="4" destOrd="0" presId="urn:microsoft.com/office/officeart/2005/8/layout/orgChart1"/>
    <dgm:cxn modelId="{A11694FE-EB83-4974-81CE-E21D7FEC110E}" type="presParOf" srcId="{86811189-01D6-4C93-B41C-B08061A3B151}" destId="{C7631C24-20AB-4163-B770-CC83F2A2E417}" srcOrd="5" destOrd="0" presId="urn:microsoft.com/office/officeart/2005/8/layout/orgChart1"/>
    <dgm:cxn modelId="{8F7A5C13-B996-4E8B-8038-23E3929DEA36}" type="presParOf" srcId="{C7631C24-20AB-4163-B770-CC83F2A2E417}" destId="{19A08057-211A-40DB-B8B9-87DF8AFE5107}" srcOrd="0" destOrd="0" presId="urn:microsoft.com/office/officeart/2005/8/layout/orgChart1"/>
    <dgm:cxn modelId="{C56EAE0E-0609-4F46-9999-69876869590E}" type="presParOf" srcId="{19A08057-211A-40DB-B8B9-87DF8AFE5107}" destId="{47D32236-1F29-46CC-B1C7-19541FF50135}" srcOrd="0" destOrd="0" presId="urn:microsoft.com/office/officeart/2005/8/layout/orgChart1"/>
    <dgm:cxn modelId="{4965A411-C91F-4E09-A0A4-8B8EBE53FF5F}" type="presParOf" srcId="{19A08057-211A-40DB-B8B9-87DF8AFE5107}" destId="{3193519E-3A40-4229-83B6-2414CE3E7137}" srcOrd="1" destOrd="0" presId="urn:microsoft.com/office/officeart/2005/8/layout/orgChart1"/>
    <dgm:cxn modelId="{A12F22C0-371C-4793-97A0-78729FE9AB99}" type="presParOf" srcId="{C7631C24-20AB-4163-B770-CC83F2A2E417}" destId="{D6E2C4B1-3EFE-42C0-8A24-54C19378EB10}" srcOrd="1" destOrd="0" presId="urn:microsoft.com/office/officeart/2005/8/layout/orgChart1"/>
    <dgm:cxn modelId="{8248B553-9FD8-49AF-AC61-3DA0081C87F2}" type="presParOf" srcId="{C7631C24-20AB-4163-B770-CC83F2A2E417}" destId="{5DC6573F-C756-4511-80E1-771A3B1AF955}" srcOrd="2" destOrd="0" presId="urn:microsoft.com/office/officeart/2005/8/layout/orgChart1"/>
    <dgm:cxn modelId="{EF542B8A-3E44-491F-A31A-F1F4EBADFC63}" type="presParOf" srcId="{86811189-01D6-4C93-B41C-B08061A3B151}" destId="{60952F9E-583D-4395-9C96-111ED107194D}" srcOrd="6" destOrd="0" presId="urn:microsoft.com/office/officeart/2005/8/layout/orgChart1"/>
    <dgm:cxn modelId="{7DD9E46C-E1D1-44BB-89EE-C48D8BCD52F4}" type="presParOf" srcId="{86811189-01D6-4C93-B41C-B08061A3B151}" destId="{4CF16933-74F2-40DB-A441-490A15313C46}" srcOrd="7" destOrd="0" presId="urn:microsoft.com/office/officeart/2005/8/layout/orgChart1"/>
    <dgm:cxn modelId="{8CB21F04-0C87-41BC-B274-16B7CF7718C0}" type="presParOf" srcId="{4CF16933-74F2-40DB-A441-490A15313C46}" destId="{FFC840D1-80BD-4777-96F4-542761BCABA5}" srcOrd="0" destOrd="0" presId="urn:microsoft.com/office/officeart/2005/8/layout/orgChart1"/>
    <dgm:cxn modelId="{A05DEABB-4021-4F87-92EE-0A4F6712A5B2}" type="presParOf" srcId="{FFC840D1-80BD-4777-96F4-542761BCABA5}" destId="{4D1F7C03-A85D-4186-8AA0-773DBDB2AAA8}" srcOrd="0" destOrd="0" presId="urn:microsoft.com/office/officeart/2005/8/layout/orgChart1"/>
    <dgm:cxn modelId="{D40DB0E4-F904-4F2F-81B2-363F4CB06B44}" type="presParOf" srcId="{FFC840D1-80BD-4777-96F4-542761BCABA5}" destId="{FE5CF9F4-84BD-44F2-92C3-E2BBE519F3D1}" srcOrd="1" destOrd="0" presId="urn:microsoft.com/office/officeart/2005/8/layout/orgChart1"/>
    <dgm:cxn modelId="{88EB5BF3-EE81-4187-A7E3-23B6D88D3BFD}" type="presParOf" srcId="{4CF16933-74F2-40DB-A441-490A15313C46}" destId="{B6CBD6C5-BF13-418A-9EC4-3B341D2CA3FC}" srcOrd="1" destOrd="0" presId="urn:microsoft.com/office/officeart/2005/8/layout/orgChart1"/>
    <dgm:cxn modelId="{3F09FC69-5CBD-4A7F-8289-3B0B8578E19C}" type="presParOf" srcId="{4CF16933-74F2-40DB-A441-490A15313C46}" destId="{8F821042-8BE9-492F-8FEB-B8641EF03E30}" srcOrd="2" destOrd="0" presId="urn:microsoft.com/office/officeart/2005/8/layout/orgChart1"/>
    <dgm:cxn modelId="{8DB4720C-06FB-4E9B-84FE-50DC7638012F}" type="presParOf" srcId="{9EED5994-4F44-4933-968C-26CBA83CC948}" destId="{744B0FCA-B6D9-48C3-8F97-7CB8882490C9}" srcOrd="2" destOrd="0" presId="urn:microsoft.com/office/officeart/2005/8/layout/orgChart1"/>
    <dgm:cxn modelId="{A28D5FB6-F74D-4F01-8F8E-C7ACE92033B9}" type="presParOf" srcId="{8CCD92F2-C1E3-452D-81F5-F2065233266D}" destId="{E9F5FD4B-8EBA-4A05-902B-1D523BBDE7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5351C0-5B14-4656-A3B1-B511CCD7995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AA8E94A-5FD0-4499-B697-FA4B491040E5}">
      <dgm:prSet phldrT="[Text]"/>
      <dgm:spPr/>
      <dgm:t>
        <a:bodyPr/>
        <a:lstStyle/>
        <a:p>
          <a:r>
            <a:rPr lang="en-US" b="1"/>
            <a:t>Sampling Strategies</a:t>
          </a:r>
          <a:endParaRPr lang="en-US" b="1" dirty="0"/>
        </a:p>
      </dgm:t>
    </dgm:pt>
    <dgm:pt modelId="{5A8D62F4-C236-446B-A90D-CDE78C442123}" type="par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A5F2C4-4BD9-46D4-8D58-C13D5A5D6B8D}" type="sib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393C1B2-187E-4298-8216-E1C7164D0A82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Probability</a:t>
          </a:r>
        </a:p>
      </dgm:t>
    </dgm:pt>
    <dgm:pt modelId="{C8381FFD-D69D-46CF-BA62-DA93BFD2AD9E}" type="par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618F2C-36C8-48D9-A3F9-D095BC469DD9}" type="sib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B0C32A-E26C-432C-89A9-CDEC277F41B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Simple Random</a:t>
          </a:r>
        </a:p>
      </dgm:t>
    </dgm:pt>
    <dgm:pt modelId="{02439AD5-8B2E-49C3-A461-33409A36FDCC}" type="par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5D69CC2-DA50-4ABA-9F22-EC779B7FB192}" type="sib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6E21831-8275-4F28-B054-3C477F8590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Non Probability</a:t>
          </a:r>
        </a:p>
      </dgm:t>
    </dgm:pt>
    <dgm:pt modelId="{F2C02CB4-3AAC-4851-A797-E3133BFCE2B8}" type="par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6652FE1-8FE6-4A79-87ED-4B61AE7441D7}" type="sib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54C0CB-34D6-4273-B05D-4401BE362E27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/>
            <a:t>Convenience</a:t>
          </a:r>
          <a:endParaRPr lang="en-US" b="1" dirty="0"/>
        </a:p>
      </dgm:t>
    </dgm:pt>
    <dgm:pt modelId="{B639223B-F841-4047-9048-8A2299FBFA4C}" type="par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31E8124-17C6-4E8E-8E61-A6C5A3A38E3F}" type="sib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101DF87-50AD-44B5-BF6B-102D3D74C33B}">
      <dgm:prSet phldrT="[Text]"/>
      <dgm:spPr/>
      <dgm:t>
        <a:bodyPr/>
        <a:lstStyle/>
        <a:p>
          <a:r>
            <a:rPr lang="en-US" b="1"/>
            <a:t>Systematic</a:t>
          </a:r>
          <a:endParaRPr lang="en-US" b="1" dirty="0"/>
        </a:p>
      </dgm:t>
    </dgm:pt>
    <dgm:pt modelId="{4754C346-A846-4198-AA96-C262024F7098}" type="par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A0E0D5-4E61-4F03-9429-18712BC85317}" type="sib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E1225B3-24B5-4CE2-A2BF-4D147DEEEBFE}">
      <dgm:prSet phldrT="[Text]"/>
      <dgm:spPr/>
      <dgm:t>
        <a:bodyPr/>
        <a:lstStyle/>
        <a:p>
          <a:r>
            <a:rPr lang="en-US" b="1"/>
            <a:t>Stratified</a:t>
          </a:r>
          <a:endParaRPr lang="en-US" b="1" dirty="0"/>
        </a:p>
      </dgm:t>
    </dgm:pt>
    <dgm:pt modelId="{763A0657-CA42-4600-B692-3B9072B6C3D9}" type="par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AB4A7FB-E8D8-433D-9F07-606DCE50844F}" type="sib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BDB10C2-D74F-4647-A6F7-FE2AEC629CD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/>
            <a:t>Cluster</a:t>
          </a:r>
          <a:endParaRPr lang="en-US" b="1" dirty="0"/>
        </a:p>
      </dgm:t>
    </dgm:pt>
    <dgm:pt modelId="{D6EA9262-70AF-4E12-9232-7DAF1BA62A6D}" type="par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634CE0-AAA7-47D7-A8C1-B8616BC751F6}" type="sib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53AE261-104B-4C37-9522-8AFD2826C1CD}">
      <dgm:prSet phldrT="[Text]"/>
      <dgm:spPr/>
      <dgm:t>
        <a:bodyPr/>
        <a:lstStyle/>
        <a:p>
          <a:r>
            <a:rPr lang="en-US" b="1" dirty="0"/>
            <a:t>Purposive</a:t>
          </a:r>
        </a:p>
      </dgm:t>
    </dgm:pt>
    <dgm:pt modelId="{E60356A4-BC0B-4681-8FF4-717C8ADFB97E}" type="par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8CC8713-EB7D-4CA9-BAA8-F4EBD42FB007}" type="sib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6BD5B1C-CD63-4D01-9802-A9AE354C62F9}">
      <dgm:prSet phldrT="[Text]"/>
      <dgm:spPr/>
      <dgm:t>
        <a:bodyPr/>
        <a:lstStyle/>
        <a:p>
          <a:r>
            <a:rPr lang="en-US" b="1" dirty="0"/>
            <a:t>Voluntary</a:t>
          </a:r>
        </a:p>
      </dgm:t>
    </dgm:pt>
    <dgm:pt modelId="{22BC97FF-F36B-49FB-A4AC-3A17CADDE6B9}" type="par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BFC03AB-4C01-4B21-A5A8-7A9F644E0556}" type="sib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91D035-3C7B-472E-9516-447D075B4D12}">
      <dgm:prSet phldrT="[Text]"/>
      <dgm:spPr/>
      <dgm:t>
        <a:bodyPr/>
        <a:lstStyle/>
        <a:p>
          <a:r>
            <a:rPr lang="en-US" b="1"/>
            <a:t>Snowball</a:t>
          </a:r>
          <a:endParaRPr lang="en-US" b="1" dirty="0"/>
        </a:p>
      </dgm:t>
    </dgm:pt>
    <dgm:pt modelId="{9AFCFF64-7971-4395-81CF-9A0537FB9706}" type="par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96F4B2B-9380-4ADF-B8CD-FACEE877CAEC}" type="sib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6A34920-70D9-423C-B5A8-D57944CD09A4}" type="pres">
      <dgm:prSet presAssocID="{3A5351C0-5B14-4656-A3B1-B511CCD799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CD92F2-C1E3-452D-81F5-F2065233266D}" type="pres">
      <dgm:prSet presAssocID="{8AA8E94A-5FD0-4499-B697-FA4B491040E5}" presName="hierRoot1" presStyleCnt="0">
        <dgm:presLayoutVars>
          <dgm:hierBranch val="init"/>
        </dgm:presLayoutVars>
      </dgm:prSet>
      <dgm:spPr/>
    </dgm:pt>
    <dgm:pt modelId="{4ED67243-0827-48D6-AC38-AD6594F5CCDF}" type="pres">
      <dgm:prSet presAssocID="{8AA8E94A-5FD0-4499-B697-FA4B491040E5}" presName="rootComposite1" presStyleCnt="0"/>
      <dgm:spPr/>
    </dgm:pt>
    <dgm:pt modelId="{0E86D2EE-B7C0-43BB-92D5-059A07C55D93}" type="pres">
      <dgm:prSet presAssocID="{8AA8E94A-5FD0-4499-B697-FA4B491040E5}" presName="rootText1" presStyleLbl="node0" presStyleIdx="0" presStyleCnt="1">
        <dgm:presLayoutVars>
          <dgm:chPref val="3"/>
        </dgm:presLayoutVars>
      </dgm:prSet>
      <dgm:spPr/>
    </dgm:pt>
    <dgm:pt modelId="{B3D0C878-A64E-406E-9848-A6FF6F8BB9E3}" type="pres">
      <dgm:prSet presAssocID="{8AA8E94A-5FD0-4499-B697-FA4B491040E5}" presName="rootConnector1" presStyleLbl="node1" presStyleIdx="0" presStyleCnt="0"/>
      <dgm:spPr/>
    </dgm:pt>
    <dgm:pt modelId="{9F313ABD-58CD-4B91-AB2E-BEC6E1903538}" type="pres">
      <dgm:prSet presAssocID="{8AA8E94A-5FD0-4499-B697-FA4B491040E5}" presName="hierChild2" presStyleCnt="0"/>
      <dgm:spPr/>
    </dgm:pt>
    <dgm:pt modelId="{4FFE54DF-99E0-48BE-BE13-BD7BF9904A1E}" type="pres">
      <dgm:prSet presAssocID="{C8381FFD-D69D-46CF-BA62-DA93BFD2AD9E}" presName="Name37" presStyleLbl="parChTrans1D2" presStyleIdx="0" presStyleCnt="2"/>
      <dgm:spPr/>
    </dgm:pt>
    <dgm:pt modelId="{9ED05BAA-6F85-489B-9C8E-4D6279353A39}" type="pres">
      <dgm:prSet presAssocID="{9393C1B2-187E-4298-8216-E1C7164D0A82}" presName="hierRoot2" presStyleCnt="0">
        <dgm:presLayoutVars>
          <dgm:hierBranch val="init"/>
        </dgm:presLayoutVars>
      </dgm:prSet>
      <dgm:spPr/>
    </dgm:pt>
    <dgm:pt modelId="{D9898F42-015F-4E90-A950-1696F957A54B}" type="pres">
      <dgm:prSet presAssocID="{9393C1B2-187E-4298-8216-E1C7164D0A82}" presName="rootComposite" presStyleCnt="0"/>
      <dgm:spPr/>
    </dgm:pt>
    <dgm:pt modelId="{C498DB28-CC60-44CE-8E0A-5718F775CD33}" type="pres">
      <dgm:prSet presAssocID="{9393C1B2-187E-4298-8216-E1C7164D0A82}" presName="rootText" presStyleLbl="node2" presStyleIdx="0" presStyleCnt="2">
        <dgm:presLayoutVars>
          <dgm:chPref val="3"/>
        </dgm:presLayoutVars>
      </dgm:prSet>
      <dgm:spPr/>
    </dgm:pt>
    <dgm:pt modelId="{707A13C4-57AB-4A9A-9EF6-51F831D3D076}" type="pres">
      <dgm:prSet presAssocID="{9393C1B2-187E-4298-8216-E1C7164D0A82}" presName="rootConnector" presStyleLbl="node2" presStyleIdx="0" presStyleCnt="2"/>
      <dgm:spPr/>
    </dgm:pt>
    <dgm:pt modelId="{7F12816E-76F9-447A-91DC-18B67104EA52}" type="pres">
      <dgm:prSet presAssocID="{9393C1B2-187E-4298-8216-E1C7164D0A82}" presName="hierChild4" presStyleCnt="0"/>
      <dgm:spPr/>
    </dgm:pt>
    <dgm:pt modelId="{7F3500F1-AA59-45E7-A4B0-04D53C1441F6}" type="pres">
      <dgm:prSet presAssocID="{02439AD5-8B2E-49C3-A461-33409A36FDCC}" presName="Name37" presStyleLbl="parChTrans1D3" presStyleIdx="0" presStyleCnt="8"/>
      <dgm:spPr/>
    </dgm:pt>
    <dgm:pt modelId="{745C48EE-5152-4A9A-97BF-67B758B167E2}" type="pres">
      <dgm:prSet presAssocID="{17B0C32A-E26C-432C-89A9-CDEC277F41BD}" presName="hierRoot2" presStyleCnt="0">
        <dgm:presLayoutVars>
          <dgm:hierBranch val="init"/>
        </dgm:presLayoutVars>
      </dgm:prSet>
      <dgm:spPr/>
    </dgm:pt>
    <dgm:pt modelId="{947B9FB4-1E80-41A6-A423-1B1BBE7E366E}" type="pres">
      <dgm:prSet presAssocID="{17B0C32A-E26C-432C-89A9-CDEC277F41BD}" presName="rootComposite" presStyleCnt="0"/>
      <dgm:spPr/>
    </dgm:pt>
    <dgm:pt modelId="{626927B5-33E2-40BA-9CA6-B09443122C4F}" type="pres">
      <dgm:prSet presAssocID="{17B0C32A-E26C-432C-89A9-CDEC277F41BD}" presName="rootText" presStyleLbl="node3" presStyleIdx="0" presStyleCnt="8">
        <dgm:presLayoutVars>
          <dgm:chPref val="3"/>
        </dgm:presLayoutVars>
      </dgm:prSet>
      <dgm:spPr/>
    </dgm:pt>
    <dgm:pt modelId="{727FEB47-47A2-4A83-BC4E-D5AA551FB220}" type="pres">
      <dgm:prSet presAssocID="{17B0C32A-E26C-432C-89A9-CDEC277F41BD}" presName="rootConnector" presStyleLbl="node3" presStyleIdx="0" presStyleCnt="8"/>
      <dgm:spPr/>
    </dgm:pt>
    <dgm:pt modelId="{097B6EA8-E4B8-4458-890F-81CA0A3556EF}" type="pres">
      <dgm:prSet presAssocID="{17B0C32A-E26C-432C-89A9-CDEC277F41BD}" presName="hierChild4" presStyleCnt="0"/>
      <dgm:spPr/>
    </dgm:pt>
    <dgm:pt modelId="{2E52A127-AB1D-4CC5-A1EB-47C4C08C8A87}" type="pres">
      <dgm:prSet presAssocID="{17B0C32A-E26C-432C-89A9-CDEC277F41BD}" presName="hierChild5" presStyleCnt="0"/>
      <dgm:spPr/>
    </dgm:pt>
    <dgm:pt modelId="{1BDE4858-FD85-4FD8-9783-2AB368169C21}" type="pres">
      <dgm:prSet presAssocID="{4754C346-A846-4198-AA96-C262024F7098}" presName="Name37" presStyleLbl="parChTrans1D3" presStyleIdx="1" presStyleCnt="8"/>
      <dgm:spPr/>
    </dgm:pt>
    <dgm:pt modelId="{A4958440-7FA2-4DC6-8C64-DCB3A47BCB56}" type="pres">
      <dgm:prSet presAssocID="{8101DF87-50AD-44B5-BF6B-102D3D74C33B}" presName="hierRoot2" presStyleCnt="0">
        <dgm:presLayoutVars>
          <dgm:hierBranch val="init"/>
        </dgm:presLayoutVars>
      </dgm:prSet>
      <dgm:spPr/>
    </dgm:pt>
    <dgm:pt modelId="{75568F51-9EC6-4B64-ABB1-E2F842EF4ADF}" type="pres">
      <dgm:prSet presAssocID="{8101DF87-50AD-44B5-BF6B-102D3D74C33B}" presName="rootComposite" presStyleCnt="0"/>
      <dgm:spPr/>
    </dgm:pt>
    <dgm:pt modelId="{1FB590C6-3C8F-4052-B592-47311E39AB37}" type="pres">
      <dgm:prSet presAssocID="{8101DF87-50AD-44B5-BF6B-102D3D74C33B}" presName="rootText" presStyleLbl="node3" presStyleIdx="1" presStyleCnt="8">
        <dgm:presLayoutVars>
          <dgm:chPref val="3"/>
        </dgm:presLayoutVars>
      </dgm:prSet>
      <dgm:spPr/>
    </dgm:pt>
    <dgm:pt modelId="{6C492D61-0222-470E-AC09-773ACF778533}" type="pres">
      <dgm:prSet presAssocID="{8101DF87-50AD-44B5-BF6B-102D3D74C33B}" presName="rootConnector" presStyleLbl="node3" presStyleIdx="1" presStyleCnt="8"/>
      <dgm:spPr/>
    </dgm:pt>
    <dgm:pt modelId="{79A4AEEF-8A54-44FF-B1FC-8188BC22C94A}" type="pres">
      <dgm:prSet presAssocID="{8101DF87-50AD-44B5-BF6B-102D3D74C33B}" presName="hierChild4" presStyleCnt="0"/>
      <dgm:spPr/>
    </dgm:pt>
    <dgm:pt modelId="{BFAA9951-BD39-4980-B800-6C4EF7202389}" type="pres">
      <dgm:prSet presAssocID="{8101DF87-50AD-44B5-BF6B-102D3D74C33B}" presName="hierChild5" presStyleCnt="0"/>
      <dgm:spPr/>
    </dgm:pt>
    <dgm:pt modelId="{714A8D15-53D1-4873-8431-080528E90726}" type="pres">
      <dgm:prSet presAssocID="{763A0657-CA42-4600-B692-3B9072B6C3D9}" presName="Name37" presStyleLbl="parChTrans1D3" presStyleIdx="2" presStyleCnt="8"/>
      <dgm:spPr/>
    </dgm:pt>
    <dgm:pt modelId="{DCAC499D-7BE8-49DC-89FC-CFC545CFDAB8}" type="pres">
      <dgm:prSet presAssocID="{FE1225B3-24B5-4CE2-A2BF-4D147DEEEBFE}" presName="hierRoot2" presStyleCnt="0">
        <dgm:presLayoutVars>
          <dgm:hierBranch val="init"/>
        </dgm:presLayoutVars>
      </dgm:prSet>
      <dgm:spPr/>
    </dgm:pt>
    <dgm:pt modelId="{FEA79E29-68F3-418D-ACFD-0BBA7E3DFE43}" type="pres">
      <dgm:prSet presAssocID="{FE1225B3-24B5-4CE2-A2BF-4D147DEEEBFE}" presName="rootComposite" presStyleCnt="0"/>
      <dgm:spPr/>
    </dgm:pt>
    <dgm:pt modelId="{7EEFB444-674C-407C-BB8E-27EC8542594A}" type="pres">
      <dgm:prSet presAssocID="{FE1225B3-24B5-4CE2-A2BF-4D147DEEEBFE}" presName="rootText" presStyleLbl="node3" presStyleIdx="2" presStyleCnt="8">
        <dgm:presLayoutVars>
          <dgm:chPref val="3"/>
        </dgm:presLayoutVars>
      </dgm:prSet>
      <dgm:spPr/>
    </dgm:pt>
    <dgm:pt modelId="{D3B720CA-820A-49E7-A82B-00B7150BBB87}" type="pres">
      <dgm:prSet presAssocID="{FE1225B3-24B5-4CE2-A2BF-4D147DEEEBFE}" presName="rootConnector" presStyleLbl="node3" presStyleIdx="2" presStyleCnt="8"/>
      <dgm:spPr/>
    </dgm:pt>
    <dgm:pt modelId="{76F4E246-B393-428F-B900-7B49C1D9E3F5}" type="pres">
      <dgm:prSet presAssocID="{FE1225B3-24B5-4CE2-A2BF-4D147DEEEBFE}" presName="hierChild4" presStyleCnt="0"/>
      <dgm:spPr/>
    </dgm:pt>
    <dgm:pt modelId="{42083D9F-5D3C-491D-B84B-6057E158EB0A}" type="pres">
      <dgm:prSet presAssocID="{FE1225B3-24B5-4CE2-A2BF-4D147DEEEBFE}" presName="hierChild5" presStyleCnt="0"/>
      <dgm:spPr/>
    </dgm:pt>
    <dgm:pt modelId="{5EC8E6AD-9040-4F23-9102-C91E903EEAE6}" type="pres">
      <dgm:prSet presAssocID="{D6EA9262-70AF-4E12-9232-7DAF1BA62A6D}" presName="Name37" presStyleLbl="parChTrans1D3" presStyleIdx="3" presStyleCnt="8"/>
      <dgm:spPr/>
    </dgm:pt>
    <dgm:pt modelId="{DE77812B-988D-4168-B2E7-7E7BC4BD8923}" type="pres">
      <dgm:prSet presAssocID="{3BDB10C2-D74F-4647-A6F7-FE2AEC629CDB}" presName="hierRoot2" presStyleCnt="0">
        <dgm:presLayoutVars>
          <dgm:hierBranch val="init"/>
        </dgm:presLayoutVars>
      </dgm:prSet>
      <dgm:spPr/>
    </dgm:pt>
    <dgm:pt modelId="{0A63D883-00D9-4E24-A0C1-322B3AD690DE}" type="pres">
      <dgm:prSet presAssocID="{3BDB10C2-D74F-4647-A6F7-FE2AEC629CDB}" presName="rootComposite" presStyleCnt="0"/>
      <dgm:spPr/>
    </dgm:pt>
    <dgm:pt modelId="{B5A17B3B-0670-432D-95C4-63FA2AD10BDB}" type="pres">
      <dgm:prSet presAssocID="{3BDB10C2-D74F-4647-A6F7-FE2AEC629CDB}" presName="rootText" presStyleLbl="node3" presStyleIdx="3" presStyleCnt="8">
        <dgm:presLayoutVars>
          <dgm:chPref val="3"/>
        </dgm:presLayoutVars>
      </dgm:prSet>
      <dgm:spPr/>
    </dgm:pt>
    <dgm:pt modelId="{4EF463F4-48CB-4E83-8A5B-8CE2BEE30750}" type="pres">
      <dgm:prSet presAssocID="{3BDB10C2-D74F-4647-A6F7-FE2AEC629CDB}" presName="rootConnector" presStyleLbl="node3" presStyleIdx="3" presStyleCnt="8"/>
      <dgm:spPr/>
    </dgm:pt>
    <dgm:pt modelId="{1FB744C2-5A1F-46E0-8778-15395165ABEA}" type="pres">
      <dgm:prSet presAssocID="{3BDB10C2-D74F-4647-A6F7-FE2AEC629CDB}" presName="hierChild4" presStyleCnt="0"/>
      <dgm:spPr/>
    </dgm:pt>
    <dgm:pt modelId="{B2B5FCBA-B948-46DE-B6F3-8E823DF63AA8}" type="pres">
      <dgm:prSet presAssocID="{3BDB10C2-D74F-4647-A6F7-FE2AEC629CDB}" presName="hierChild5" presStyleCnt="0"/>
      <dgm:spPr/>
    </dgm:pt>
    <dgm:pt modelId="{5E723864-5CE7-4BB4-A79A-289C4FAED283}" type="pres">
      <dgm:prSet presAssocID="{9393C1B2-187E-4298-8216-E1C7164D0A82}" presName="hierChild5" presStyleCnt="0"/>
      <dgm:spPr/>
    </dgm:pt>
    <dgm:pt modelId="{932CDF03-E603-4FA2-AD03-548A266C1D24}" type="pres">
      <dgm:prSet presAssocID="{F2C02CB4-3AAC-4851-A797-E3133BFCE2B8}" presName="Name37" presStyleLbl="parChTrans1D2" presStyleIdx="1" presStyleCnt="2"/>
      <dgm:spPr/>
    </dgm:pt>
    <dgm:pt modelId="{9EED5994-4F44-4933-968C-26CBA83CC948}" type="pres">
      <dgm:prSet presAssocID="{C6E21831-8275-4F28-B054-3C477F85900E}" presName="hierRoot2" presStyleCnt="0">
        <dgm:presLayoutVars>
          <dgm:hierBranch val="init"/>
        </dgm:presLayoutVars>
      </dgm:prSet>
      <dgm:spPr/>
    </dgm:pt>
    <dgm:pt modelId="{BFBF92DD-34D7-40A6-B95C-59F49B0DE5ED}" type="pres">
      <dgm:prSet presAssocID="{C6E21831-8275-4F28-B054-3C477F85900E}" presName="rootComposite" presStyleCnt="0"/>
      <dgm:spPr/>
    </dgm:pt>
    <dgm:pt modelId="{3E03DFC0-AB31-4513-97B4-A2890C01B49C}" type="pres">
      <dgm:prSet presAssocID="{C6E21831-8275-4F28-B054-3C477F85900E}" presName="rootText" presStyleLbl="node2" presStyleIdx="1" presStyleCnt="2">
        <dgm:presLayoutVars>
          <dgm:chPref val="3"/>
        </dgm:presLayoutVars>
      </dgm:prSet>
      <dgm:spPr/>
    </dgm:pt>
    <dgm:pt modelId="{0FBA821A-3B35-4EF4-BA76-6D1845E811D2}" type="pres">
      <dgm:prSet presAssocID="{C6E21831-8275-4F28-B054-3C477F85900E}" presName="rootConnector" presStyleLbl="node2" presStyleIdx="1" presStyleCnt="2"/>
      <dgm:spPr/>
    </dgm:pt>
    <dgm:pt modelId="{86811189-01D6-4C93-B41C-B08061A3B151}" type="pres">
      <dgm:prSet presAssocID="{C6E21831-8275-4F28-B054-3C477F85900E}" presName="hierChild4" presStyleCnt="0"/>
      <dgm:spPr/>
    </dgm:pt>
    <dgm:pt modelId="{83A39230-365F-4EA3-94DB-EC0FE7E19411}" type="pres">
      <dgm:prSet presAssocID="{B639223B-F841-4047-9048-8A2299FBFA4C}" presName="Name37" presStyleLbl="parChTrans1D3" presStyleIdx="4" presStyleCnt="8"/>
      <dgm:spPr/>
    </dgm:pt>
    <dgm:pt modelId="{E51B663C-6FB6-442B-8F22-254B8A378907}" type="pres">
      <dgm:prSet presAssocID="{8854C0CB-34D6-4273-B05D-4401BE362E27}" presName="hierRoot2" presStyleCnt="0">
        <dgm:presLayoutVars>
          <dgm:hierBranch val="init"/>
        </dgm:presLayoutVars>
      </dgm:prSet>
      <dgm:spPr/>
    </dgm:pt>
    <dgm:pt modelId="{A68A70E7-AD4E-4945-9518-BCCF52EB823A}" type="pres">
      <dgm:prSet presAssocID="{8854C0CB-34D6-4273-B05D-4401BE362E27}" presName="rootComposite" presStyleCnt="0"/>
      <dgm:spPr/>
    </dgm:pt>
    <dgm:pt modelId="{97CBEB64-DD97-4D43-9E79-4AF94803CD61}" type="pres">
      <dgm:prSet presAssocID="{8854C0CB-34D6-4273-B05D-4401BE362E27}" presName="rootText" presStyleLbl="node3" presStyleIdx="4" presStyleCnt="8">
        <dgm:presLayoutVars>
          <dgm:chPref val="3"/>
        </dgm:presLayoutVars>
      </dgm:prSet>
      <dgm:spPr/>
    </dgm:pt>
    <dgm:pt modelId="{517A1B38-2027-429D-9165-03C323E59D70}" type="pres">
      <dgm:prSet presAssocID="{8854C0CB-34D6-4273-B05D-4401BE362E27}" presName="rootConnector" presStyleLbl="node3" presStyleIdx="4" presStyleCnt="8"/>
      <dgm:spPr/>
    </dgm:pt>
    <dgm:pt modelId="{7CB56ED1-D258-46BC-AD0D-59BCE602AFAA}" type="pres">
      <dgm:prSet presAssocID="{8854C0CB-34D6-4273-B05D-4401BE362E27}" presName="hierChild4" presStyleCnt="0"/>
      <dgm:spPr/>
    </dgm:pt>
    <dgm:pt modelId="{F3E4D255-7E91-4CB8-8D62-3732D7C395B6}" type="pres">
      <dgm:prSet presAssocID="{8854C0CB-34D6-4273-B05D-4401BE362E27}" presName="hierChild5" presStyleCnt="0"/>
      <dgm:spPr/>
    </dgm:pt>
    <dgm:pt modelId="{F02377B3-8BD7-4736-83CC-F2D9CFCC0535}" type="pres">
      <dgm:prSet presAssocID="{22BC97FF-F36B-49FB-A4AC-3A17CADDE6B9}" presName="Name37" presStyleLbl="parChTrans1D3" presStyleIdx="5" presStyleCnt="8"/>
      <dgm:spPr/>
    </dgm:pt>
    <dgm:pt modelId="{9BC0C37A-F887-409C-87C5-02AD6345D15A}" type="pres">
      <dgm:prSet presAssocID="{36BD5B1C-CD63-4D01-9802-A9AE354C62F9}" presName="hierRoot2" presStyleCnt="0">
        <dgm:presLayoutVars>
          <dgm:hierBranch val="init"/>
        </dgm:presLayoutVars>
      </dgm:prSet>
      <dgm:spPr/>
    </dgm:pt>
    <dgm:pt modelId="{51A70989-FF6E-4D80-AC4C-A2EA85D237E3}" type="pres">
      <dgm:prSet presAssocID="{36BD5B1C-CD63-4D01-9802-A9AE354C62F9}" presName="rootComposite" presStyleCnt="0"/>
      <dgm:spPr/>
    </dgm:pt>
    <dgm:pt modelId="{52334A33-814B-46BC-AB94-F980DF80811C}" type="pres">
      <dgm:prSet presAssocID="{36BD5B1C-CD63-4D01-9802-A9AE354C62F9}" presName="rootText" presStyleLbl="node3" presStyleIdx="5" presStyleCnt="8">
        <dgm:presLayoutVars>
          <dgm:chPref val="3"/>
        </dgm:presLayoutVars>
      </dgm:prSet>
      <dgm:spPr/>
    </dgm:pt>
    <dgm:pt modelId="{B7830727-EC9E-4B1B-8C21-59E9852382D8}" type="pres">
      <dgm:prSet presAssocID="{36BD5B1C-CD63-4D01-9802-A9AE354C62F9}" presName="rootConnector" presStyleLbl="node3" presStyleIdx="5" presStyleCnt="8"/>
      <dgm:spPr/>
    </dgm:pt>
    <dgm:pt modelId="{EBB4C323-6FF6-4896-B56A-90CCF24E7A41}" type="pres">
      <dgm:prSet presAssocID="{36BD5B1C-CD63-4D01-9802-A9AE354C62F9}" presName="hierChild4" presStyleCnt="0"/>
      <dgm:spPr/>
    </dgm:pt>
    <dgm:pt modelId="{0BC9EC56-990B-4A5E-A27A-3899882E6E13}" type="pres">
      <dgm:prSet presAssocID="{36BD5B1C-CD63-4D01-9802-A9AE354C62F9}" presName="hierChild5" presStyleCnt="0"/>
      <dgm:spPr/>
    </dgm:pt>
    <dgm:pt modelId="{9693D120-49EC-4D1C-8065-1429A7E14A56}" type="pres">
      <dgm:prSet presAssocID="{E60356A4-BC0B-4681-8FF4-717C8ADFB97E}" presName="Name37" presStyleLbl="parChTrans1D3" presStyleIdx="6" presStyleCnt="8"/>
      <dgm:spPr/>
    </dgm:pt>
    <dgm:pt modelId="{C7631C24-20AB-4163-B770-CC83F2A2E417}" type="pres">
      <dgm:prSet presAssocID="{A53AE261-104B-4C37-9522-8AFD2826C1CD}" presName="hierRoot2" presStyleCnt="0">
        <dgm:presLayoutVars>
          <dgm:hierBranch val="init"/>
        </dgm:presLayoutVars>
      </dgm:prSet>
      <dgm:spPr/>
    </dgm:pt>
    <dgm:pt modelId="{19A08057-211A-40DB-B8B9-87DF8AFE5107}" type="pres">
      <dgm:prSet presAssocID="{A53AE261-104B-4C37-9522-8AFD2826C1CD}" presName="rootComposite" presStyleCnt="0"/>
      <dgm:spPr/>
    </dgm:pt>
    <dgm:pt modelId="{47D32236-1F29-46CC-B1C7-19541FF50135}" type="pres">
      <dgm:prSet presAssocID="{A53AE261-104B-4C37-9522-8AFD2826C1CD}" presName="rootText" presStyleLbl="node3" presStyleIdx="6" presStyleCnt="8">
        <dgm:presLayoutVars>
          <dgm:chPref val="3"/>
        </dgm:presLayoutVars>
      </dgm:prSet>
      <dgm:spPr/>
    </dgm:pt>
    <dgm:pt modelId="{3193519E-3A40-4229-83B6-2414CE3E7137}" type="pres">
      <dgm:prSet presAssocID="{A53AE261-104B-4C37-9522-8AFD2826C1CD}" presName="rootConnector" presStyleLbl="node3" presStyleIdx="6" presStyleCnt="8"/>
      <dgm:spPr/>
    </dgm:pt>
    <dgm:pt modelId="{D6E2C4B1-3EFE-42C0-8A24-54C19378EB10}" type="pres">
      <dgm:prSet presAssocID="{A53AE261-104B-4C37-9522-8AFD2826C1CD}" presName="hierChild4" presStyleCnt="0"/>
      <dgm:spPr/>
    </dgm:pt>
    <dgm:pt modelId="{5DC6573F-C756-4511-80E1-771A3B1AF955}" type="pres">
      <dgm:prSet presAssocID="{A53AE261-104B-4C37-9522-8AFD2826C1CD}" presName="hierChild5" presStyleCnt="0"/>
      <dgm:spPr/>
    </dgm:pt>
    <dgm:pt modelId="{60952F9E-583D-4395-9C96-111ED107194D}" type="pres">
      <dgm:prSet presAssocID="{9AFCFF64-7971-4395-81CF-9A0537FB9706}" presName="Name37" presStyleLbl="parChTrans1D3" presStyleIdx="7" presStyleCnt="8"/>
      <dgm:spPr/>
    </dgm:pt>
    <dgm:pt modelId="{4CF16933-74F2-40DB-A441-490A15313C46}" type="pres">
      <dgm:prSet presAssocID="{5F91D035-3C7B-472E-9516-447D075B4D12}" presName="hierRoot2" presStyleCnt="0">
        <dgm:presLayoutVars>
          <dgm:hierBranch val="init"/>
        </dgm:presLayoutVars>
      </dgm:prSet>
      <dgm:spPr/>
    </dgm:pt>
    <dgm:pt modelId="{FFC840D1-80BD-4777-96F4-542761BCABA5}" type="pres">
      <dgm:prSet presAssocID="{5F91D035-3C7B-472E-9516-447D075B4D12}" presName="rootComposite" presStyleCnt="0"/>
      <dgm:spPr/>
    </dgm:pt>
    <dgm:pt modelId="{4D1F7C03-A85D-4186-8AA0-773DBDB2AAA8}" type="pres">
      <dgm:prSet presAssocID="{5F91D035-3C7B-472E-9516-447D075B4D12}" presName="rootText" presStyleLbl="node3" presStyleIdx="7" presStyleCnt="8">
        <dgm:presLayoutVars>
          <dgm:chPref val="3"/>
        </dgm:presLayoutVars>
      </dgm:prSet>
      <dgm:spPr/>
    </dgm:pt>
    <dgm:pt modelId="{FE5CF9F4-84BD-44F2-92C3-E2BBE519F3D1}" type="pres">
      <dgm:prSet presAssocID="{5F91D035-3C7B-472E-9516-447D075B4D12}" presName="rootConnector" presStyleLbl="node3" presStyleIdx="7" presStyleCnt="8"/>
      <dgm:spPr/>
    </dgm:pt>
    <dgm:pt modelId="{B6CBD6C5-BF13-418A-9EC4-3B341D2CA3FC}" type="pres">
      <dgm:prSet presAssocID="{5F91D035-3C7B-472E-9516-447D075B4D12}" presName="hierChild4" presStyleCnt="0"/>
      <dgm:spPr/>
    </dgm:pt>
    <dgm:pt modelId="{8F821042-8BE9-492F-8FEB-B8641EF03E30}" type="pres">
      <dgm:prSet presAssocID="{5F91D035-3C7B-472E-9516-447D075B4D12}" presName="hierChild5" presStyleCnt="0"/>
      <dgm:spPr/>
    </dgm:pt>
    <dgm:pt modelId="{744B0FCA-B6D9-48C3-8F97-7CB8882490C9}" type="pres">
      <dgm:prSet presAssocID="{C6E21831-8275-4F28-B054-3C477F85900E}" presName="hierChild5" presStyleCnt="0"/>
      <dgm:spPr/>
    </dgm:pt>
    <dgm:pt modelId="{E9F5FD4B-8EBA-4A05-902B-1D523BBDE708}" type="pres">
      <dgm:prSet presAssocID="{8AA8E94A-5FD0-4499-B697-FA4B491040E5}" presName="hierChild3" presStyleCnt="0"/>
      <dgm:spPr/>
    </dgm:pt>
  </dgm:ptLst>
  <dgm:cxnLst>
    <dgm:cxn modelId="{FE266501-6CA3-45C3-96D9-42A2C55EB8DB}" type="presOf" srcId="{8AA8E94A-5FD0-4499-B697-FA4B491040E5}" destId="{B3D0C878-A64E-406E-9848-A6FF6F8BB9E3}" srcOrd="1" destOrd="0" presId="urn:microsoft.com/office/officeart/2005/8/layout/orgChart1"/>
    <dgm:cxn modelId="{09071505-FC8E-4140-8C84-BC8A8043DD6B}" srcId="{9393C1B2-187E-4298-8216-E1C7164D0A82}" destId="{8101DF87-50AD-44B5-BF6B-102D3D74C33B}" srcOrd="1" destOrd="0" parTransId="{4754C346-A846-4198-AA96-C262024F7098}" sibTransId="{B2A0E0D5-4E61-4F03-9429-18712BC85317}"/>
    <dgm:cxn modelId="{2D62D708-3228-4C62-B94A-B896D59848AB}" type="presOf" srcId="{C6E21831-8275-4F28-B054-3C477F85900E}" destId="{0FBA821A-3B35-4EF4-BA76-6D1845E811D2}" srcOrd="1" destOrd="0" presId="urn:microsoft.com/office/officeart/2005/8/layout/orgChart1"/>
    <dgm:cxn modelId="{DFA75717-F828-4A32-81C8-C3BE86C9C482}" type="presOf" srcId="{A53AE261-104B-4C37-9522-8AFD2826C1CD}" destId="{47D32236-1F29-46CC-B1C7-19541FF50135}" srcOrd="0" destOrd="0" presId="urn:microsoft.com/office/officeart/2005/8/layout/orgChart1"/>
    <dgm:cxn modelId="{863C9117-220E-4D66-A352-19BD77839793}" type="presOf" srcId="{5F91D035-3C7B-472E-9516-447D075B4D12}" destId="{FE5CF9F4-84BD-44F2-92C3-E2BBE519F3D1}" srcOrd="1" destOrd="0" presId="urn:microsoft.com/office/officeart/2005/8/layout/orgChart1"/>
    <dgm:cxn modelId="{40E3B71C-D231-4F14-9A54-D2298E45DD51}" srcId="{9393C1B2-187E-4298-8216-E1C7164D0A82}" destId="{FE1225B3-24B5-4CE2-A2BF-4D147DEEEBFE}" srcOrd="2" destOrd="0" parTransId="{763A0657-CA42-4600-B692-3B9072B6C3D9}" sibTransId="{BAB4A7FB-E8D8-433D-9F07-606DCE50844F}"/>
    <dgm:cxn modelId="{54B3881F-FFCE-437B-9E85-EBEFD82AD951}" srcId="{C6E21831-8275-4F28-B054-3C477F85900E}" destId="{5F91D035-3C7B-472E-9516-447D075B4D12}" srcOrd="3" destOrd="0" parTransId="{9AFCFF64-7971-4395-81CF-9A0537FB9706}" sibTransId="{B96F4B2B-9380-4ADF-B8CD-FACEE877CAEC}"/>
    <dgm:cxn modelId="{75EB5124-565E-4EEB-85F0-F6CD63AA1F6A}" srcId="{3A5351C0-5B14-4656-A3B1-B511CCD79952}" destId="{8AA8E94A-5FD0-4499-B697-FA4B491040E5}" srcOrd="0" destOrd="0" parTransId="{5A8D62F4-C236-446B-A90D-CDE78C442123}" sibTransId="{5FA5F2C4-4BD9-46D4-8D58-C13D5A5D6B8D}"/>
    <dgm:cxn modelId="{1BF91626-66C5-4A17-AD0E-6B34162348B8}" type="presOf" srcId="{8AA8E94A-5FD0-4499-B697-FA4B491040E5}" destId="{0E86D2EE-B7C0-43BB-92D5-059A07C55D93}" srcOrd="0" destOrd="0" presId="urn:microsoft.com/office/officeart/2005/8/layout/orgChart1"/>
    <dgm:cxn modelId="{BF28D826-4907-4A2C-956C-36A49ECB80D8}" type="presOf" srcId="{FE1225B3-24B5-4CE2-A2BF-4D147DEEEBFE}" destId="{7EEFB444-674C-407C-BB8E-27EC8542594A}" srcOrd="0" destOrd="0" presId="urn:microsoft.com/office/officeart/2005/8/layout/orgChart1"/>
    <dgm:cxn modelId="{378B0F39-B8B4-45B7-BBB5-E39E85E14DB3}" type="presOf" srcId="{8854C0CB-34D6-4273-B05D-4401BE362E27}" destId="{517A1B38-2027-429D-9165-03C323E59D70}" srcOrd="1" destOrd="0" presId="urn:microsoft.com/office/officeart/2005/8/layout/orgChart1"/>
    <dgm:cxn modelId="{062FC039-C7CA-4518-A80E-DF37C5ED27E3}" type="presOf" srcId="{D6EA9262-70AF-4E12-9232-7DAF1BA62A6D}" destId="{5EC8E6AD-9040-4F23-9102-C91E903EEAE6}" srcOrd="0" destOrd="0" presId="urn:microsoft.com/office/officeart/2005/8/layout/orgChart1"/>
    <dgm:cxn modelId="{4939E93D-E445-4C12-BDEA-52598E4D1758}" srcId="{8AA8E94A-5FD0-4499-B697-FA4B491040E5}" destId="{9393C1B2-187E-4298-8216-E1C7164D0A82}" srcOrd="0" destOrd="0" parTransId="{C8381FFD-D69D-46CF-BA62-DA93BFD2AD9E}" sibTransId="{88618F2C-36C8-48D9-A3F9-D095BC469DD9}"/>
    <dgm:cxn modelId="{0CDEE93F-0E05-4F20-A2D6-351515D788E4}" type="presOf" srcId="{22BC97FF-F36B-49FB-A4AC-3A17CADDE6B9}" destId="{F02377B3-8BD7-4736-83CC-F2D9CFCC0535}" srcOrd="0" destOrd="0" presId="urn:microsoft.com/office/officeart/2005/8/layout/orgChart1"/>
    <dgm:cxn modelId="{2008F05C-9BFE-4FC6-8B02-E86868A44BF8}" srcId="{C6E21831-8275-4F28-B054-3C477F85900E}" destId="{36BD5B1C-CD63-4D01-9802-A9AE354C62F9}" srcOrd="1" destOrd="0" parTransId="{22BC97FF-F36B-49FB-A4AC-3A17CADDE6B9}" sibTransId="{ABFC03AB-4C01-4B21-A5A8-7A9F644E0556}"/>
    <dgm:cxn modelId="{FBFA7462-F92E-4364-BE46-798C9A0C4EF3}" type="presOf" srcId="{4754C346-A846-4198-AA96-C262024F7098}" destId="{1BDE4858-FD85-4FD8-9783-2AB368169C21}" srcOrd="0" destOrd="0" presId="urn:microsoft.com/office/officeart/2005/8/layout/orgChart1"/>
    <dgm:cxn modelId="{B9799D62-6411-463B-B2E2-3E5BE082C859}" type="presOf" srcId="{8101DF87-50AD-44B5-BF6B-102D3D74C33B}" destId="{1FB590C6-3C8F-4052-B592-47311E39AB37}" srcOrd="0" destOrd="0" presId="urn:microsoft.com/office/officeart/2005/8/layout/orgChart1"/>
    <dgm:cxn modelId="{34AECA62-3FD6-42A7-BE21-152AB9FA1AFA}" srcId="{9393C1B2-187E-4298-8216-E1C7164D0A82}" destId="{17B0C32A-E26C-432C-89A9-CDEC277F41BD}" srcOrd="0" destOrd="0" parTransId="{02439AD5-8B2E-49C3-A461-33409A36FDCC}" sibTransId="{85D69CC2-DA50-4ABA-9F22-EC779B7FB192}"/>
    <dgm:cxn modelId="{62475446-AA42-4758-9485-939C3685B984}" type="presOf" srcId="{9393C1B2-187E-4298-8216-E1C7164D0A82}" destId="{707A13C4-57AB-4A9A-9EF6-51F831D3D076}" srcOrd="1" destOrd="0" presId="urn:microsoft.com/office/officeart/2005/8/layout/orgChart1"/>
    <dgm:cxn modelId="{7B8C0E69-E95F-4BD0-9144-8F81C3F12B5A}" srcId="{C6E21831-8275-4F28-B054-3C477F85900E}" destId="{A53AE261-104B-4C37-9522-8AFD2826C1CD}" srcOrd="2" destOrd="0" parTransId="{E60356A4-BC0B-4681-8FF4-717C8ADFB97E}" sibTransId="{48CC8713-EB7D-4CA9-BAA8-F4EBD42FB007}"/>
    <dgm:cxn modelId="{AE25D66F-E749-4BBB-B29C-89153E875EBC}" srcId="{C6E21831-8275-4F28-B054-3C477F85900E}" destId="{8854C0CB-34D6-4273-B05D-4401BE362E27}" srcOrd="0" destOrd="0" parTransId="{B639223B-F841-4047-9048-8A2299FBFA4C}" sibTransId="{E31E8124-17C6-4E8E-8E61-A6C5A3A38E3F}"/>
    <dgm:cxn modelId="{AB106950-AE80-4F6B-A32A-30566FD390D1}" type="presOf" srcId="{36BD5B1C-CD63-4D01-9802-A9AE354C62F9}" destId="{B7830727-EC9E-4B1B-8C21-59E9852382D8}" srcOrd="1" destOrd="0" presId="urn:microsoft.com/office/officeart/2005/8/layout/orgChart1"/>
    <dgm:cxn modelId="{A1DBFE53-E174-4D87-A159-0A4D120922F9}" type="presOf" srcId="{36BD5B1C-CD63-4D01-9802-A9AE354C62F9}" destId="{52334A33-814B-46BC-AB94-F980DF80811C}" srcOrd="0" destOrd="0" presId="urn:microsoft.com/office/officeart/2005/8/layout/orgChart1"/>
    <dgm:cxn modelId="{DCE86D76-44EA-4A55-B107-3B42176096BC}" srcId="{9393C1B2-187E-4298-8216-E1C7164D0A82}" destId="{3BDB10C2-D74F-4647-A6F7-FE2AEC629CDB}" srcOrd="3" destOrd="0" parTransId="{D6EA9262-70AF-4E12-9232-7DAF1BA62A6D}" sibTransId="{54634CE0-AAA7-47D7-A8C1-B8616BC751F6}"/>
    <dgm:cxn modelId="{ABAB3B7C-030B-4196-9923-EAC70C45F197}" type="presOf" srcId="{E60356A4-BC0B-4681-8FF4-717C8ADFB97E}" destId="{9693D120-49EC-4D1C-8065-1429A7E14A56}" srcOrd="0" destOrd="0" presId="urn:microsoft.com/office/officeart/2005/8/layout/orgChart1"/>
    <dgm:cxn modelId="{86A5F67C-99C3-4598-B132-DF67CA66B4C4}" type="presOf" srcId="{F2C02CB4-3AAC-4851-A797-E3133BFCE2B8}" destId="{932CDF03-E603-4FA2-AD03-548A266C1D24}" srcOrd="0" destOrd="0" presId="urn:microsoft.com/office/officeart/2005/8/layout/orgChart1"/>
    <dgm:cxn modelId="{CB2C9C82-6882-4F61-8B33-1577DEC0ADB8}" type="presOf" srcId="{FE1225B3-24B5-4CE2-A2BF-4D147DEEEBFE}" destId="{D3B720CA-820A-49E7-A82B-00B7150BBB87}" srcOrd="1" destOrd="0" presId="urn:microsoft.com/office/officeart/2005/8/layout/orgChart1"/>
    <dgm:cxn modelId="{FB91318E-713D-436C-9B7F-F9547024E357}" type="presOf" srcId="{17B0C32A-E26C-432C-89A9-CDEC277F41BD}" destId="{626927B5-33E2-40BA-9CA6-B09443122C4F}" srcOrd="0" destOrd="0" presId="urn:microsoft.com/office/officeart/2005/8/layout/orgChart1"/>
    <dgm:cxn modelId="{CB3A8590-6362-4033-87D5-FE021F1C00F4}" type="presOf" srcId="{C8381FFD-D69D-46CF-BA62-DA93BFD2AD9E}" destId="{4FFE54DF-99E0-48BE-BE13-BD7BF9904A1E}" srcOrd="0" destOrd="0" presId="urn:microsoft.com/office/officeart/2005/8/layout/orgChart1"/>
    <dgm:cxn modelId="{9DA16392-29AA-4D5E-95A7-D5E22415A8B7}" type="presOf" srcId="{A53AE261-104B-4C37-9522-8AFD2826C1CD}" destId="{3193519E-3A40-4229-83B6-2414CE3E7137}" srcOrd="1" destOrd="0" presId="urn:microsoft.com/office/officeart/2005/8/layout/orgChart1"/>
    <dgm:cxn modelId="{AF614294-C0C1-4778-A302-EE4BA5891C5D}" type="presOf" srcId="{B639223B-F841-4047-9048-8A2299FBFA4C}" destId="{83A39230-365F-4EA3-94DB-EC0FE7E19411}" srcOrd="0" destOrd="0" presId="urn:microsoft.com/office/officeart/2005/8/layout/orgChart1"/>
    <dgm:cxn modelId="{1EFC0B98-15D6-42DC-A945-65E0405F18BE}" type="presOf" srcId="{17B0C32A-E26C-432C-89A9-CDEC277F41BD}" destId="{727FEB47-47A2-4A83-BC4E-D5AA551FB220}" srcOrd="1" destOrd="0" presId="urn:microsoft.com/office/officeart/2005/8/layout/orgChart1"/>
    <dgm:cxn modelId="{06270D99-3F91-4280-861F-D9009131D654}" type="presOf" srcId="{5F91D035-3C7B-472E-9516-447D075B4D12}" destId="{4D1F7C03-A85D-4186-8AA0-773DBDB2AAA8}" srcOrd="0" destOrd="0" presId="urn:microsoft.com/office/officeart/2005/8/layout/orgChart1"/>
    <dgm:cxn modelId="{EBF5EAA8-9367-4C82-A3EC-ECEBF5ACF834}" type="presOf" srcId="{3BDB10C2-D74F-4647-A6F7-FE2AEC629CDB}" destId="{B5A17B3B-0670-432D-95C4-63FA2AD10BDB}" srcOrd="0" destOrd="0" presId="urn:microsoft.com/office/officeart/2005/8/layout/orgChart1"/>
    <dgm:cxn modelId="{C3151CB7-A1D8-4C85-A8F9-41D62CB818F5}" type="presOf" srcId="{9AFCFF64-7971-4395-81CF-9A0537FB9706}" destId="{60952F9E-583D-4395-9C96-111ED107194D}" srcOrd="0" destOrd="0" presId="urn:microsoft.com/office/officeart/2005/8/layout/orgChart1"/>
    <dgm:cxn modelId="{BBB27EC3-8F25-4C45-9CF2-F861BB44F563}" type="presOf" srcId="{8101DF87-50AD-44B5-BF6B-102D3D74C33B}" destId="{6C492D61-0222-470E-AC09-773ACF778533}" srcOrd="1" destOrd="0" presId="urn:microsoft.com/office/officeart/2005/8/layout/orgChart1"/>
    <dgm:cxn modelId="{CB64BDC3-DB59-4387-A06D-C57F9EB15055}" srcId="{8AA8E94A-5FD0-4499-B697-FA4B491040E5}" destId="{C6E21831-8275-4F28-B054-3C477F85900E}" srcOrd="1" destOrd="0" parTransId="{F2C02CB4-3AAC-4851-A797-E3133BFCE2B8}" sibTransId="{D6652FE1-8FE6-4A79-87ED-4B61AE7441D7}"/>
    <dgm:cxn modelId="{BA77BECB-8860-4D49-A534-A282BAAE37F0}" type="presOf" srcId="{3BDB10C2-D74F-4647-A6F7-FE2AEC629CDB}" destId="{4EF463F4-48CB-4E83-8A5B-8CE2BEE30750}" srcOrd="1" destOrd="0" presId="urn:microsoft.com/office/officeart/2005/8/layout/orgChart1"/>
    <dgm:cxn modelId="{EF9E41D0-F1D2-41AB-9D59-38FE0C6BC227}" type="presOf" srcId="{3A5351C0-5B14-4656-A3B1-B511CCD79952}" destId="{66A34920-70D9-423C-B5A8-D57944CD09A4}" srcOrd="0" destOrd="0" presId="urn:microsoft.com/office/officeart/2005/8/layout/orgChart1"/>
    <dgm:cxn modelId="{C4457ADB-CACA-447B-B6BC-EE06A478E5ED}" type="presOf" srcId="{9393C1B2-187E-4298-8216-E1C7164D0A82}" destId="{C498DB28-CC60-44CE-8E0A-5718F775CD33}" srcOrd="0" destOrd="0" presId="urn:microsoft.com/office/officeart/2005/8/layout/orgChart1"/>
    <dgm:cxn modelId="{EDD821E8-2D80-4D66-B464-76912D79E212}" type="presOf" srcId="{8854C0CB-34D6-4273-B05D-4401BE362E27}" destId="{97CBEB64-DD97-4D43-9E79-4AF94803CD61}" srcOrd="0" destOrd="0" presId="urn:microsoft.com/office/officeart/2005/8/layout/orgChart1"/>
    <dgm:cxn modelId="{3747D7EC-B0E7-4F4C-8C4F-0A6289966BCA}" type="presOf" srcId="{02439AD5-8B2E-49C3-A461-33409A36FDCC}" destId="{7F3500F1-AA59-45E7-A4B0-04D53C1441F6}" srcOrd="0" destOrd="0" presId="urn:microsoft.com/office/officeart/2005/8/layout/orgChart1"/>
    <dgm:cxn modelId="{90FFD7F2-6B1A-481A-9A7E-A79F470254C0}" type="presOf" srcId="{763A0657-CA42-4600-B692-3B9072B6C3D9}" destId="{714A8D15-53D1-4873-8431-080528E90726}" srcOrd="0" destOrd="0" presId="urn:microsoft.com/office/officeart/2005/8/layout/orgChart1"/>
    <dgm:cxn modelId="{C069B2FD-B8FE-47ED-B279-E0701D1D5653}" type="presOf" srcId="{C6E21831-8275-4F28-B054-3C477F85900E}" destId="{3E03DFC0-AB31-4513-97B4-A2890C01B49C}" srcOrd="0" destOrd="0" presId="urn:microsoft.com/office/officeart/2005/8/layout/orgChart1"/>
    <dgm:cxn modelId="{5800DAC3-3812-4905-8B53-96B2C22B75DA}" type="presParOf" srcId="{66A34920-70D9-423C-B5A8-D57944CD09A4}" destId="{8CCD92F2-C1E3-452D-81F5-F2065233266D}" srcOrd="0" destOrd="0" presId="urn:microsoft.com/office/officeart/2005/8/layout/orgChart1"/>
    <dgm:cxn modelId="{6AE33C74-7AED-40F8-8940-BE665ED60C1C}" type="presParOf" srcId="{8CCD92F2-C1E3-452D-81F5-F2065233266D}" destId="{4ED67243-0827-48D6-AC38-AD6594F5CCDF}" srcOrd="0" destOrd="0" presId="urn:microsoft.com/office/officeart/2005/8/layout/orgChart1"/>
    <dgm:cxn modelId="{AEE1AFD9-F899-4FD7-8482-91ED7E95789E}" type="presParOf" srcId="{4ED67243-0827-48D6-AC38-AD6594F5CCDF}" destId="{0E86D2EE-B7C0-43BB-92D5-059A07C55D93}" srcOrd="0" destOrd="0" presId="urn:microsoft.com/office/officeart/2005/8/layout/orgChart1"/>
    <dgm:cxn modelId="{201C2C6C-92FC-4D80-9E23-C4AA85766859}" type="presParOf" srcId="{4ED67243-0827-48D6-AC38-AD6594F5CCDF}" destId="{B3D0C878-A64E-406E-9848-A6FF6F8BB9E3}" srcOrd="1" destOrd="0" presId="urn:microsoft.com/office/officeart/2005/8/layout/orgChart1"/>
    <dgm:cxn modelId="{1EE5EA0E-43AD-42C1-BCA0-178A3E318512}" type="presParOf" srcId="{8CCD92F2-C1E3-452D-81F5-F2065233266D}" destId="{9F313ABD-58CD-4B91-AB2E-BEC6E1903538}" srcOrd="1" destOrd="0" presId="urn:microsoft.com/office/officeart/2005/8/layout/orgChart1"/>
    <dgm:cxn modelId="{8E47705B-CA4C-4D93-AD3E-7F5C42148DB8}" type="presParOf" srcId="{9F313ABD-58CD-4B91-AB2E-BEC6E1903538}" destId="{4FFE54DF-99E0-48BE-BE13-BD7BF9904A1E}" srcOrd="0" destOrd="0" presId="urn:microsoft.com/office/officeart/2005/8/layout/orgChart1"/>
    <dgm:cxn modelId="{DB9FB000-A0D4-472C-81D0-67B3021B73CE}" type="presParOf" srcId="{9F313ABD-58CD-4B91-AB2E-BEC6E1903538}" destId="{9ED05BAA-6F85-489B-9C8E-4D6279353A39}" srcOrd="1" destOrd="0" presId="urn:microsoft.com/office/officeart/2005/8/layout/orgChart1"/>
    <dgm:cxn modelId="{6C9595C7-61EE-49D0-95A3-766A8D491A66}" type="presParOf" srcId="{9ED05BAA-6F85-489B-9C8E-4D6279353A39}" destId="{D9898F42-015F-4E90-A950-1696F957A54B}" srcOrd="0" destOrd="0" presId="urn:microsoft.com/office/officeart/2005/8/layout/orgChart1"/>
    <dgm:cxn modelId="{A268BC59-8D12-4F7D-B2AF-E8569A21A066}" type="presParOf" srcId="{D9898F42-015F-4E90-A950-1696F957A54B}" destId="{C498DB28-CC60-44CE-8E0A-5718F775CD33}" srcOrd="0" destOrd="0" presId="urn:microsoft.com/office/officeart/2005/8/layout/orgChart1"/>
    <dgm:cxn modelId="{FE0BA89A-E29F-46FE-9EDA-4DF2E9704278}" type="presParOf" srcId="{D9898F42-015F-4E90-A950-1696F957A54B}" destId="{707A13C4-57AB-4A9A-9EF6-51F831D3D076}" srcOrd="1" destOrd="0" presId="urn:microsoft.com/office/officeart/2005/8/layout/orgChart1"/>
    <dgm:cxn modelId="{BD07554C-D959-4A32-AC55-60F19B9A4164}" type="presParOf" srcId="{9ED05BAA-6F85-489B-9C8E-4D6279353A39}" destId="{7F12816E-76F9-447A-91DC-18B67104EA52}" srcOrd="1" destOrd="0" presId="urn:microsoft.com/office/officeart/2005/8/layout/orgChart1"/>
    <dgm:cxn modelId="{F2975BA8-7D9E-4496-839D-9A1D5E0122AB}" type="presParOf" srcId="{7F12816E-76F9-447A-91DC-18B67104EA52}" destId="{7F3500F1-AA59-45E7-A4B0-04D53C1441F6}" srcOrd="0" destOrd="0" presId="urn:microsoft.com/office/officeart/2005/8/layout/orgChart1"/>
    <dgm:cxn modelId="{AFCD86CB-7F73-49BF-882F-47CAD74861D1}" type="presParOf" srcId="{7F12816E-76F9-447A-91DC-18B67104EA52}" destId="{745C48EE-5152-4A9A-97BF-67B758B167E2}" srcOrd="1" destOrd="0" presId="urn:microsoft.com/office/officeart/2005/8/layout/orgChart1"/>
    <dgm:cxn modelId="{9E94E43C-7EDC-428D-92E0-5E9E785DA050}" type="presParOf" srcId="{745C48EE-5152-4A9A-97BF-67B758B167E2}" destId="{947B9FB4-1E80-41A6-A423-1B1BBE7E366E}" srcOrd="0" destOrd="0" presId="urn:microsoft.com/office/officeart/2005/8/layout/orgChart1"/>
    <dgm:cxn modelId="{7C3FEC07-A794-4EFA-B9ED-2A72802D1A4B}" type="presParOf" srcId="{947B9FB4-1E80-41A6-A423-1B1BBE7E366E}" destId="{626927B5-33E2-40BA-9CA6-B09443122C4F}" srcOrd="0" destOrd="0" presId="urn:microsoft.com/office/officeart/2005/8/layout/orgChart1"/>
    <dgm:cxn modelId="{30D10E47-2937-4FA3-AD13-9A8B4BF59272}" type="presParOf" srcId="{947B9FB4-1E80-41A6-A423-1B1BBE7E366E}" destId="{727FEB47-47A2-4A83-BC4E-D5AA551FB220}" srcOrd="1" destOrd="0" presId="urn:microsoft.com/office/officeart/2005/8/layout/orgChart1"/>
    <dgm:cxn modelId="{569E2D73-01BC-4930-9149-FE6232FEC903}" type="presParOf" srcId="{745C48EE-5152-4A9A-97BF-67B758B167E2}" destId="{097B6EA8-E4B8-4458-890F-81CA0A3556EF}" srcOrd="1" destOrd="0" presId="urn:microsoft.com/office/officeart/2005/8/layout/orgChart1"/>
    <dgm:cxn modelId="{A89C4D6E-BCCC-4199-A66B-A51526610ED9}" type="presParOf" srcId="{745C48EE-5152-4A9A-97BF-67B758B167E2}" destId="{2E52A127-AB1D-4CC5-A1EB-47C4C08C8A87}" srcOrd="2" destOrd="0" presId="urn:microsoft.com/office/officeart/2005/8/layout/orgChart1"/>
    <dgm:cxn modelId="{1CFA921A-AF16-42AE-9DAC-F4FD4901F873}" type="presParOf" srcId="{7F12816E-76F9-447A-91DC-18B67104EA52}" destId="{1BDE4858-FD85-4FD8-9783-2AB368169C21}" srcOrd="2" destOrd="0" presId="urn:microsoft.com/office/officeart/2005/8/layout/orgChart1"/>
    <dgm:cxn modelId="{28F24A08-03BE-47CD-A90A-CFD84000CDDB}" type="presParOf" srcId="{7F12816E-76F9-447A-91DC-18B67104EA52}" destId="{A4958440-7FA2-4DC6-8C64-DCB3A47BCB56}" srcOrd="3" destOrd="0" presId="urn:microsoft.com/office/officeart/2005/8/layout/orgChart1"/>
    <dgm:cxn modelId="{64A0AD1D-542C-4AC8-AD3D-3220B9ABD6E9}" type="presParOf" srcId="{A4958440-7FA2-4DC6-8C64-DCB3A47BCB56}" destId="{75568F51-9EC6-4B64-ABB1-E2F842EF4ADF}" srcOrd="0" destOrd="0" presId="urn:microsoft.com/office/officeart/2005/8/layout/orgChart1"/>
    <dgm:cxn modelId="{43C15296-0F30-4F4B-B886-17C1CA8550C0}" type="presParOf" srcId="{75568F51-9EC6-4B64-ABB1-E2F842EF4ADF}" destId="{1FB590C6-3C8F-4052-B592-47311E39AB37}" srcOrd="0" destOrd="0" presId="urn:microsoft.com/office/officeart/2005/8/layout/orgChart1"/>
    <dgm:cxn modelId="{91DAA9E2-82A5-41F0-A60B-28769300E566}" type="presParOf" srcId="{75568F51-9EC6-4B64-ABB1-E2F842EF4ADF}" destId="{6C492D61-0222-470E-AC09-773ACF778533}" srcOrd="1" destOrd="0" presId="urn:microsoft.com/office/officeart/2005/8/layout/orgChart1"/>
    <dgm:cxn modelId="{2F501DF9-329C-4ACD-BA5E-4F0EC5B0A583}" type="presParOf" srcId="{A4958440-7FA2-4DC6-8C64-DCB3A47BCB56}" destId="{79A4AEEF-8A54-44FF-B1FC-8188BC22C94A}" srcOrd="1" destOrd="0" presId="urn:microsoft.com/office/officeart/2005/8/layout/orgChart1"/>
    <dgm:cxn modelId="{A3BFBC1E-9C2D-4090-92EB-F10B81A7FB82}" type="presParOf" srcId="{A4958440-7FA2-4DC6-8C64-DCB3A47BCB56}" destId="{BFAA9951-BD39-4980-B800-6C4EF7202389}" srcOrd="2" destOrd="0" presId="urn:microsoft.com/office/officeart/2005/8/layout/orgChart1"/>
    <dgm:cxn modelId="{83B3B4D8-EE05-4337-B5A7-2288A1F338C4}" type="presParOf" srcId="{7F12816E-76F9-447A-91DC-18B67104EA52}" destId="{714A8D15-53D1-4873-8431-080528E90726}" srcOrd="4" destOrd="0" presId="urn:microsoft.com/office/officeart/2005/8/layout/orgChart1"/>
    <dgm:cxn modelId="{DC504131-B184-4352-A407-82A34D21B83C}" type="presParOf" srcId="{7F12816E-76F9-447A-91DC-18B67104EA52}" destId="{DCAC499D-7BE8-49DC-89FC-CFC545CFDAB8}" srcOrd="5" destOrd="0" presId="urn:microsoft.com/office/officeart/2005/8/layout/orgChart1"/>
    <dgm:cxn modelId="{3888226D-CCE2-4A48-925D-9D846009E554}" type="presParOf" srcId="{DCAC499D-7BE8-49DC-89FC-CFC545CFDAB8}" destId="{FEA79E29-68F3-418D-ACFD-0BBA7E3DFE43}" srcOrd="0" destOrd="0" presId="urn:microsoft.com/office/officeart/2005/8/layout/orgChart1"/>
    <dgm:cxn modelId="{7ED64928-5210-4B60-81A9-17058ECEB106}" type="presParOf" srcId="{FEA79E29-68F3-418D-ACFD-0BBA7E3DFE43}" destId="{7EEFB444-674C-407C-BB8E-27EC8542594A}" srcOrd="0" destOrd="0" presId="urn:microsoft.com/office/officeart/2005/8/layout/orgChart1"/>
    <dgm:cxn modelId="{21CCCD6C-E85B-40BA-B6B4-6D184F34494C}" type="presParOf" srcId="{FEA79E29-68F3-418D-ACFD-0BBA7E3DFE43}" destId="{D3B720CA-820A-49E7-A82B-00B7150BBB87}" srcOrd="1" destOrd="0" presId="urn:microsoft.com/office/officeart/2005/8/layout/orgChart1"/>
    <dgm:cxn modelId="{9C9556FE-EF98-48F3-9B8D-7D741FA54E01}" type="presParOf" srcId="{DCAC499D-7BE8-49DC-89FC-CFC545CFDAB8}" destId="{76F4E246-B393-428F-B900-7B49C1D9E3F5}" srcOrd="1" destOrd="0" presId="urn:microsoft.com/office/officeart/2005/8/layout/orgChart1"/>
    <dgm:cxn modelId="{DE416A32-DD3D-4917-9DE5-2DFD09B70B37}" type="presParOf" srcId="{DCAC499D-7BE8-49DC-89FC-CFC545CFDAB8}" destId="{42083D9F-5D3C-491D-B84B-6057E158EB0A}" srcOrd="2" destOrd="0" presId="urn:microsoft.com/office/officeart/2005/8/layout/orgChart1"/>
    <dgm:cxn modelId="{989D3C16-AAF9-486A-94E8-E9D456BE1CA0}" type="presParOf" srcId="{7F12816E-76F9-447A-91DC-18B67104EA52}" destId="{5EC8E6AD-9040-4F23-9102-C91E903EEAE6}" srcOrd="6" destOrd="0" presId="urn:microsoft.com/office/officeart/2005/8/layout/orgChart1"/>
    <dgm:cxn modelId="{6F04277B-BBED-4FEC-9A3B-23ECC4C2CB06}" type="presParOf" srcId="{7F12816E-76F9-447A-91DC-18B67104EA52}" destId="{DE77812B-988D-4168-B2E7-7E7BC4BD8923}" srcOrd="7" destOrd="0" presId="urn:microsoft.com/office/officeart/2005/8/layout/orgChart1"/>
    <dgm:cxn modelId="{F9D4FCE5-7548-4253-A4C1-A45540A353C0}" type="presParOf" srcId="{DE77812B-988D-4168-B2E7-7E7BC4BD8923}" destId="{0A63D883-00D9-4E24-A0C1-322B3AD690DE}" srcOrd="0" destOrd="0" presId="urn:microsoft.com/office/officeart/2005/8/layout/orgChart1"/>
    <dgm:cxn modelId="{F0FDDDA4-9D02-49D8-ADB1-1A755D08C049}" type="presParOf" srcId="{0A63D883-00D9-4E24-A0C1-322B3AD690DE}" destId="{B5A17B3B-0670-432D-95C4-63FA2AD10BDB}" srcOrd="0" destOrd="0" presId="urn:microsoft.com/office/officeart/2005/8/layout/orgChart1"/>
    <dgm:cxn modelId="{CDF59059-C97E-4C18-8CA1-5F07E2A422AB}" type="presParOf" srcId="{0A63D883-00D9-4E24-A0C1-322B3AD690DE}" destId="{4EF463F4-48CB-4E83-8A5B-8CE2BEE30750}" srcOrd="1" destOrd="0" presId="urn:microsoft.com/office/officeart/2005/8/layout/orgChart1"/>
    <dgm:cxn modelId="{AE686845-2C34-45D7-BB69-2EA53ADE8F92}" type="presParOf" srcId="{DE77812B-988D-4168-B2E7-7E7BC4BD8923}" destId="{1FB744C2-5A1F-46E0-8778-15395165ABEA}" srcOrd="1" destOrd="0" presId="urn:microsoft.com/office/officeart/2005/8/layout/orgChart1"/>
    <dgm:cxn modelId="{B2AFA393-83EB-4109-A5DC-B648737E08A7}" type="presParOf" srcId="{DE77812B-988D-4168-B2E7-7E7BC4BD8923}" destId="{B2B5FCBA-B948-46DE-B6F3-8E823DF63AA8}" srcOrd="2" destOrd="0" presId="urn:microsoft.com/office/officeart/2005/8/layout/orgChart1"/>
    <dgm:cxn modelId="{0F581459-EC30-4686-9D96-117F26D38EDE}" type="presParOf" srcId="{9ED05BAA-6F85-489B-9C8E-4D6279353A39}" destId="{5E723864-5CE7-4BB4-A79A-289C4FAED283}" srcOrd="2" destOrd="0" presId="urn:microsoft.com/office/officeart/2005/8/layout/orgChart1"/>
    <dgm:cxn modelId="{B2A552E3-1AC2-449C-AD13-4435AAB7E987}" type="presParOf" srcId="{9F313ABD-58CD-4B91-AB2E-BEC6E1903538}" destId="{932CDF03-E603-4FA2-AD03-548A266C1D24}" srcOrd="2" destOrd="0" presId="urn:microsoft.com/office/officeart/2005/8/layout/orgChart1"/>
    <dgm:cxn modelId="{744512DA-A645-4341-9A98-1987C9D8D853}" type="presParOf" srcId="{9F313ABD-58CD-4B91-AB2E-BEC6E1903538}" destId="{9EED5994-4F44-4933-968C-26CBA83CC948}" srcOrd="3" destOrd="0" presId="urn:microsoft.com/office/officeart/2005/8/layout/orgChart1"/>
    <dgm:cxn modelId="{6F231CA7-FEBF-4BC5-A90F-AA5131480DC1}" type="presParOf" srcId="{9EED5994-4F44-4933-968C-26CBA83CC948}" destId="{BFBF92DD-34D7-40A6-B95C-59F49B0DE5ED}" srcOrd="0" destOrd="0" presId="urn:microsoft.com/office/officeart/2005/8/layout/orgChart1"/>
    <dgm:cxn modelId="{ED61BEE4-E12B-443D-8BB2-BE87088CED82}" type="presParOf" srcId="{BFBF92DD-34D7-40A6-B95C-59F49B0DE5ED}" destId="{3E03DFC0-AB31-4513-97B4-A2890C01B49C}" srcOrd="0" destOrd="0" presId="urn:microsoft.com/office/officeart/2005/8/layout/orgChart1"/>
    <dgm:cxn modelId="{82C39360-8FEA-42E2-8141-A4C70319143C}" type="presParOf" srcId="{BFBF92DD-34D7-40A6-B95C-59F49B0DE5ED}" destId="{0FBA821A-3B35-4EF4-BA76-6D1845E811D2}" srcOrd="1" destOrd="0" presId="urn:microsoft.com/office/officeart/2005/8/layout/orgChart1"/>
    <dgm:cxn modelId="{B94C4346-48D7-4223-A267-ED70CE7485FB}" type="presParOf" srcId="{9EED5994-4F44-4933-968C-26CBA83CC948}" destId="{86811189-01D6-4C93-B41C-B08061A3B151}" srcOrd="1" destOrd="0" presId="urn:microsoft.com/office/officeart/2005/8/layout/orgChart1"/>
    <dgm:cxn modelId="{F669C6C0-D4A4-4398-9699-20F4EE6A5183}" type="presParOf" srcId="{86811189-01D6-4C93-B41C-B08061A3B151}" destId="{83A39230-365F-4EA3-94DB-EC0FE7E19411}" srcOrd="0" destOrd="0" presId="urn:microsoft.com/office/officeart/2005/8/layout/orgChart1"/>
    <dgm:cxn modelId="{3313EC0E-7D7B-4BD1-8DE6-5C922EB5C102}" type="presParOf" srcId="{86811189-01D6-4C93-B41C-B08061A3B151}" destId="{E51B663C-6FB6-442B-8F22-254B8A378907}" srcOrd="1" destOrd="0" presId="urn:microsoft.com/office/officeart/2005/8/layout/orgChart1"/>
    <dgm:cxn modelId="{1396A53F-D223-4F0F-930B-E6FD7B9243BF}" type="presParOf" srcId="{E51B663C-6FB6-442B-8F22-254B8A378907}" destId="{A68A70E7-AD4E-4945-9518-BCCF52EB823A}" srcOrd="0" destOrd="0" presId="urn:microsoft.com/office/officeart/2005/8/layout/orgChart1"/>
    <dgm:cxn modelId="{F9CADCB8-B31D-4621-9176-8BED9DC760B5}" type="presParOf" srcId="{A68A70E7-AD4E-4945-9518-BCCF52EB823A}" destId="{97CBEB64-DD97-4D43-9E79-4AF94803CD61}" srcOrd="0" destOrd="0" presId="urn:microsoft.com/office/officeart/2005/8/layout/orgChart1"/>
    <dgm:cxn modelId="{252776A7-5697-4A91-8607-86211E36791F}" type="presParOf" srcId="{A68A70E7-AD4E-4945-9518-BCCF52EB823A}" destId="{517A1B38-2027-429D-9165-03C323E59D70}" srcOrd="1" destOrd="0" presId="urn:microsoft.com/office/officeart/2005/8/layout/orgChart1"/>
    <dgm:cxn modelId="{F91D6024-FF63-475C-A3B8-BEFD64E91942}" type="presParOf" srcId="{E51B663C-6FB6-442B-8F22-254B8A378907}" destId="{7CB56ED1-D258-46BC-AD0D-59BCE602AFAA}" srcOrd="1" destOrd="0" presId="urn:microsoft.com/office/officeart/2005/8/layout/orgChart1"/>
    <dgm:cxn modelId="{36C1C000-EBF4-483C-9267-634956797DB9}" type="presParOf" srcId="{E51B663C-6FB6-442B-8F22-254B8A378907}" destId="{F3E4D255-7E91-4CB8-8D62-3732D7C395B6}" srcOrd="2" destOrd="0" presId="urn:microsoft.com/office/officeart/2005/8/layout/orgChart1"/>
    <dgm:cxn modelId="{6E51D89A-0EA0-49C5-9DCA-26ECC9557B73}" type="presParOf" srcId="{86811189-01D6-4C93-B41C-B08061A3B151}" destId="{F02377B3-8BD7-4736-83CC-F2D9CFCC0535}" srcOrd="2" destOrd="0" presId="urn:microsoft.com/office/officeart/2005/8/layout/orgChart1"/>
    <dgm:cxn modelId="{18AECF5A-6A24-4422-B2A4-96C16098C88B}" type="presParOf" srcId="{86811189-01D6-4C93-B41C-B08061A3B151}" destId="{9BC0C37A-F887-409C-87C5-02AD6345D15A}" srcOrd="3" destOrd="0" presId="urn:microsoft.com/office/officeart/2005/8/layout/orgChart1"/>
    <dgm:cxn modelId="{96FBD208-EDEA-4B08-BD11-AA9C4996A31F}" type="presParOf" srcId="{9BC0C37A-F887-409C-87C5-02AD6345D15A}" destId="{51A70989-FF6E-4D80-AC4C-A2EA85D237E3}" srcOrd="0" destOrd="0" presId="urn:microsoft.com/office/officeart/2005/8/layout/orgChart1"/>
    <dgm:cxn modelId="{9FD72F33-C543-43AE-884F-9E4B7450C666}" type="presParOf" srcId="{51A70989-FF6E-4D80-AC4C-A2EA85D237E3}" destId="{52334A33-814B-46BC-AB94-F980DF80811C}" srcOrd="0" destOrd="0" presId="urn:microsoft.com/office/officeart/2005/8/layout/orgChart1"/>
    <dgm:cxn modelId="{51BA240C-36EF-4049-A5F2-789FB14FEE51}" type="presParOf" srcId="{51A70989-FF6E-4D80-AC4C-A2EA85D237E3}" destId="{B7830727-EC9E-4B1B-8C21-59E9852382D8}" srcOrd="1" destOrd="0" presId="urn:microsoft.com/office/officeart/2005/8/layout/orgChart1"/>
    <dgm:cxn modelId="{298702E3-61DD-4151-A66B-6FFEC90B446F}" type="presParOf" srcId="{9BC0C37A-F887-409C-87C5-02AD6345D15A}" destId="{EBB4C323-6FF6-4896-B56A-90CCF24E7A41}" srcOrd="1" destOrd="0" presId="urn:microsoft.com/office/officeart/2005/8/layout/orgChart1"/>
    <dgm:cxn modelId="{AFAF18D8-267C-4013-B230-04E82F02357B}" type="presParOf" srcId="{9BC0C37A-F887-409C-87C5-02AD6345D15A}" destId="{0BC9EC56-990B-4A5E-A27A-3899882E6E13}" srcOrd="2" destOrd="0" presId="urn:microsoft.com/office/officeart/2005/8/layout/orgChart1"/>
    <dgm:cxn modelId="{DC933562-A0B2-4649-A3B9-119295B9980E}" type="presParOf" srcId="{86811189-01D6-4C93-B41C-B08061A3B151}" destId="{9693D120-49EC-4D1C-8065-1429A7E14A56}" srcOrd="4" destOrd="0" presId="urn:microsoft.com/office/officeart/2005/8/layout/orgChart1"/>
    <dgm:cxn modelId="{A11694FE-EB83-4974-81CE-E21D7FEC110E}" type="presParOf" srcId="{86811189-01D6-4C93-B41C-B08061A3B151}" destId="{C7631C24-20AB-4163-B770-CC83F2A2E417}" srcOrd="5" destOrd="0" presId="urn:microsoft.com/office/officeart/2005/8/layout/orgChart1"/>
    <dgm:cxn modelId="{8F7A5C13-B996-4E8B-8038-23E3929DEA36}" type="presParOf" srcId="{C7631C24-20AB-4163-B770-CC83F2A2E417}" destId="{19A08057-211A-40DB-B8B9-87DF8AFE5107}" srcOrd="0" destOrd="0" presId="urn:microsoft.com/office/officeart/2005/8/layout/orgChart1"/>
    <dgm:cxn modelId="{C56EAE0E-0609-4F46-9999-69876869590E}" type="presParOf" srcId="{19A08057-211A-40DB-B8B9-87DF8AFE5107}" destId="{47D32236-1F29-46CC-B1C7-19541FF50135}" srcOrd="0" destOrd="0" presId="urn:microsoft.com/office/officeart/2005/8/layout/orgChart1"/>
    <dgm:cxn modelId="{4965A411-C91F-4E09-A0A4-8B8EBE53FF5F}" type="presParOf" srcId="{19A08057-211A-40DB-B8B9-87DF8AFE5107}" destId="{3193519E-3A40-4229-83B6-2414CE3E7137}" srcOrd="1" destOrd="0" presId="urn:microsoft.com/office/officeart/2005/8/layout/orgChart1"/>
    <dgm:cxn modelId="{A12F22C0-371C-4793-97A0-78729FE9AB99}" type="presParOf" srcId="{C7631C24-20AB-4163-B770-CC83F2A2E417}" destId="{D6E2C4B1-3EFE-42C0-8A24-54C19378EB10}" srcOrd="1" destOrd="0" presId="urn:microsoft.com/office/officeart/2005/8/layout/orgChart1"/>
    <dgm:cxn modelId="{8248B553-9FD8-49AF-AC61-3DA0081C87F2}" type="presParOf" srcId="{C7631C24-20AB-4163-B770-CC83F2A2E417}" destId="{5DC6573F-C756-4511-80E1-771A3B1AF955}" srcOrd="2" destOrd="0" presId="urn:microsoft.com/office/officeart/2005/8/layout/orgChart1"/>
    <dgm:cxn modelId="{EF542B8A-3E44-491F-A31A-F1F4EBADFC63}" type="presParOf" srcId="{86811189-01D6-4C93-B41C-B08061A3B151}" destId="{60952F9E-583D-4395-9C96-111ED107194D}" srcOrd="6" destOrd="0" presId="urn:microsoft.com/office/officeart/2005/8/layout/orgChart1"/>
    <dgm:cxn modelId="{7DD9E46C-E1D1-44BB-89EE-C48D8BCD52F4}" type="presParOf" srcId="{86811189-01D6-4C93-B41C-B08061A3B151}" destId="{4CF16933-74F2-40DB-A441-490A15313C46}" srcOrd="7" destOrd="0" presId="urn:microsoft.com/office/officeart/2005/8/layout/orgChart1"/>
    <dgm:cxn modelId="{8CB21F04-0C87-41BC-B274-16B7CF7718C0}" type="presParOf" srcId="{4CF16933-74F2-40DB-A441-490A15313C46}" destId="{FFC840D1-80BD-4777-96F4-542761BCABA5}" srcOrd="0" destOrd="0" presId="urn:microsoft.com/office/officeart/2005/8/layout/orgChart1"/>
    <dgm:cxn modelId="{A05DEABB-4021-4F87-92EE-0A4F6712A5B2}" type="presParOf" srcId="{FFC840D1-80BD-4777-96F4-542761BCABA5}" destId="{4D1F7C03-A85D-4186-8AA0-773DBDB2AAA8}" srcOrd="0" destOrd="0" presId="urn:microsoft.com/office/officeart/2005/8/layout/orgChart1"/>
    <dgm:cxn modelId="{D40DB0E4-F904-4F2F-81B2-363F4CB06B44}" type="presParOf" srcId="{FFC840D1-80BD-4777-96F4-542761BCABA5}" destId="{FE5CF9F4-84BD-44F2-92C3-E2BBE519F3D1}" srcOrd="1" destOrd="0" presId="urn:microsoft.com/office/officeart/2005/8/layout/orgChart1"/>
    <dgm:cxn modelId="{88EB5BF3-EE81-4187-A7E3-23B6D88D3BFD}" type="presParOf" srcId="{4CF16933-74F2-40DB-A441-490A15313C46}" destId="{B6CBD6C5-BF13-418A-9EC4-3B341D2CA3FC}" srcOrd="1" destOrd="0" presId="urn:microsoft.com/office/officeart/2005/8/layout/orgChart1"/>
    <dgm:cxn modelId="{3F09FC69-5CBD-4A7F-8289-3B0B8578E19C}" type="presParOf" srcId="{4CF16933-74F2-40DB-A441-490A15313C46}" destId="{8F821042-8BE9-492F-8FEB-B8641EF03E30}" srcOrd="2" destOrd="0" presId="urn:microsoft.com/office/officeart/2005/8/layout/orgChart1"/>
    <dgm:cxn modelId="{8DB4720C-06FB-4E9B-84FE-50DC7638012F}" type="presParOf" srcId="{9EED5994-4F44-4933-968C-26CBA83CC948}" destId="{744B0FCA-B6D9-48C3-8F97-7CB8882490C9}" srcOrd="2" destOrd="0" presId="urn:microsoft.com/office/officeart/2005/8/layout/orgChart1"/>
    <dgm:cxn modelId="{A28D5FB6-F74D-4F01-8F8E-C7ACE92033B9}" type="presParOf" srcId="{8CCD92F2-C1E3-452D-81F5-F2065233266D}" destId="{E9F5FD4B-8EBA-4A05-902B-1D523BBDE7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5351C0-5B14-4656-A3B1-B511CCD7995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AA8E94A-5FD0-4499-B697-FA4B491040E5}">
      <dgm:prSet phldrT="[Text]"/>
      <dgm:spPr/>
      <dgm:t>
        <a:bodyPr/>
        <a:lstStyle/>
        <a:p>
          <a:r>
            <a:rPr lang="en-US" b="1"/>
            <a:t>Sampling Strategies</a:t>
          </a:r>
          <a:endParaRPr lang="en-US" b="1" dirty="0"/>
        </a:p>
      </dgm:t>
    </dgm:pt>
    <dgm:pt modelId="{5A8D62F4-C236-446B-A90D-CDE78C442123}" type="par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A5F2C4-4BD9-46D4-8D58-C13D5A5D6B8D}" type="sib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393C1B2-187E-4298-8216-E1C7164D0A82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Probability</a:t>
          </a:r>
        </a:p>
      </dgm:t>
    </dgm:pt>
    <dgm:pt modelId="{C8381FFD-D69D-46CF-BA62-DA93BFD2AD9E}" type="par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618F2C-36C8-48D9-A3F9-D095BC469DD9}" type="sib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B0C32A-E26C-432C-89A9-CDEC277F41B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Simple Random</a:t>
          </a:r>
        </a:p>
      </dgm:t>
    </dgm:pt>
    <dgm:pt modelId="{02439AD5-8B2E-49C3-A461-33409A36FDCC}" type="par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5D69CC2-DA50-4ABA-9F22-EC779B7FB192}" type="sib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6E21831-8275-4F28-B054-3C477F8590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Non Probability</a:t>
          </a:r>
        </a:p>
      </dgm:t>
    </dgm:pt>
    <dgm:pt modelId="{F2C02CB4-3AAC-4851-A797-E3133BFCE2B8}" type="par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6652FE1-8FE6-4A79-87ED-4B61AE7441D7}" type="sib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54C0CB-34D6-4273-B05D-4401BE362E27}">
      <dgm:prSet phldrT="[Text]"/>
      <dgm:spPr/>
      <dgm:t>
        <a:bodyPr/>
        <a:lstStyle/>
        <a:p>
          <a:r>
            <a:rPr lang="en-US" b="1"/>
            <a:t>Convenience</a:t>
          </a:r>
          <a:endParaRPr lang="en-US" b="1" dirty="0"/>
        </a:p>
      </dgm:t>
    </dgm:pt>
    <dgm:pt modelId="{B639223B-F841-4047-9048-8A2299FBFA4C}" type="par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31E8124-17C6-4E8E-8E61-A6C5A3A38E3F}" type="sib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101DF87-50AD-44B5-BF6B-102D3D74C33B}">
      <dgm:prSet phldrT="[Text]"/>
      <dgm:spPr/>
      <dgm:t>
        <a:bodyPr/>
        <a:lstStyle/>
        <a:p>
          <a:r>
            <a:rPr lang="en-US" b="1"/>
            <a:t>Systematic</a:t>
          </a:r>
          <a:endParaRPr lang="en-US" b="1" dirty="0"/>
        </a:p>
      </dgm:t>
    </dgm:pt>
    <dgm:pt modelId="{4754C346-A846-4198-AA96-C262024F7098}" type="par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A0E0D5-4E61-4F03-9429-18712BC85317}" type="sib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E1225B3-24B5-4CE2-A2BF-4D147DEEEBFE}">
      <dgm:prSet phldrT="[Text]"/>
      <dgm:spPr/>
      <dgm:t>
        <a:bodyPr/>
        <a:lstStyle/>
        <a:p>
          <a:r>
            <a:rPr lang="en-US" b="1"/>
            <a:t>Stratified</a:t>
          </a:r>
          <a:endParaRPr lang="en-US" b="1" dirty="0"/>
        </a:p>
      </dgm:t>
    </dgm:pt>
    <dgm:pt modelId="{763A0657-CA42-4600-B692-3B9072B6C3D9}" type="par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AB4A7FB-E8D8-433D-9F07-606DCE50844F}" type="sib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BDB10C2-D74F-4647-A6F7-FE2AEC629CD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/>
            <a:t>Cluster</a:t>
          </a:r>
          <a:endParaRPr lang="en-US" b="1" dirty="0"/>
        </a:p>
      </dgm:t>
    </dgm:pt>
    <dgm:pt modelId="{D6EA9262-70AF-4E12-9232-7DAF1BA62A6D}" type="par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634CE0-AAA7-47D7-A8C1-B8616BC751F6}" type="sib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53AE261-104B-4C37-9522-8AFD2826C1CD}">
      <dgm:prSet phldrT="[Text]"/>
      <dgm:spPr/>
      <dgm:t>
        <a:bodyPr/>
        <a:lstStyle/>
        <a:p>
          <a:r>
            <a:rPr lang="en-US" b="1" dirty="0"/>
            <a:t>Purposive</a:t>
          </a:r>
        </a:p>
      </dgm:t>
    </dgm:pt>
    <dgm:pt modelId="{E60356A4-BC0B-4681-8FF4-717C8ADFB97E}" type="par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8CC8713-EB7D-4CA9-BAA8-F4EBD42FB007}" type="sib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6BD5B1C-CD63-4D01-9802-A9AE354C62F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Voluntary</a:t>
          </a:r>
        </a:p>
      </dgm:t>
    </dgm:pt>
    <dgm:pt modelId="{22BC97FF-F36B-49FB-A4AC-3A17CADDE6B9}" type="par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BFC03AB-4C01-4B21-A5A8-7A9F644E0556}" type="sib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91D035-3C7B-472E-9516-447D075B4D12}">
      <dgm:prSet phldrT="[Text]"/>
      <dgm:spPr/>
      <dgm:t>
        <a:bodyPr/>
        <a:lstStyle/>
        <a:p>
          <a:r>
            <a:rPr lang="en-US" b="1"/>
            <a:t>Snowball</a:t>
          </a:r>
          <a:endParaRPr lang="en-US" b="1" dirty="0"/>
        </a:p>
      </dgm:t>
    </dgm:pt>
    <dgm:pt modelId="{9AFCFF64-7971-4395-81CF-9A0537FB9706}" type="par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96F4B2B-9380-4ADF-B8CD-FACEE877CAEC}" type="sib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6A34920-70D9-423C-B5A8-D57944CD09A4}" type="pres">
      <dgm:prSet presAssocID="{3A5351C0-5B14-4656-A3B1-B511CCD799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CD92F2-C1E3-452D-81F5-F2065233266D}" type="pres">
      <dgm:prSet presAssocID="{8AA8E94A-5FD0-4499-B697-FA4B491040E5}" presName="hierRoot1" presStyleCnt="0">
        <dgm:presLayoutVars>
          <dgm:hierBranch val="init"/>
        </dgm:presLayoutVars>
      </dgm:prSet>
      <dgm:spPr/>
    </dgm:pt>
    <dgm:pt modelId="{4ED67243-0827-48D6-AC38-AD6594F5CCDF}" type="pres">
      <dgm:prSet presAssocID="{8AA8E94A-5FD0-4499-B697-FA4B491040E5}" presName="rootComposite1" presStyleCnt="0"/>
      <dgm:spPr/>
    </dgm:pt>
    <dgm:pt modelId="{0E86D2EE-B7C0-43BB-92D5-059A07C55D93}" type="pres">
      <dgm:prSet presAssocID="{8AA8E94A-5FD0-4499-B697-FA4B491040E5}" presName="rootText1" presStyleLbl="node0" presStyleIdx="0" presStyleCnt="1">
        <dgm:presLayoutVars>
          <dgm:chPref val="3"/>
        </dgm:presLayoutVars>
      </dgm:prSet>
      <dgm:spPr/>
    </dgm:pt>
    <dgm:pt modelId="{B3D0C878-A64E-406E-9848-A6FF6F8BB9E3}" type="pres">
      <dgm:prSet presAssocID="{8AA8E94A-5FD0-4499-B697-FA4B491040E5}" presName="rootConnector1" presStyleLbl="node1" presStyleIdx="0" presStyleCnt="0"/>
      <dgm:spPr/>
    </dgm:pt>
    <dgm:pt modelId="{9F313ABD-58CD-4B91-AB2E-BEC6E1903538}" type="pres">
      <dgm:prSet presAssocID="{8AA8E94A-5FD0-4499-B697-FA4B491040E5}" presName="hierChild2" presStyleCnt="0"/>
      <dgm:spPr/>
    </dgm:pt>
    <dgm:pt modelId="{4FFE54DF-99E0-48BE-BE13-BD7BF9904A1E}" type="pres">
      <dgm:prSet presAssocID="{C8381FFD-D69D-46CF-BA62-DA93BFD2AD9E}" presName="Name37" presStyleLbl="parChTrans1D2" presStyleIdx="0" presStyleCnt="2"/>
      <dgm:spPr/>
    </dgm:pt>
    <dgm:pt modelId="{9ED05BAA-6F85-489B-9C8E-4D6279353A39}" type="pres">
      <dgm:prSet presAssocID="{9393C1B2-187E-4298-8216-E1C7164D0A82}" presName="hierRoot2" presStyleCnt="0">
        <dgm:presLayoutVars>
          <dgm:hierBranch val="init"/>
        </dgm:presLayoutVars>
      </dgm:prSet>
      <dgm:spPr/>
    </dgm:pt>
    <dgm:pt modelId="{D9898F42-015F-4E90-A950-1696F957A54B}" type="pres">
      <dgm:prSet presAssocID="{9393C1B2-187E-4298-8216-E1C7164D0A82}" presName="rootComposite" presStyleCnt="0"/>
      <dgm:spPr/>
    </dgm:pt>
    <dgm:pt modelId="{C498DB28-CC60-44CE-8E0A-5718F775CD33}" type="pres">
      <dgm:prSet presAssocID="{9393C1B2-187E-4298-8216-E1C7164D0A82}" presName="rootText" presStyleLbl="node2" presStyleIdx="0" presStyleCnt="2">
        <dgm:presLayoutVars>
          <dgm:chPref val="3"/>
        </dgm:presLayoutVars>
      </dgm:prSet>
      <dgm:spPr/>
    </dgm:pt>
    <dgm:pt modelId="{707A13C4-57AB-4A9A-9EF6-51F831D3D076}" type="pres">
      <dgm:prSet presAssocID="{9393C1B2-187E-4298-8216-E1C7164D0A82}" presName="rootConnector" presStyleLbl="node2" presStyleIdx="0" presStyleCnt="2"/>
      <dgm:spPr/>
    </dgm:pt>
    <dgm:pt modelId="{7F12816E-76F9-447A-91DC-18B67104EA52}" type="pres">
      <dgm:prSet presAssocID="{9393C1B2-187E-4298-8216-E1C7164D0A82}" presName="hierChild4" presStyleCnt="0"/>
      <dgm:spPr/>
    </dgm:pt>
    <dgm:pt modelId="{7F3500F1-AA59-45E7-A4B0-04D53C1441F6}" type="pres">
      <dgm:prSet presAssocID="{02439AD5-8B2E-49C3-A461-33409A36FDCC}" presName="Name37" presStyleLbl="parChTrans1D3" presStyleIdx="0" presStyleCnt="8"/>
      <dgm:spPr/>
    </dgm:pt>
    <dgm:pt modelId="{745C48EE-5152-4A9A-97BF-67B758B167E2}" type="pres">
      <dgm:prSet presAssocID="{17B0C32A-E26C-432C-89A9-CDEC277F41BD}" presName="hierRoot2" presStyleCnt="0">
        <dgm:presLayoutVars>
          <dgm:hierBranch val="init"/>
        </dgm:presLayoutVars>
      </dgm:prSet>
      <dgm:spPr/>
    </dgm:pt>
    <dgm:pt modelId="{947B9FB4-1E80-41A6-A423-1B1BBE7E366E}" type="pres">
      <dgm:prSet presAssocID="{17B0C32A-E26C-432C-89A9-CDEC277F41BD}" presName="rootComposite" presStyleCnt="0"/>
      <dgm:spPr/>
    </dgm:pt>
    <dgm:pt modelId="{626927B5-33E2-40BA-9CA6-B09443122C4F}" type="pres">
      <dgm:prSet presAssocID="{17B0C32A-E26C-432C-89A9-CDEC277F41BD}" presName="rootText" presStyleLbl="node3" presStyleIdx="0" presStyleCnt="8">
        <dgm:presLayoutVars>
          <dgm:chPref val="3"/>
        </dgm:presLayoutVars>
      </dgm:prSet>
      <dgm:spPr/>
    </dgm:pt>
    <dgm:pt modelId="{727FEB47-47A2-4A83-BC4E-D5AA551FB220}" type="pres">
      <dgm:prSet presAssocID="{17B0C32A-E26C-432C-89A9-CDEC277F41BD}" presName="rootConnector" presStyleLbl="node3" presStyleIdx="0" presStyleCnt="8"/>
      <dgm:spPr/>
    </dgm:pt>
    <dgm:pt modelId="{097B6EA8-E4B8-4458-890F-81CA0A3556EF}" type="pres">
      <dgm:prSet presAssocID="{17B0C32A-E26C-432C-89A9-CDEC277F41BD}" presName="hierChild4" presStyleCnt="0"/>
      <dgm:spPr/>
    </dgm:pt>
    <dgm:pt modelId="{2E52A127-AB1D-4CC5-A1EB-47C4C08C8A87}" type="pres">
      <dgm:prSet presAssocID="{17B0C32A-E26C-432C-89A9-CDEC277F41BD}" presName="hierChild5" presStyleCnt="0"/>
      <dgm:spPr/>
    </dgm:pt>
    <dgm:pt modelId="{1BDE4858-FD85-4FD8-9783-2AB368169C21}" type="pres">
      <dgm:prSet presAssocID="{4754C346-A846-4198-AA96-C262024F7098}" presName="Name37" presStyleLbl="parChTrans1D3" presStyleIdx="1" presStyleCnt="8"/>
      <dgm:spPr/>
    </dgm:pt>
    <dgm:pt modelId="{A4958440-7FA2-4DC6-8C64-DCB3A47BCB56}" type="pres">
      <dgm:prSet presAssocID="{8101DF87-50AD-44B5-BF6B-102D3D74C33B}" presName="hierRoot2" presStyleCnt="0">
        <dgm:presLayoutVars>
          <dgm:hierBranch val="init"/>
        </dgm:presLayoutVars>
      </dgm:prSet>
      <dgm:spPr/>
    </dgm:pt>
    <dgm:pt modelId="{75568F51-9EC6-4B64-ABB1-E2F842EF4ADF}" type="pres">
      <dgm:prSet presAssocID="{8101DF87-50AD-44B5-BF6B-102D3D74C33B}" presName="rootComposite" presStyleCnt="0"/>
      <dgm:spPr/>
    </dgm:pt>
    <dgm:pt modelId="{1FB590C6-3C8F-4052-B592-47311E39AB37}" type="pres">
      <dgm:prSet presAssocID="{8101DF87-50AD-44B5-BF6B-102D3D74C33B}" presName="rootText" presStyleLbl="node3" presStyleIdx="1" presStyleCnt="8">
        <dgm:presLayoutVars>
          <dgm:chPref val="3"/>
        </dgm:presLayoutVars>
      </dgm:prSet>
      <dgm:spPr/>
    </dgm:pt>
    <dgm:pt modelId="{6C492D61-0222-470E-AC09-773ACF778533}" type="pres">
      <dgm:prSet presAssocID="{8101DF87-50AD-44B5-BF6B-102D3D74C33B}" presName="rootConnector" presStyleLbl="node3" presStyleIdx="1" presStyleCnt="8"/>
      <dgm:spPr/>
    </dgm:pt>
    <dgm:pt modelId="{79A4AEEF-8A54-44FF-B1FC-8188BC22C94A}" type="pres">
      <dgm:prSet presAssocID="{8101DF87-50AD-44B5-BF6B-102D3D74C33B}" presName="hierChild4" presStyleCnt="0"/>
      <dgm:spPr/>
    </dgm:pt>
    <dgm:pt modelId="{BFAA9951-BD39-4980-B800-6C4EF7202389}" type="pres">
      <dgm:prSet presAssocID="{8101DF87-50AD-44B5-BF6B-102D3D74C33B}" presName="hierChild5" presStyleCnt="0"/>
      <dgm:spPr/>
    </dgm:pt>
    <dgm:pt modelId="{714A8D15-53D1-4873-8431-080528E90726}" type="pres">
      <dgm:prSet presAssocID="{763A0657-CA42-4600-B692-3B9072B6C3D9}" presName="Name37" presStyleLbl="parChTrans1D3" presStyleIdx="2" presStyleCnt="8"/>
      <dgm:spPr/>
    </dgm:pt>
    <dgm:pt modelId="{DCAC499D-7BE8-49DC-89FC-CFC545CFDAB8}" type="pres">
      <dgm:prSet presAssocID="{FE1225B3-24B5-4CE2-A2BF-4D147DEEEBFE}" presName="hierRoot2" presStyleCnt="0">
        <dgm:presLayoutVars>
          <dgm:hierBranch val="init"/>
        </dgm:presLayoutVars>
      </dgm:prSet>
      <dgm:spPr/>
    </dgm:pt>
    <dgm:pt modelId="{FEA79E29-68F3-418D-ACFD-0BBA7E3DFE43}" type="pres">
      <dgm:prSet presAssocID="{FE1225B3-24B5-4CE2-A2BF-4D147DEEEBFE}" presName="rootComposite" presStyleCnt="0"/>
      <dgm:spPr/>
    </dgm:pt>
    <dgm:pt modelId="{7EEFB444-674C-407C-BB8E-27EC8542594A}" type="pres">
      <dgm:prSet presAssocID="{FE1225B3-24B5-4CE2-A2BF-4D147DEEEBFE}" presName="rootText" presStyleLbl="node3" presStyleIdx="2" presStyleCnt="8">
        <dgm:presLayoutVars>
          <dgm:chPref val="3"/>
        </dgm:presLayoutVars>
      </dgm:prSet>
      <dgm:spPr/>
    </dgm:pt>
    <dgm:pt modelId="{D3B720CA-820A-49E7-A82B-00B7150BBB87}" type="pres">
      <dgm:prSet presAssocID="{FE1225B3-24B5-4CE2-A2BF-4D147DEEEBFE}" presName="rootConnector" presStyleLbl="node3" presStyleIdx="2" presStyleCnt="8"/>
      <dgm:spPr/>
    </dgm:pt>
    <dgm:pt modelId="{76F4E246-B393-428F-B900-7B49C1D9E3F5}" type="pres">
      <dgm:prSet presAssocID="{FE1225B3-24B5-4CE2-A2BF-4D147DEEEBFE}" presName="hierChild4" presStyleCnt="0"/>
      <dgm:spPr/>
    </dgm:pt>
    <dgm:pt modelId="{42083D9F-5D3C-491D-B84B-6057E158EB0A}" type="pres">
      <dgm:prSet presAssocID="{FE1225B3-24B5-4CE2-A2BF-4D147DEEEBFE}" presName="hierChild5" presStyleCnt="0"/>
      <dgm:spPr/>
    </dgm:pt>
    <dgm:pt modelId="{5EC8E6AD-9040-4F23-9102-C91E903EEAE6}" type="pres">
      <dgm:prSet presAssocID="{D6EA9262-70AF-4E12-9232-7DAF1BA62A6D}" presName="Name37" presStyleLbl="parChTrans1D3" presStyleIdx="3" presStyleCnt="8"/>
      <dgm:spPr/>
    </dgm:pt>
    <dgm:pt modelId="{DE77812B-988D-4168-B2E7-7E7BC4BD8923}" type="pres">
      <dgm:prSet presAssocID="{3BDB10C2-D74F-4647-A6F7-FE2AEC629CDB}" presName="hierRoot2" presStyleCnt="0">
        <dgm:presLayoutVars>
          <dgm:hierBranch val="init"/>
        </dgm:presLayoutVars>
      </dgm:prSet>
      <dgm:spPr/>
    </dgm:pt>
    <dgm:pt modelId="{0A63D883-00D9-4E24-A0C1-322B3AD690DE}" type="pres">
      <dgm:prSet presAssocID="{3BDB10C2-D74F-4647-A6F7-FE2AEC629CDB}" presName="rootComposite" presStyleCnt="0"/>
      <dgm:spPr/>
    </dgm:pt>
    <dgm:pt modelId="{B5A17B3B-0670-432D-95C4-63FA2AD10BDB}" type="pres">
      <dgm:prSet presAssocID="{3BDB10C2-D74F-4647-A6F7-FE2AEC629CDB}" presName="rootText" presStyleLbl="node3" presStyleIdx="3" presStyleCnt="8">
        <dgm:presLayoutVars>
          <dgm:chPref val="3"/>
        </dgm:presLayoutVars>
      </dgm:prSet>
      <dgm:spPr/>
    </dgm:pt>
    <dgm:pt modelId="{4EF463F4-48CB-4E83-8A5B-8CE2BEE30750}" type="pres">
      <dgm:prSet presAssocID="{3BDB10C2-D74F-4647-A6F7-FE2AEC629CDB}" presName="rootConnector" presStyleLbl="node3" presStyleIdx="3" presStyleCnt="8"/>
      <dgm:spPr/>
    </dgm:pt>
    <dgm:pt modelId="{1FB744C2-5A1F-46E0-8778-15395165ABEA}" type="pres">
      <dgm:prSet presAssocID="{3BDB10C2-D74F-4647-A6F7-FE2AEC629CDB}" presName="hierChild4" presStyleCnt="0"/>
      <dgm:spPr/>
    </dgm:pt>
    <dgm:pt modelId="{B2B5FCBA-B948-46DE-B6F3-8E823DF63AA8}" type="pres">
      <dgm:prSet presAssocID="{3BDB10C2-D74F-4647-A6F7-FE2AEC629CDB}" presName="hierChild5" presStyleCnt="0"/>
      <dgm:spPr/>
    </dgm:pt>
    <dgm:pt modelId="{5E723864-5CE7-4BB4-A79A-289C4FAED283}" type="pres">
      <dgm:prSet presAssocID="{9393C1B2-187E-4298-8216-E1C7164D0A82}" presName="hierChild5" presStyleCnt="0"/>
      <dgm:spPr/>
    </dgm:pt>
    <dgm:pt modelId="{932CDF03-E603-4FA2-AD03-548A266C1D24}" type="pres">
      <dgm:prSet presAssocID="{F2C02CB4-3AAC-4851-A797-E3133BFCE2B8}" presName="Name37" presStyleLbl="parChTrans1D2" presStyleIdx="1" presStyleCnt="2"/>
      <dgm:spPr/>
    </dgm:pt>
    <dgm:pt modelId="{9EED5994-4F44-4933-968C-26CBA83CC948}" type="pres">
      <dgm:prSet presAssocID="{C6E21831-8275-4F28-B054-3C477F85900E}" presName="hierRoot2" presStyleCnt="0">
        <dgm:presLayoutVars>
          <dgm:hierBranch val="init"/>
        </dgm:presLayoutVars>
      </dgm:prSet>
      <dgm:spPr/>
    </dgm:pt>
    <dgm:pt modelId="{BFBF92DD-34D7-40A6-B95C-59F49B0DE5ED}" type="pres">
      <dgm:prSet presAssocID="{C6E21831-8275-4F28-B054-3C477F85900E}" presName="rootComposite" presStyleCnt="0"/>
      <dgm:spPr/>
    </dgm:pt>
    <dgm:pt modelId="{3E03DFC0-AB31-4513-97B4-A2890C01B49C}" type="pres">
      <dgm:prSet presAssocID="{C6E21831-8275-4F28-B054-3C477F85900E}" presName="rootText" presStyleLbl="node2" presStyleIdx="1" presStyleCnt="2">
        <dgm:presLayoutVars>
          <dgm:chPref val="3"/>
        </dgm:presLayoutVars>
      </dgm:prSet>
      <dgm:spPr/>
    </dgm:pt>
    <dgm:pt modelId="{0FBA821A-3B35-4EF4-BA76-6D1845E811D2}" type="pres">
      <dgm:prSet presAssocID="{C6E21831-8275-4F28-B054-3C477F85900E}" presName="rootConnector" presStyleLbl="node2" presStyleIdx="1" presStyleCnt="2"/>
      <dgm:spPr/>
    </dgm:pt>
    <dgm:pt modelId="{86811189-01D6-4C93-B41C-B08061A3B151}" type="pres">
      <dgm:prSet presAssocID="{C6E21831-8275-4F28-B054-3C477F85900E}" presName="hierChild4" presStyleCnt="0"/>
      <dgm:spPr/>
    </dgm:pt>
    <dgm:pt modelId="{83A39230-365F-4EA3-94DB-EC0FE7E19411}" type="pres">
      <dgm:prSet presAssocID="{B639223B-F841-4047-9048-8A2299FBFA4C}" presName="Name37" presStyleLbl="parChTrans1D3" presStyleIdx="4" presStyleCnt="8"/>
      <dgm:spPr/>
    </dgm:pt>
    <dgm:pt modelId="{E51B663C-6FB6-442B-8F22-254B8A378907}" type="pres">
      <dgm:prSet presAssocID="{8854C0CB-34D6-4273-B05D-4401BE362E27}" presName="hierRoot2" presStyleCnt="0">
        <dgm:presLayoutVars>
          <dgm:hierBranch val="init"/>
        </dgm:presLayoutVars>
      </dgm:prSet>
      <dgm:spPr/>
    </dgm:pt>
    <dgm:pt modelId="{A68A70E7-AD4E-4945-9518-BCCF52EB823A}" type="pres">
      <dgm:prSet presAssocID="{8854C0CB-34D6-4273-B05D-4401BE362E27}" presName="rootComposite" presStyleCnt="0"/>
      <dgm:spPr/>
    </dgm:pt>
    <dgm:pt modelId="{97CBEB64-DD97-4D43-9E79-4AF94803CD61}" type="pres">
      <dgm:prSet presAssocID="{8854C0CB-34D6-4273-B05D-4401BE362E27}" presName="rootText" presStyleLbl="node3" presStyleIdx="4" presStyleCnt="8">
        <dgm:presLayoutVars>
          <dgm:chPref val="3"/>
        </dgm:presLayoutVars>
      </dgm:prSet>
      <dgm:spPr/>
    </dgm:pt>
    <dgm:pt modelId="{517A1B38-2027-429D-9165-03C323E59D70}" type="pres">
      <dgm:prSet presAssocID="{8854C0CB-34D6-4273-B05D-4401BE362E27}" presName="rootConnector" presStyleLbl="node3" presStyleIdx="4" presStyleCnt="8"/>
      <dgm:spPr/>
    </dgm:pt>
    <dgm:pt modelId="{7CB56ED1-D258-46BC-AD0D-59BCE602AFAA}" type="pres">
      <dgm:prSet presAssocID="{8854C0CB-34D6-4273-B05D-4401BE362E27}" presName="hierChild4" presStyleCnt="0"/>
      <dgm:spPr/>
    </dgm:pt>
    <dgm:pt modelId="{F3E4D255-7E91-4CB8-8D62-3732D7C395B6}" type="pres">
      <dgm:prSet presAssocID="{8854C0CB-34D6-4273-B05D-4401BE362E27}" presName="hierChild5" presStyleCnt="0"/>
      <dgm:spPr/>
    </dgm:pt>
    <dgm:pt modelId="{F02377B3-8BD7-4736-83CC-F2D9CFCC0535}" type="pres">
      <dgm:prSet presAssocID="{22BC97FF-F36B-49FB-A4AC-3A17CADDE6B9}" presName="Name37" presStyleLbl="parChTrans1D3" presStyleIdx="5" presStyleCnt="8"/>
      <dgm:spPr/>
    </dgm:pt>
    <dgm:pt modelId="{9BC0C37A-F887-409C-87C5-02AD6345D15A}" type="pres">
      <dgm:prSet presAssocID="{36BD5B1C-CD63-4D01-9802-A9AE354C62F9}" presName="hierRoot2" presStyleCnt="0">
        <dgm:presLayoutVars>
          <dgm:hierBranch val="init"/>
        </dgm:presLayoutVars>
      </dgm:prSet>
      <dgm:spPr/>
    </dgm:pt>
    <dgm:pt modelId="{51A70989-FF6E-4D80-AC4C-A2EA85D237E3}" type="pres">
      <dgm:prSet presAssocID="{36BD5B1C-CD63-4D01-9802-A9AE354C62F9}" presName="rootComposite" presStyleCnt="0"/>
      <dgm:spPr/>
    </dgm:pt>
    <dgm:pt modelId="{52334A33-814B-46BC-AB94-F980DF80811C}" type="pres">
      <dgm:prSet presAssocID="{36BD5B1C-CD63-4D01-9802-A9AE354C62F9}" presName="rootText" presStyleLbl="node3" presStyleIdx="5" presStyleCnt="8">
        <dgm:presLayoutVars>
          <dgm:chPref val="3"/>
        </dgm:presLayoutVars>
      </dgm:prSet>
      <dgm:spPr/>
    </dgm:pt>
    <dgm:pt modelId="{B7830727-EC9E-4B1B-8C21-59E9852382D8}" type="pres">
      <dgm:prSet presAssocID="{36BD5B1C-CD63-4D01-9802-A9AE354C62F9}" presName="rootConnector" presStyleLbl="node3" presStyleIdx="5" presStyleCnt="8"/>
      <dgm:spPr/>
    </dgm:pt>
    <dgm:pt modelId="{EBB4C323-6FF6-4896-B56A-90CCF24E7A41}" type="pres">
      <dgm:prSet presAssocID="{36BD5B1C-CD63-4D01-9802-A9AE354C62F9}" presName="hierChild4" presStyleCnt="0"/>
      <dgm:spPr/>
    </dgm:pt>
    <dgm:pt modelId="{0BC9EC56-990B-4A5E-A27A-3899882E6E13}" type="pres">
      <dgm:prSet presAssocID="{36BD5B1C-CD63-4D01-9802-A9AE354C62F9}" presName="hierChild5" presStyleCnt="0"/>
      <dgm:spPr/>
    </dgm:pt>
    <dgm:pt modelId="{9693D120-49EC-4D1C-8065-1429A7E14A56}" type="pres">
      <dgm:prSet presAssocID="{E60356A4-BC0B-4681-8FF4-717C8ADFB97E}" presName="Name37" presStyleLbl="parChTrans1D3" presStyleIdx="6" presStyleCnt="8"/>
      <dgm:spPr/>
    </dgm:pt>
    <dgm:pt modelId="{C7631C24-20AB-4163-B770-CC83F2A2E417}" type="pres">
      <dgm:prSet presAssocID="{A53AE261-104B-4C37-9522-8AFD2826C1CD}" presName="hierRoot2" presStyleCnt="0">
        <dgm:presLayoutVars>
          <dgm:hierBranch val="init"/>
        </dgm:presLayoutVars>
      </dgm:prSet>
      <dgm:spPr/>
    </dgm:pt>
    <dgm:pt modelId="{19A08057-211A-40DB-B8B9-87DF8AFE5107}" type="pres">
      <dgm:prSet presAssocID="{A53AE261-104B-4C37-9522-8AFD2826C1CD}" presName="rootComposite" presStyleCnt="0"/>
      <dgm:spPr/>
    </dgm:pt>
    <dgm:pt modelId="{47D32236-1F29-46CC-B1C7-19541FF50135}" type="pres">
      <dgm:prSet presAssocID="{A53AE261-104B-4C37-9522-8AFD2826C1CD}" presName="rootText" presStyleLbl="node3" presStyleIdx="6" presStyleCnt="8">
        <dgm:presLayoutVars>
          <dgm:chPref val="3"/>
        </dgm:presLayoutVars>
      </dgm:prSet>
      <dgm:spPr/>
    </dgm:pt>
    <dgm:pt modelId="{3193519E-3A40-4229-83B6-2414CE3E7137}" type="pres">
      <dgm:prSet presAssocID="{A53AE261-104B-4C37-9522-8AFD2826C1CD}" presName="rootConnector" presStyleLbl="node3" presStyleIdx="6" presStyleCnt="8"/>
      <dgm:spPr/>
    </dgm:pt>
    <dgm:pt modelId="{D6E2C4B1-3EFE-42C0-8A24-54C19378EB10}" type="pres">
      <dgm:prSet presAssocID="{A53AE261-104B-4C37-9522-8AFD2826C1CD}" presName="hierChild4" presStyleCnt="0"/>
      <dgm:spPr/>
    </dgm:pt>
    <dgm:pt modelId="{5DC6573F-C756-4511-80E1-771A3B1AF955}" type="pres">
      <dgm:prSet presAssocID="{A53AE261-104B-4C37-9522-8AFD2826C1CD}" presName="hierChild5" presStyleCnt="0"/>
      <dgm:spPr/>
    </dgm:pt>
    <dgm:pt modelId="{60952F9E-583D-4395-9C96-111ED107194D}" type="pres">
      <dgm:prSet presAssocID="{9AFCFF64-7971-4395-81CF-9A0537FB9706}" presName="Name37" presStyleLbl="parChTrans1D3" presStyleIdx="7" presStyleCnt="8"/>
      <dgm:spPr/>
    </dgm:pt>
    <dgm:pt modelId="{4CF16933-74F2-40DB-A441-490A15313C46}" type="pres">
      <dgm:prSet presAssocID="{5F91D035-3C7B-472E-9516-447D075B4D12}" presName="hierRoot2" presStyleCnt="0">
        <dgm:presLayoutVars>
          <dgm:hierBranch val="init"/>
        </dgm:presLayoutVars>
      </dgm:prSet>
      <dgm:spPr/>
    </dgm:pt>
    <dgm:pt modelId="{FFC840D1-80BD-4777-96F4-542761BCABA5}" type="pres">
      <dgm:prSet presAssocID="{5F91D035-3C7B-472E-9516-447D075B4D12}" presName="rootComposite" presStyleCnt="0"/>
      <dgm:spPr/>
    </dgm:pt>
    <dgm:pt modelId="{4D1F7C03-A85D-4186-8AA0-773DBDB2AAA8}" type="pres">
      <dgm:prSet presAssocID="{5F91D035-3C7B-472E-9516-447D075B4D12}" presName="rootText" presStyleLbl="node3" presStyleIdx="7" presStyleCnt="8">
        <dgm:presLayoutVars>
          <dgm:chPref val="3"/>
        </dgm:presLayoutVars>
      </dgm:prSet>
      <dgm:spPr/>
    </dgm:pt>
    <dgm:pt modelId="{FE5CF9F4-84BD-44F2-92C3-E2BBE519F3D1}" type="pres">
      <dgm:prSet presAssocID="{5F91D035-3C7B-472E-9516-447D075B4D12}" presName="rootConnector" presStyleLbl="node3" presStyleIdx="7" presStyleCnt="8"/>
      <dgm:spPr/>
    </dgm:pt>
    <dgm:pt modelId="{B6CBD6C5-BF13-418A-9EC4-3B341D2CA3FC}" type="pres">
      <dgm:prSet presAssocID="{5F91D035-3C7B-472E-9516-447D075B4D12}" presName="hierChild4" presStyleCnt="0"/>
      <dgm:spPr/>
    </dgm:pt>
    <dgm:pt modelId="{8F821042-8BE9-492F-8FEB-B8641EF03E30}" type="pres">
      <dgm:prSet presAssocID="{5F91D035-3C7B-472E-9516-447D075B4D12}" presName="hierChild5" presStyleCnt="0"/>
      <dgm:spPr/>
    </dgm:pt>
    <dgm:pt modelId="{744B0FCA-B6D9-48C3-8F97-7CB8882490C9}" type="pres">
      <dgm:prSet presAssocID="{C6E21831-8275-4F28-B054-3C477F85900E}" presName="hierChild5" presStyleCnt="0"/>
      <dgm:spPr/>
    </dgm:pt>
    <dgm:pt modelId="{E9F5FD4B-8EBA-4A05-902B-1D523BBDE708}" type="pres">
      <dgm:prSet presAssocID="{8AA8E94A-5FD0-4499-B697-FA4B491040E5}" presName="hierChild3" presStyleCnt="0"/>
      <dgm:spPr/>
    </dgm:pt>
  </dgm:ptLst>
  <dgm:cxnLst>
    <dgm:cxn modelId="{FE266501-6CA3-45C3-96D9-42A2C55EB8DB}" type="presOf" srcId="{8AA8E94A-5FD0-4499-B697-FA4B491040E5}" destId="{B3D0C878-A64E-406E-9848-A6FF6F8BB9E3}" srcOrd="1" destOrd="0" presId="urn:microsoft.com/office/officeart/2005/8/layout/orgChart1"/>
    <dgm:cxn modelId="{09071505-FC8E-4140-8C84-BC8A8043DD6B}" srcId="{9393C1B2-187E-4298-8216-E1C7164D0A82}" destId="{8101DF87-50AD-44B5-BF6B-102D3D74C33B}" srcOrd="1" destOrd="0" parTransId="{4754C346-A846-4198-AA96-C262024F7098}" sibTransId="{B2A0E0D5-4E61-4F03-9429-18712BC85317}"/>
    <dgm:cxn modelId="{2D62D708-3228-4C62-B94A-B896D59848AB}" type="presOf" srcId="{C6E21831-8275-4F28-B054-3C477F85900E}" destId="{0FBA821A-3B35-4EF4-BA76-6D1845E811D2}" srcOrd="1" destOrd="0" presId="urn:microsoft.com/office/officeart/2005/8/layout/orgChart1"/>
    <dgm:cxn modelId="{DFA75717-F828-4A32-81C8-C3BE86C9C482}" type="presOf" srcId="{A53AE261-104B-4C37-9522-8AFD2826C1CD}" destId="{47D32236-1F29-46CC-B1C7-19541FF50135}" srcOrd="0" destOrd="0" presId="urn:microsoft.com/office/officeart/2005/8/layout/orgChart1"/>
    <dgm:cxn modelId="{863C9117-220E-4D66-A352-19BD77839793}" type="presOf" srcId="{5F91D035-3C7B-472E-9516-447D075B4D12}" destId="{FE5CF9F4-84BD-44F2-92C3-E2BBE519F3D1}" srcOrd="1" destOrd="0" presId="urn:microsoft.com/office/officeart/2005/8/layout/orgChart1"/>
    <dgm:cxn modelId="{40E3B71C-D231-4F14-9A54-D2298E45DD51}" srcId="{9393C1B2-187E-4298-8216-E1C7164D0A82}" destId="{FE1225B3-24B5-4CE2-A2BF-4D147DEEEBFE}" srcOrd="2" destOrd="0" parTransId="{763A0657-CA42-4600-B692-3B9072B6C3D9}" sibTransId="{BAB4A7FB-E8D8-433D-9F07-606DCE50844F}"/>
    <dgm:cxn modelId="{54B3881F-FFCE-437B-9E85-EBEFD82AD951}" srcId="{C6E21831-8275-4F28-B054-3C477F85900E}" destId="{5F91D035-3C7B-472E-9516-447D075B4D12}" srcOrd="3" destOrd="0" parTransId="{9AFCFF64-7971-4395-81CF-9A0537FB9706}" sibTransId="{B96F4B2B-9380-4ADF-B8CD-FACEE877CAEC}"/>
    <dgm:cxn modelId="{75EB5124-565E-4EEB-85F0-F6CD63AA1F6A}" srcId="{3A5351C0-5B14-4656-A3B1-B511CCD79952}" destId="{8AA8E94A-5FD0-4499-B697-FA4B491040E5}" srcOrd="0" destOrd="0" parTransId="{5A8D62F4-C236-446B-A90D-CDE78C442123}" sibTransId="{5FA5F2C4-4BD9-46D4-8D58-C13D5A5D6B8D}"/>
    <dgm:cxn modelId="{1BF91626-66C5-4A17-AD0E-6B34162348B8}" type="presOf" srcId="{8AA8E94A-5FD0-4499-B697-FA4B491040E5}" destId="{0E86D2EE-B7C0-43BB-92D5-059A07C55D93}" srcOrd="0" destOrd="0" presId="urn:microsoft.com/office/officeart/2005/8/layout/orgChart1"/>
    <dgm:cxn modelId="{BF28D826-4907-4A2C-956C-36A49ECB80D8}" type="presOf" srcId="{FE1225B3-24B5-4CE2-A2BF-4D147DEEEBFE}" destId="{7EEFB444-674C-407C-BB8E-27EC8542594A}" srcOrd="0" destOrd="0" presId="urn:microsoft.com/office/officeart/2005/8/layout/orgChart1"/>
    <dgm:cxn modelId="{378B0F39-B8B4-45B7-BBB5-E39E85E14DB3}" type="presOf" srcId="{8854C0CB-34D6-4273-B05D-4401BE362E27}" destId="{517A1B38-2027-429D-9165-03C323E59D70}" srcOrd="1" destOrd="0" presId="urn:microsoft.com/office/officeart/2005/8/layout/orgChart1"/>
    <dgm:cxn modelId="{062FC039-C7CA-4518-A80E-DF37C5ED27E3}" type="presOf" srcId="{D6EA9262-70AF-4E12-9232-7DAF1BA62A6D}" destId="{5EC8E6AD-9040-4F23-9102-C91E903EEAE6}" srcOrd="0" destOrd="0" presId="urn:microsoft.com/office/officeart/2005/8/layout/orgChart1"/>
    <dgm:cxn modelId="{4939E93D-E445-4C12-BDEA-52598E4D1758}" srcId="{8AA8E94A-5FD0-4499-B697-FA4B491040E5}" destId="{9393C1B2-187E-4298-8216-E1C7164D0A82}" srcOrd="0" destOrd="0" parTransId="{C8381FFD-D69D-46CF-BA62-DA93BFD2AD9E}" sibTransId="{88618F2C-36C8-48D9-A3F9-D095BC469DD9}"/>
    <dgm:cxn modelId="{0CDEE93F-0E05-4F20-A2D6-351515D788E4}" type="presOf" srcId="{22BC97FF-F36B-49FB-A4AC-3A17CADDE6B9}" destId="{F02377B3-8BD7-4736-83CC-F2D9CFCC0535}" srcOrd="0" destOrd="0" presId="urn:microsoft.com/office/officeart/2005/8/layout/orgChart1"/>
    <dgm:cxn modelId="{2008F05C-9BFE-4FC6-8B02-E86868A44BF8}" srcId="{C6E21831-8275-4F28-B054-3C477F85900E}" destId="{36BD5B1C-CD63-4D01-9802-A9AE354C62F9}" srcOrd="1" destOrd="0" parTransId="{22BC97FF-F36B-49FB-A4AC-3A17CADDE6B9}" sibTransId="{ABFC03AB-4C01-4B21-A5A8-7A9F644E0556}"/>
    <dgm:cxn modelId="{FBFA7462-F92E-4364-BE46-798C9A0C4EF3}" type="presOf" srcId="{4754C346-A846-4198-AA96-C262024F7098}" destId="{1BDE4858-FD85-4FD8-9783-2AB368169C21}" srcOrd="0" destOrd="0" presId="urn:microsoft.com/office/officeart/2005/8/layout/orgChart1"/>
    <dgm:cxn modelId="{B9799D62-6411-463B-B2E2-3E5BE082C859}" type="presOf" srcId="{8101DF87-50AD-44B5-BF6B-102D3D74C33B}" destId="{1FB590C6-3C8F-4052-B592-47311E39AB37}" srcOrd="0" destOrd="0" presId="urn:microsoft.com/office/officeart/2005/8/layout/orgChart1"/>
    <dgm:cxn modelId="{34AECA62-3FD6-42A7-BE21-152AB9FA1AFA}" srcId="{9393C1B2-187E-4298-8216-E1C7164D0A82}" destId="{17B0C32A-E26C-432C-89A9-CDEC277F41BD}" srcOrd="0" destOrd="0" parTransId="{02439AD5-8B2E-49C3-A461-33409A36FDCC}" sibTransId="{85D69CC2-DA50-4ABA-9F22-EC779B7FB192}"/>
    <dgm:cxn modelId="{62475446-AA42-4758-9485-939C3685B984}" type="presOf" srcId="{9393C1B2-187E-4298-8216-E1C7164D0A82}" destId="{707A13C4-57AB-4A9A-9EF6-51F831D3D076}" srcOrd="1" destOrd="0" presId="urn:microsoft.com/office/officeart/2005/8/layout/orgChart1"/>
    <dgm:cxn modelId="{7B8C0E69-E95F-4BD0-9144-8F81C3F12B5A}" srcId="{C6E21831-8275-4F28-B054-3C477F85900E}" destId="{A53AE261-104B-4C37-9522-8AFD2826C1CD}" srcOrd="2" destOrd="0" parTransId="{E60356A4-BC0B-4681-8FF4-717C8ADFB97E}" sibTransId="{48CC8713-EB7D-4CA9-BAA8-F4EBD42FB007}"/>
    <dgm:cxn modelId="{AE25D66F-E749-4BBB-B29C-89153E875EBC}" srcId="{C6E21831-8275-4F28-B054-3C477F85900E}" destId="{8854C0CB-34D6-4273-B05D-4401BE362E27}" srcOrd="0" destOrd="0" parTransId="{B639223B-F841-4047-9048-8A2299FBFA4C}" sibTransId="{E31E8124-17C6-4E8E-8E61-A6C5A3A38E3F}"/>
    <dgm:cxn modelId="{AB106950-AE80-4F6B-A32A-30566FD390D1}" type="presOf" srcId="{36BD5B1C-CD63-4D01-9802-A9AE354C62F9}" destId="{B7830727-EC9E-4B1B-8C21-59E9852382D8}" srcOrd="1" destOrd="0" presId="urn:microsoft.com/office/officeart/2005/8/layout/orgChart1"/>
    <dgm:cxn modelId="{A1DBFE53-E174-4D87-A159-0A4D120922F9}" type="presOf" srcId="{36BD5B1C-CD63-4D01-9802-A9AE354C62F9}" destId="{52334A33-814B-46BC-AB94-F980DF80811C}" srcOrd="0" destOrd="0" presId="urn:microsoft.com/office/officeart/2005/8/layout/orgChart1"/>
    <dgm:cxn modelId="{DCE86D76-44EA-4A55-B107-3B42176096BC}" srcId="{9393C1B2-187E-4298-8216-E1C7164D0A82}" destId="{3BDB10C2-D74F-4647-A6F7-FE2AEC629CDB}" srcOrd="3" destOrd="0" parTransId="{D6EA9262-70AF-4E12-9232-7DAF1BA62A6D}" sibTransId="{54634CE0-AAA7-47D7-A8C1-B8616BC751F6}"/>
    <dgm:cxn modelId="{ABAB3B7C-030B-4196-9923-EAC70C45F197}" type="presOf" srcId="{E60356A4-BC0B-4681-8FF4-717C8ADFB97E}" destId="{9693D120-49EC-4D1C-8065-1429A7E14A56}" srcOrd="0" destOrd="0" presId="urn:microsoft.com/office/officeart/2005/8/layout/orgChart1"/>
    <dgm:cxn modelId="{86A5F67C-99C3-4598-B132-DF67CA66B4C4}" type="presOf" srcId="{F2C02CB4-3AAC-4851-A797-E3133BFCE2B8}" destId="{932CDF03-E603-4FA2-AD03-548A266C1D24}" srcOrd="0" destOrd="0" presId="urn:microsoft.com/office/officeart/2005/8/layout/orgChart1"/>
    <dgm:cxn modelId="{CB2C9C82-6882-4F61-8B33-1577DEC0ADB8}" type="presOf" srcId="{FE1225B3-24B5-4CE2-A2BF-4D147DEEEBFE}" destId="{D3B720CA-820A-49E7-A82B-00B7150BBB87}" srcOrd="1" destOrd="0" presId="urn:microsoft.com/office/officeart/2005/8/layout/orgChart1"/>
    <dgm:cxn modelId="{FB91318E-713D-436C-9B7F-F9547024E357}" type="presOf" srcId="{17B0C32A-E26C-432C-89A9-CDEC277F41BD}" destId="{626927B5-33E2-40BA-9CA6-B09443122C4F}" srcOrd="0" destOrd="0" presId="urn:microsoft.com/office/officeart/2005/8/layout/orgChart1"/>
    <dgm:cxn modelId="{CB3A8590-6362-4033-87D5-FE021F1C00F4}" type="presOf" srcId="{C8381FFD-D69D-46CF-BA62-DA93BFD2AD9E}" destId="{4FFE54DF-99E0-48BE-BE13-BD7BF9904A1E}" srcOrd="0" destOrd="0" presId="urn:microsoft.com/office/officeart/2005/8/layout/orgChart1"/>
    <dgm:cxn modelId="{9DA16392-29AA-4D5E-95A7-D5E22415A8B7}" type="presOf" srcId="{A53AE261-104B-4C37-9522-8AFD2826C1CD}" destId="{3193519E-3A40-4229-83B6-2414CE3E7137}" srcOrd="1" destOrd="0" presId="urn:microsoft.com/office/officeart/2005/8/layout/orgChart1"/>
    <dgm:cxn modelId="{AF614294-C0C1-4778-A302-EE4BA5891C5D}" type="presOf" srcId="{B639223B-F841-4047-9048-8A2299FBFA4C}" destId="{83A39230-365F-4EA3-94DB-EC0FE7E19411}" srcOrd="0" destOrd="0" presId="urn:microsoft.com/office/officeart/2005/8/layout/orgChart1"/>
    <dgm:cxn modelId="{1EFC0B98-15D6-42DC-A945-65E0405F18BE}" type="presOf" srcId="{17B0C32A-E26C-432C-89A9-CDEC277F41BD}" destId="{727FEB47-47A2-4A83-BC4E-D5AA551FB220}" srcOrd="1" destOrd="0" presId="urn:microsoft.com/office/officeart/2005/8/layout/orgChart1"/>
    <dgm:cxn modelId="{06270D99-3F91-4280-861F-D9009131D654}" type="presOf" srcId="{5F91D035-3C7B-472E-9516-447D075B4D12}" destId="{4D1F7C03-A85D-4186-8AA0-773DBDB2AAA8}" srcOrd="0" destOrd="0" presId="urn:microsoft.com/office/officeart/2005/8/layout/orgChart1"/>
    <dgm:cxn modelId="{EBF5EAA8-9367-4C82-A3EC-ECEBF5ACF834}" type="presOf" srcId="{3BDB10C2-D74F-4647-A6F7-FE2AEC629CDB}" destId="{B5A17B3B-0670-432D-95C4-63FA2AD10BDB}" srcOrd="0" destOrd="0" presId="urn:microsoft.com/office/officeart/2005/8/layout/orgChart1"/>
    <dgm:cxn modelId="{C3151CB7-A1D8-4C85-A8F9-41D62CB818F5}" type="presOf" srcId="{9AFCFF64-7971-4395-81CF-9A0537FB9706}" destId="{60952F9E-583D-4395-9C96-111ED107194D}" srcOrd="0" destOrd="0" presId="urn:microsoft.com/office/officeart/2005/8/layout/orgChart1"/>
    <dgm:cxn modelId="{BBB27EC3-8F25-4C45-9CF2-F861BB44F563}" type="presOf" srcId="{8101DF87-50AD-44B5-BF6B-102D3D74C33B}" destId="{6C492D61-0222-470E-AC09-773ACF778533}" srcOrd="1" destOrd="0" presId="urn:microsoft.com/office/officeart/2005/8/layout/orgChart1"/>
    <dgm:cxn modelId="{CB64BDC3-DB59-4387-A06D-C57F9EB15055}" srcId="{8AA8E94A-5FD0-4499-B697-FA4B491040E5}" destId="{C6E21831-8275-4F28-B054-3C477F85900E}" srcOrd="1" destOrd="0" parTransId="{F2C02CB4-3AAC-4851-A797-E3133BFCE2B8}" sibTransId="{D6652FE1-8FE6-4A79-87ED-4B61AE7441D7}"/>
    <dgm:cxn modelId="{BA77BECB-8860-4D49-A534-A282BAAE37F0}" type="presOf" srcId="{3BDB10C2-D74F-4647-A6F7-FE2AEC629CDB}" destId="{4EF463F4-48CB-4E83-8A5B-8CE2BEE30750}" srcOrd="1" destOrd="0" presId="urn:microsoft.com/office/officeart/2005/8/layout/orgChart1"/>
    <dgm:cxn modelId="{EF9E41D0-F1D2-41AB-9D59-38FE0C6BC227}" type="presOf" srcId="{3A5351C0-5B14-4656-A3B1-B511CCD79952}" destId="{66A34920-70D9-423C-B5A8-D57944CD09A4}" srcOrd="0" destOrd="0" presId="urn:microsoft.com/office/officeart/2005/8/layout/orgChart1"/>
    <dgm:cxn modelId="{C4457ADB-CACA-447B-B6BC-EE06A478E5ED}" type="presOf" srcId="{9393C1B2-187E-4298-8216-E1C7164D0A82}" destId="{C498DB28-CC60-44CE-8E0A-5718F775CD33}" srcOrd="0" destOrd="0" presId="urn:microsoft.com/office/officeart/2005/8/layout/orgChart1"/>
    <dgm:cxn modelId="{EDD821E8-2D80-4D66-B464-76912D79E212}" type="presOf" srcId="{8854C0CB-34D6-4273-B05D-4401BE362E27}" destId="{97CBEB64-DD97-4D43-9E79-4AF94803CD61}" srcOrd="0" destOrd="0" presId="urn:microsoft.com/office/officeart/2005/8/layout/orgChart1"/>
    <dgm:cxn modelId="{3747D7EC-B0E7-4F4C-8C4F-0A6289966BCA}" type="presOf" srcId="{02439AD5-8B2E-49C3-A461-33409A36FDCC}" destId="{7F3500F1-AA59-45E7-A4B0-04D53C1441F6}" srcOrd="0" destOrd="0" presId="urn:microsoft.com/office/officeart/2005/8/layout/orgChart1"/>
    <dgm:cxn modelId="{90FFD7F2-6B1A-481A-9A7E-A79F470254C0}" type="presOf" srcId="{763A0657-CA42-4600-B692-3B9072B6C3D9}" destId="{714A8D15-53D1-4873-8431-080528E90726}" srcOrd="0" destOrd="0" presId="urn:microsoft.com/office/officeart/2005/8/layout/orgChart1"/>
    <dgm:cxn modelId="{C069B2FD-B8FE-47ED-B279-E0701D1D5653}" type="presOf" srcId="{C6E21831-8275-4F28-B054-3C477F85900E}" destId="{3E03DFC0-AB31-4513-97B4-A2890C01B49C}" srcOrd="0" destOrd="0" presId="urn:microsoft.com/office/officeart/2005/8/layout/orgChart1"/>
    <dgm:cxn modelId="{5800DAC3-3812-4905-8B53-96B2C22B75DA}" type="presParOf" srcId="{66A34920-70D9-423C-B5A8-D57944CD09A4}" destId="{8CCD92F2-C1E3-452D-81F5-F2065233266D}" srcOrd="0" destOrd="0" presId="urn:microsoft.com/office/officeart/2005/8/layout/orgChart1"/>
    <dgm:cxn modelId="{6AE33C74-7AED-40F8-8940-BE665ED60C1C}" type="presParOf" srcId="{8CCD92F2-C1E3-452D-81F5-F2065233266D}" destId="{4ED67243-0827-48D6-AC38-AD6594F5CCDF}" srcOrd="0" destOrd="0" presId="urn:microsoft.com/office/officeart/2005/8/layout/orgChart1"/>
    <dgm:cxn modelId="{AEE1AFD9-F899-4FD7-8482-91ED7E95789E}" type="presParOf" srcId="{4ED67243-0827-48D6-AC38-AD6594F5CCDF}" destId="{0E86D2EE-B7C0-43BB-92D5-059A07C55D93}" srcOrd="0" destOrd="0" presId="urn:microsoft.com/office/officeart/2005/8/layout/orgChart1"/>
    <dgm:cxn modelId="{201C2C6C-92FC-4D80-9E23-C4AA85766859}" type="presParOf" srcId="{4ED67243-0827-48D6-AC38-AD6594F5CCDF}" destId="{B3D0C878-A64E-406E-9848-A6FF6F8BB9E3}" srcOrd="1" destOrd="0" presId="urn:microsoft.com/office/officeart/2005/8/layout/orgChart1"/>
    <dgm:cxn modelId="{1EE5EA0E-43AD-42C1-BCA0-178A3E318512}" type="presParOf" srcId="{8CCD92F2-C1E3-452D-81F5-F2065233266D}" destId="{9F313ABD-58CD-4B91-AB2E-BEC6E1903538}" srcOrd="1" destOrd="0" presId="urn:microsoft.com/office/officeart/2005/8/layout/orgChart1"/>
    <dgm:cxn modelId="{8E47705B-CA4C-4D93-AD3E-7F5C42148DB8}" type="presParOf" srcId="{9F313ABD-58CD-4B91-AB2E-BEC6E1903538}" destId="{4FFE54DF-99E0-48BE-BE13-BD7BF9904A1E}" srcOrd="0" destOrd="0" presId="urn:microsoft.com/office/officeart/2005/8/layout/orgChart1"/>
    <dgm:cxn modelId="{DB9FB000-A0D4-472C-81D0-67B3021B73CE}" type="presParOf" srcId="{9F313ABD-58CD-4B91-AB2E-BEC6E1903538}" destId="{9ED05BAA-6F85-489B-9C8E-4D6279353A39}" srcOrd="1" destOrd="0" presId="urn:microsoft.com/office/officeart/2005/8/layout/orgChart1"/>
    <dgm:cxn modelId="{6C9595C7-61EE-49D0-95A3-766A8D491A66}" type="presParOf" srcId="{9ED05BAA-6F85-489B-9C8E-4D6279353A39}" destId="{D9898F42-015F-4E90-A950-1696F957A54B}" srcOrd="0" destOrd="0" presId="urn:microsoft.com/office/officeart/2005/8/layout/orgChart1"/>
    <dgm:cxn modelId="{A268BC59-8D12-4F7D-B2AF-E8569A21A066}" type="presParOf" srcId="{D9898F42-015F-4E90-A950-1696F957A54B}" destId="{C498DB28-CC60-44CE-8E0A-5718F775CD33}" srcOrd="0" destOrd="0" presId="urn:microsoft.com/office/officeart/2005/8/layout/orgChart1"/>
    <dgm:cxn modelId="{FE0BA89A-E29F-46FE-9EDA-4DF2E9704278}" type="presParOf" srcId="{D9898F42-015F-4E90-A950-1696F957A54B}" destId="{707A13C4-57AB-4A9A-9EF6-51F831D3D076}" srcOrd="1" destOrd="0" presId="urn:microsoft.com/office/officeart/2005/8/layout/orgChart1"/>
    <dgm:cxn modelId="{BD07554C-D959-4A32-AC55-60F19B9A4164}" type="presParOf" srcId="{9ED05BAA-6F85-489B-9C8E-4D6279353A39}" destId="{7F12816E-76F9-447A-91DC-18B67104EA52}" srcOrd="1" destOrd="0" presId="urn:microsoft.com/office/officeart/2005/8/layout/orgChart1"/>
    <dgm:cxn modelId="{F2975BA8-7D9E-4496-839D-9A1D5E0122AB}" type="presParOf" srcId="{7F12816E-76F9-447A-91DC-18B67104EA52}" destId="{7F3500F1-AA59-45E7-A4B0-04D53C1441F6}" srcOrd="0" destOrd="0" presId="urn:microsoft.com/office/officeart/2005/8/layout/orgChart1"/>
    <dgm:cxn modelId="{AFCD86CB-7F73-49BF-882F-47CAD74861D1}" type="presParOf" srcId="{7F12816E-76F9-447A-91DC-18B67104EA52}" destId="{745C48EE-5152-4A9A-97BF-67B758B167E2}" srcOrd="1" destOrd="0" presId="urn:microsoft.com/office/officeart/2005/8/layout/orgChart1"/>
    <dgm:cxn modelId="{9E94E43C-7EDC-428D-92E0-5E9E785DA050}" type="presParOf" srcId="{745C48EE-5152-4A9A-97BF-67B758B167E2}" destId="{947B9FB4-1E80-41A6-A423-1B1BBE7E366E}" srcOrd="0" destOrd="0" presId="urn:microsoft.com/office/officeart/2005/8/layout/orgChart1"/>
    <dgm:cxn modelId="{7C3FEC07-A794-4EFA-B9ED-2A72802D1A4B}" type="presParOf" srcId="{947B9FB4-1E80-41A6-A423-1B1BBE7E366E}" destId="{626927B5-33E2-40BA-9CA6-B09443122C4F}" srcOrd="0" destOrd="0" presId="urn:microsoft.com/office/officeart/2005/8/layout/orgChart1"/>
    <dgm:cxn modelId="{30D10E47-2937-4FA3-AD13-9A8B4BF59272}" type="presParOf" srcId="{947B9FB4-1E80-41A6-A423-1B1BBE7E366E}" destId="{727FEB47-47A2-4A83-BC4E-D5AA551FB220}" srcOrd="1" destOrd="0" presId="urn:microsoft.com/office/officeart/2005/8/layout/orgChart1"/>
    <dgm:cxn modelId="{569E2D73-01BC-4930-9149-FE6232FEC903}" type="presParOf" srcId="{745C48EE-5152-4A9A-97BF-67B758B167E2}" destId="{097B6EA8-E4B8-4458-890F-81CA0A3556EF}" srcOrd="1" destOrd="0" presId="urn:microsoft.com/office/officeart/2005/8/layout/orgChart1"/>
    <dgm:cxn modelId="{A89C4D6E-BCCC-4199-A66B-A51526610ED9}" type="presParOf" srcId="{745C48EE-5152-4A9A-97BF-67B758B167E2}" destId="{2E52A127-AB1D-4CC5-A1EB-47C4C08C8A87}" srcOrd="2" destOrd="0" presId="urn:microsoft.com/office/officeart/2005/8/layout/orgChart1"/>
    <dgm:cxn modelId="{1CFA921A-AF16-42AE-9DAC-F4FD4901F873}" type="presParOf" srcId="{7F12816E-76F9-447A-91DC-18B67104EA52}" destId="{1BDE4858-FD85-4FD8-9783-2AB368169C21}" srcOrd="2" destOrd="0" presId="urn:microsoft.com/office/officeart/2005/8/layout/orgChart1"/>
    <dgm:cxn modelId="{28F24A08-03BE-47CD-A90A-CFD84000CDDB}" type="presParOf" srcId="{7F12816E-76F9-447A-91DC-18B67104EA52}" destId="{A4958440-7FA2-4DC6-8C64-DCB3A47BCB56}" srcOrd="3" destOrd="0" presId="urn:microsoft.com/office/officeart/2005/8/layout/orgChart1"/>
    <dgm:cxn modelId="{64A0AD1D-542C-4AC8-AD3D-3220B9ABD6E9}" type="presParOf" srcId="{A4958440-7FA2-4DC6-8C64-DCB3A47BCB56}" destId="{75568F51-9EC6-4B64-ABB1-E2F842EF4ADF}" srcOrd="0" destOrd="0" presId="urn:microsoft.com/office/officeart/2005/8/layout/orgChart1"/>
    <dgm:cxn modelId="{43C15296-0F30-4F4B-B886-17C1CA8550C0}" type="presParOf" srcId="{75568F51-9EC6-4B64-ABB1-E2F842EF4ADF}" destId="{1FB590C6-3C8F-4052-B592-47311E39AB37}" srcOrd="0" destOrd="0" presId="urn:microsoft.com/office/officeart/2005/8/layout/orgChart1"/>
    <dgm:cxn modelId="{91DAA9E2-82A5-41F0-A60B-28769300E566}" type="presParOf" srcId="{75568F51-9EC6-4B64-ABB1-E2F842EF4ADF}" destId="{6C492D61-0222-470E-AC09-773ACF778533}" srcOrd="1" destOrd="0" presId="urn:microsoft.com/office/officeart/2005/8/layout/orgChart1"/>
    <dgm:cxn modelId="{2F501DF9-329C-4ACD-BA5E-4F0EC5B0A583}" type="presParOf" srcId="{A4958440-7FA2-4DC6-8C64-DCB3A47BCB56}" destId="{79A4AEEF-8A54-44FF-B1FC-8188BC22C94A}" srcOrd="1" destOrd="0" presId="urn:microsoft.com/office/officeart/2005/8/layout/orgChart1"/>
    <dgm:cxn modelId="{A3BFBC1E-9C2D-4090-92EB-F10B81A7FB82}" type="presParOf" srcId="{A4958440-7FA2-4DC6-8C64-DCB3A47BCB56}" destId="{BFAA9951-BD39-4980-B800-6C4EF7202389}" srcOrd="2" destOrd="0" presId="urn:microsoft.com/office/officeart/2005/8/layout/orgChart1"/>
    <dgm:cxn modelId="{83B3B4D8-EE05-4337-B5A7-2288A1F338C4}" type="presParOf" srcId="{7F12816E-76F9-447A-91DC-18B67104EA52}" destId="{714A8D15-53D1-4873-8431-080528E90726}" srcOrd="4" destOrd="0" presId="urn:microsoft.com/office/officeart/2005/8/layout/orgChart1"/>
    <dgm:cxn modelId="{DC504131-B184-4352-A407-82A34D21B83C}" type="presParOf" srcId="{7F12816E-76F9-447A-91DC-18B67104EA52}" destId="{DCAC499D-7BE8-49DC-89FC-CFC545CFDAB8}" srcOrd="5" destOrd="0" presId="urn:microsoft.com/office/officeart/2005/8/layout/orgChart1"/>
    <dgm:cxn modelId="{3888226D-CCE2-4A48-925D-9D846009E554}" type="presParOf" srcId="{DCAC499D-7BE8-49DC-89FC-CFC545CFDAB8}" destId="{FEA79E29-68F3-418D-ACFD-0BBA7E3DFE43}" srcOrd="0" destOrd="0" presId="urn:microsoft.com/office/officeart/2005/8/layout/orgChart1"/>
    <dgm:cxn modelId="{7ED64928-5210-4B60-81A9-17058ECEB106}" type="presParOf" srcId="{FEA79E29-68F3-418D-ACFD-0BBA7E3DFE43}" destId="{7EEFB444-674C-407C-BB8E-27EC8542594A}" srcOrd="0" destOrd="0" presId="urn:microsoft.com/office/officeart/2005/8/layout/orgChart1"/>
    <dgm:cxn modelId="{21CCCD6C-E85B-40BA-B6B4-6D184F34494C}" type="presParOf" srcId="{FEA79E29-68F3-418D-ACFD-0BBA7E3DFE43}" destId="{D3B720CA-820A-49E7-A82B-00B7150BBB87}" srcOrd="1" destOrd="0" presId="urn:microsoft.com/office/officeart/2005/8/layout/orgChart1"/>
    <dgm:cxn modelId="{9C9556FE-EF98-48F3-9B8D-7D741FA54E01}" type="presParOf" srcId="{DCAC499D-7BE8-49DC-89FC-CFC545CFDAB8}" destId="{76F4E246-B393-428F-B900-7B49C1D9E3F5}" srcOrd="1" destOrd="0" presId="urn:microsoft.com/office/officeart/2005/8/layout/orgChart1"/>
    <dgm:cxn modelId="{DE416A32-DD3D-4917-9DE5-2DFD09B70B37}" type="presParOf" srcId="{DCAC499D-7BE8-49DC-89FC-CFC545CFDAB8}" destId="{42083D9F-5D3C-491D-B84B-6057E158EB0A}" srcOrd="2" destOrd="0" presId="urn:microsoft.com/office/officeart/2005/8/layout/orgChart1"/>
    <dgm:cxn modelId="{989D3C16-AAF9-486A-94E8-E9D456BE1CA0}" type="presParOf" srcId="{7F12816E-76F9-447A-91DC-18B67104EA52}" destId="{5EC8E6AD-9040-4F23-9102-C91E903EEAE6}" srcOrd="6" destOrd="0" presId="urn:microsoft.com/office/officeart/2005/8/layout/orgChart1"/>
    <dgm:cxn modelId="{6F04277B-BBED-4FEC-9A3B-23ECC4C2CB06}" type="presParOf" srcId="{7F12816E-76F9-447A-91DC-18B67104EA52}" destId="{DE77812B-988D-4168-B2E7-7E7BC4BD8923}" srcOrd="7" destOrd="0" presId="urn:microsoft.com/office/officeart/2005/8/layout/orgChart1"/>
    <dgm:cxn modelId="{F9D4FCE5-7548-4253-A4C1-A45540A353C0}" type="presParOf" srcId="{DE77812B-988D-4168-B2E7-7E7BC4BD8923}" destId="{0A63D883-00D9-4E24-A0C1-322B3AD690DE}" srcOrd="0" destOrd="0" presId="urn:microsoft.com/office/officeart/2005/8/layout/orgChart1"/>
    <dgm:cxn modelId="{F0FDDDA4-9D02-49D8-ADB1-1A755D08C049}" type="presParOf" srcId="{0A63D883-00D9-4E24-A0C1-322B3AD690DE}" destId="{B5A17B3B-0670-432D-95C4-63FA2AD10BDB}" srcOrd="0" destOrd="0" presId="urn:microsoft.com/office/officeart/2005/8/layout/orgChart1"/>
    <dgm:cxn modelId="{CDF59059-C97E-4C18-8CA1-5F07E2A422AB}" type="presParOf" srcId="{0A63D883-00D9-4E24-A0C1-322B3AD690DE}" destId="{4EF463F4-48CB-4E83-8A5B-8CE2BEE30750}" srcOrd="1" destOrd="0" presId="urn:microsoft.com/office/officeart/2005/8/layout/orgChart1"/>
    <dgm:cxn modelId="{AE686845-2C34-45D7-BB69-2EA53ADE8F92}" type="presParOf" srcId="{DE77812B-988D-4168-B2E7-7E7BC4BD8923}" destId="{1FB744C2-5A1F-46E0-8778-15395165ABEA}" srcOrd="1" destOrd="0" presId="urn:microsoft.com/office/officeart/2005/8/layout/orgChart1"/>
    <dgm:cxn modelId="{B2AFA393-83EB-4109-A5DC-B648737E08A7}" type="presParOf" srcId="{DE77812B-988D-4168-B2E7-7E7BC4BD8923}" destId="{B2B5FCBA-B948-46DE-B6F3-8E823DF63AA8}" srcOrd="2" destOrd="0" presId="urn:microsoft.com/office/officeart/2005/8/layout/orgChart1"/>
    <dgm:cxn modelId="{0F581459-EC30-4686-9D96-117F26D38EDE}" type="presParOf" srcId="{9ED05BAA-6F85-489B-9C8E-4D6279353A39}" destId="{5E723864-5CE7-4BB4-A79A-289C4FAED283}" srcOrd="2" destOrd="0" presId="urn:microsoft.com/office/officeart/2005/8/layout/orgChart1"/>
    <dgm:cxn modelId="{B2A552E3-1AC2-449C-AD13-4435AAB7E987}" type="presParOf" srcId="{9F313ABD-58CD-4B91-AB2E-BEC6E1903538}" destId="{932CDF03-E603-4FA2-AD03-548A266C1D24}" srcOrd="2" destOrd="0" presId="urn:microsoft.com/office/officeart/2005/8/layout/orgChart1"/>
    <dgm:cxn modelId="{744512DA-A645-4341-9A98-1987C9D8D853}" type="presParOf" srcId="{9F313ABD-58CD-4B91-AB2E-BEC6E1903538}" destId="{9EED5994-4F44-4933-968C-26CBA83CC948}" srcOrd="3" destOrd="0" presId="urn:microsoft.com/office/officeart/2005/8/layout/orgChart1"/>
    <dgm:cxn modelId="{6F231CA7-FEBF-4BC5-A90F-AA5131480DC1}" type="presParOf" srcId="{9EED5994-4F44-4933-968C-26CBA83CC948}" destId="{BFBF92DD-34D7-40A6-B95C-59F49B0DE5ED}" srcOrd="0" destOrd="0" presId="urn:microsoft.com/office/officeart/2005/8/layout/orgChart1"/>
    <dgm:cxn modelId="{ED61BEE4-E12B-443D-8BB2-BE87088CED82}" type="presParOf" srcId="{BFBF92DD-34D7-40A6-B95C-59F49B0DE5ED}" destId="{3E03DFC0-AB31-4513-97B4-A2890C01B49C}" srcOrd="0" destOrd="0" presId="urn:microsoft.com/office/officeart/2005/8/layout/orgChart1"/>
    <dgm:cxn modelId="{82C39360-8FEA-42E2-8141-A4C70319143C}" type="presParOf" srcId="{BFBF92DD-34D7-40A6-B95C-59F49B0DE5ED}" destId="{0FBA821A-3B35-4EF4-BA76-6D1845E811D2}" srcOrd="1" destOrd="0" presId="urn:microsoft.com/office/officeart/2005/8/layout/orgChart1"/>
    <dgm:cxn modelId="{B94C4346-48D7-4223-A267-ED70CE7485FB}" type="presParOf" srcId="{9EED5994-4F44-4933-968C-26CBA83CC948}" destId="{86811189-01D6-4C93-B41C-B08061A3B151}" srcOrd="1" destOrd="0" presId="urn:microsoft.com/office/officeart/2005/8/layout/orgChart1"/>
    <dgm:cxn modelId="{F669C6C0-D4A4-4398-9699-20F4EE6A5183}" type="presParOf" srcId="{86811189-01D6-4C93-B41C-B08061A3B151}" destId="{83A39230-365F-4EA3-94DB-EC0FE7E19411}" srcOrd="0" destOrd="0" presId="urn:microsoft.com/office/officeart/2005/8/layout/orgChart1"/>
    <dgm:cxn modelId="{3313EC0E-7D7B-4BD1-8DE6-5C922EB5C102}" type="presParOf" srcId="{86811189-01D6-4C93-B41C-B08061A3B151}" destId="{E51B663C-6FB6-442B-8F22-254B8A378907}" srcOrd="1" destOrd="0" presId="urn:microsoft.com/office/officeart/2005/8/layout/orgChart1"/>
    <dgm:cxn modelId="{1396A53F-D223-4F0F-930B-E6FD7B9243BF}" type="presParOf" srcId="{E51B663C-6FB6-442B-8F22-254B8A378907}" destId="{A68A70E7-AD4E-4945-9518-BCCF52EB823A}" srcOrd="0" destOrd="0" presId="urn:microsoft.com/office/officeart/2005/8/layout/orgChart1"/>
    <dgm:cxn modelId="{F9CADCB8-B31D-4621-9176-8BED9DC760B5}" type="presParOf" srcId="{A68A70E7-AD4E-4945-9518-BCCF52EB823A}" destId="{97CBEB64-DD97-4D43-9E79-4AF94803CD61}" srcOrd="0" destOrd="0" presId="urn:microsoft.com/office/officeart/2005/8/layout/orgChart1"/>
    <dgm:cxn modelId="{252776A7-5697-4A91-8607-86211E36791F}" type="presParOf" srcId="{A68A70E7-AD4E-4945-9518-BCCF52EB823A}" destId="{517A1B38-2027-429D-9165-03C323E59D70}" srcOrd="1" destOrd="0" presId="urn:microsoft.com/office/officeart/2005/8/layout/orgChart1"/>
    <dgm:cxn modelId="{F91D6024-FF63-475C-A3B8-BEFD64E91942}" type="presParOf" srcId="{E51B663C-6FB6-442B-8F22-254B8A378907}" destId="{7CB56ED1-D258-46BC-AD0D-59BCE602AFAA}" srcOrd="1" destOrd="0" presId="urn:microsoft.com/office/officeart/2005/8/layout/orgChart1"/>
    <dgm:cxn modelId="{36C1C000-EBF4-483C-9267-634956797DB9}" type="presParOf" srcId="{E51B663C-6FB6-442B-8F22-254B8A378907}" destId="{F3E4D255-7E91-4CB8-8D62-3732D7C395B6}" srcOrd="2" destOrd="0" presId="urn:microsoft.com/office/officeart/2005/8/layout/orgChart1"/>
    <dgm:cxn modelId="{6E51D89A-0EA0-49C5-9DCA-26ECC9557B73}" type="presParOf" srcId="{86811189-01D6-4C93-B41C-B08061A3B151}" destId="{F02377B3-8BD7-4736-83CC-F2D9CFCC0535}" srcOrd="2" destOrd="0" presId="urn:microsoft.com/office/officeart/2005/8/layout/orgChart1"/>
    <dgm:cxn modelId="{18AECF5A-6A24-4422-B2A4-96C16098C88B}" type="presParOf" srcId="{86811189-01D6-4C93-B41C-B08061A3B151}" destId="{9BC0C37A-F887-409C-87C5-02AD6345D15A}" srcOrd="3" destOrd="0" presId="urn:microsoft.com/office/officeart/2005/8/layout/orgChart1"/>
    <dgm:cxn modelId="{96FBD208-EDEA-4B08-BD11-AA9C4996A31F}" type="presParOf" srcId="{9BC0C37A-F887-409C-87C5-02AD6345D15A}" destId="{51A70989-FF6E-4D80-AC4C-A2EA85D237E3}" srcOrd="0" destOrd="0" presId="urn:microsoft.com/office/officeart/2005/8/layout/orgChart1"/>
    <dgm:cxn modelId="{9FD72F33-C543-43AE-884F-9E4B7450C666}" type="presParOf" srcId="{51A70989-FF6E-4D80-AC4C-A2EA85D237E3}" destId="{52334A33-814B-46BC-AB94-F980DF80811C}" srcOrd="0" destOrd="0" presId="urn:microsoft.com/office/officeart/2005/8/layout/orgChart1"/>
    <dgm:cxn modelId="{51BA240C-36EF-4049-A5F2-789FB14FEE51}" type="presParOf" srcId="{51A70989-FF6E-4D80-AC4C-A2EA85D237E3}" destId="{B7830727-EC9E-4B1B-8C21-59E9852382D8}" srcOrd="1" destOrd="0" presId="urn:microsoft.com/office/officeart/2005/8/layout/orgChart1"/>
    <dgm:cxn modelId="{298702E3-61DD-4151-A66B-6FFEC90B446F}" type="presParOf" srcId="{9BC0C37A-F887-409C-87C5-02AD6345D15A}" destId="{EBB4C323-6FF6-4896-B56A-90CCF24E7A41}" srcOrd="1" destOrd="0" presId="urn:microsoft.com/office/officeart/2005/8/layout/orgChart1"/>
    <dgm:cxn modelId="{AFAF18D8-267C-4013-B230-04E82F02357B}" type="presParOf" srcId="{9BC0C37A-F887-409C-87C5-02AD6345D15A}" destId="{0BC9EC56-990B-4A5E-A27A-3899882E6E13}" srcOrd="2" destOrd="0" presId="urn:microsoft.com/office/officeart/2005/8/layout/orgChart1"/>
    <dgm:cxn modelId="{DC933562-A0B2-4649-A3B9-119295B9980E}" type="presParOf" srcId="{86811189-01D6-4C93-B41C-B08061A3B151}" destId="{9693D120-49EC-4D1C-8065-1429A7E14A56}" srcOrd="4" destOrd="0" presId="urn:microsoft.com/office/officeart/2005/8/layout/orgChart1"/>
    <dgm:cxn modelId="{A11694FE-EB83-4974-81CE-E21D7FEC110E}" type="presParOf" srcId="{86811189-01D6-4C93-B41C-B08061A3B151}" destId="{C7631C24-20AB-4163-B770-CC83F2A2E417}" srcOrd="5" destOrd="0" presId="urn:microsoft.com/office/officeart/2005/8/layout/orgChart1"/>
    <dgm:cxn modelId="{8F7A5C13-B996-4E8B-8038-23E3929DEA36}" type="presParOf" srcId="{C7631C24-20AB-4163-B770-CC83F2A2E417}" destId="{19A08057-211A-40DB-B8B9-87DF8AFE5107}" srcOrd="0" destOrd="0" presId="urn:microsoft.com/office/officeart/2005/8/layout/orgChart1"/>
    <dgm:cxn modelId="{C56EAE0E-0609-4F46-9999-69876869590E}" type="presParOf" srcId="{19A08057-211A-40DB-B8B9-87DF8AFE5107}" destId="{47D32236-1F29-46CC-B1C7-19541FF50135}" srcOrd="0" destOrd="0" presId="urn:microsoft.com/office/officeart/2005/8/layout/orgChart1"/>
    <dgm:cxn modelId="{4965A411-C91F-4E09-A0A4-8B8EBE53FF5F}" type="presParOf" srcId="{19A08057-211A-40DB-B8B9-87DF8AFE5107}" destId="{3193519E-3A40-4229-83B6-2414CE3E7137}" srcOrd="1" destOrd="0" presId="urn:microsoft.com/office/officeart/2005/8/layout/orgChart1"/>
    <dgm:cxn modelId="{A12F22C0-371C-4793-97A0-78729FE9AB99}" type="presParOf" srcId="{C7631C24-20AB-4163-B770-CC83F2A2E417}" destId="{D6E2C4B1-3EFE-42C0-8A24-54C19378EB10}" srcOrd="1" destOrd="0" presId="urn:microsoft.com/office/officeart/2005/8/layout/orgChart1"/>
    <dgm:cxn modelId="{8248B553-9FD8-49AF-AC61-3DA0081C87F2}" type="presParOf" srcId="{C7631C24-20AB-4163-B770-CC83F2A2E417}" destId="{5DC6573F-C756-4511-80E1-771A3B1AF955}" srcOrd="2" destOrd="0" presId="urn:microsoft.com/office/officeart/2005/8/layout/orgChart1"/>
    <dgm:cxn modelId="{EF542B8A-3E44-491F-A31A-F1F4EBADFC63}" type="presParOf" srcId="{86811189-01D6-4C93-B41C-B08061A3B151}" destId="{60952F9E-583D-4395-9C96-111ED107194D}" srcOrd="6" destOrd="0" presId="urn:microsoft.com/office/officeart/2005/8/layout/orgChart1"/>
    <dgm:cxn modelId="{7DD9E46C-E1D1-44BB-89EE-C48D8BCD52F4}" type="presParOf" srcId="{86811189-01D6-4C93-B41C-B08061A3B151}" destId="{4CF16933-74F2-40DB-A441-490A15313C46}" srcOrd="7" destOrd="0" presId="urn:microsoft.com/office/officeart/2005/8/layout/orgChart1"/>
    <dgm:cxn modelId="{8CB21F04-0C87-41BC-B274-16B7CF7718C0}" type="presParOf" srcId="{4CF16933-74F2-40DB-A441-490A15313C46}" destId="{FFC840D1-80BD-4777-96F4-542761BCABA5}" srcOrd="0" destOrd="0" presId="urn:microsoft.com/office/officeart/2005/8/layout/orgChart1"/>
    <dgm:cxn modelId="{A05DEABB-4021-4F87-92EE-0A4F6712A5B2}" type="presParOf" srcId="{FFC840D1-80BD-4777-96F4-542761BCABA5}" destId="{4D1F7C03-A85D-4186-8AA0-773DBDB2AAA8}" srcOrd="0" destOrd="0" presId="urn:microsoft.com/office/officeart/2005/8/layout/orgChart1"/>
    <dgm:cxn modelId="{D40DB0E4-F904-4F2F-81B2-363F4CB06B44}" type="presParOf" srcId="{FFC840D1-80BD-4777-96F4-542761BCABA5}" destId="{FE5CF9F4-84BD-44F2-92C3-E2BBE519F3D1}" srcOrd="1" destOrd="0" presId="urn:microsoft.com/office/officeart/2005/8/layout/orgChart1"/>
    <dgm:cxn modelId="{88EB5BF3-EE81-4187-A7E3-23B6D88D3BFD}" type="presParOf" srcId="{4CF16933-74F2-40DB-A441-490A15313C46}" destId="{B6CBD6C5-BF13-418A-9EC4-3B341D2CA3FC}" srcOrd="1" destOrd="0" presId="urn:microsoft.com/office/officeart/2005/8/layout/orgChart1"/>
    <dgm:cxn modelId="{3F09FC69-5CBD-4A7F-8289-3B0B8578E19C}" type="presParOf" srcId="{4CF16933-74F2-40DB-A441-490A15313C46}" destId="{8F821042-8BE9-492F-8FEB-B8641EF03E30}" srcOrd="2" destOrd="0" presId="urn:microsoft.com/office/officeart/2005/8/layout/orgChart1"/>
    <dgm:cxn modelId="{8DB4720C-06FB-4E9B-84FE-50DC7638012F}" type="presParOf" srcId="{9EED5994-4F44-4933-968C-26CBA83CC948}" destId="{744B0FCA-B6D9-48C3-8F97-7CB8882490C9}" srcOrd="2" destOrd="0" presId="urn:microsoft.com/office/officeart/2005/8/layout/orgChart1"/>
    <dgm:cxn modelId="{A28D5FB6-F74D-4F01-8F8E-C7ACE92033B9}" type="presParOf" srcId="{8CCD92F2-C1E3-452D-81F5-F2065233266D}" destId="{E9F5FD4B-8EBA-4A05-902B-1D523BBDE7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5351C0-5B14-4656-A3B1-B511CCD7995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AA8E94A-5FD0-4499-B697-FA4B491040E5}">
      <dgm:prSet phldrT="[Text]"/>
      <dgm:spPr/>
      <dgm:t>
        <a:bodyPr/>
        <a:lstStyle/>
        <a:p>
          <a:r>
            <a:rPr lang="en-US" b="1"/>
            <a:t>Sampling Strategies</a:t>
          </a:r>
          <a:endParaRPr lang="en-US" b="1" dirty="0"/>
        </a:p>
      </dgm:t>
    </dgm:pt>
    <dgm:pt modelId="{5A8D62F4-C236-446B-A90D-CDE78C442123}" type="par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A5F2C4-4BD9-46D4-8D58-C13D5A5D6B8D}" type="sibTrans" cxnId="{75EB5124-565E-4EEB-85F0-F6CD63AA1F6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393C1B2-187E-4298-8216-E1C7164D0A82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Probability</a:t>
          </a:r>
        </a:p>
      </dgm:t>
    </dgm:pt>
    <dgm:pt modelId="{C8381FFD-D69D-46CF-BA62-DA93BFD2AD9E}" type="par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618F2C-36C8-48D9-A3F9-D095BC469DD9}" type="sibTrans" cxnId="{4939E93D-E445-4C12-BDEA-52598E4D17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B0C32A-E26C-432C-89A9-CDEC277F41B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Simple Random</a:t>
          </a:r>
        </a:p>
      </dgm:t>
    </dgm:pt>
    <dgm:pt modelId="{02439AD5-8B2E-49C3-A461-33409A36FDCC}" type="par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5D69CC2-DA50-4ABA-9F22-EC779B7FB192}" type="sibTrans" cxnId="{34AECA62-3FD6-42A7-BE21-152AB9FA1AF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6E21831-8275-4F28-B054-3C477F8590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/>
            <a:t>Non Probability</a:t>
          </a:r>
          <a:endParaRPr lang="en-US" b="1" dirty="0"/>
        </a:p>
      </dgm:t>
    </dgm:pt>
    <dgm:pt modelId="{F2C02CB4-3AAC-4851-A797-E3133BFCE2B8}" type="par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6652FE1-8FE6-4A79-87ED-4B61AE7441D7}" type="sibTrans" cxnId="{CB64BDC3-DB59-4387-A06D-C57F9EB1505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54C0CB-34D6-4273-B05D-4401BE362E27}">
      <dgm:prSet phldrT="[Text]"/>
      <dgm:spPr/>
      <dgm:t>
        <a:bodyPr/>
        <a:lstStyle/>
        <a:p>
          <a:r>
            <a:rPr lang="en-US" b="1"/>
            <a:t>Convenience</a:t>
          </a:r>
          <a:endParaRPr lang="en-US" b="1" dirty="0"/>
        </a:p>
      </dgm:t>
    </dgm:pt>
    <dgm:pt modelId="{B639223B-F841-4047-9048-8A2299FBFA4C}" type="par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31E8124-17C6-4E8E-8E61-A6C5A3A38E3F}" type="sibTrans" cxnId="{AE25D66F-E749-4BBB-B29C-89153E875E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101DF87-50AD-44B5-BF6B-102D3D74C33B}">
      <dgm:prSet phldrT="[Text]"/>
      <dgm:spPr/>
      <dgm:t>
        <a:bodyPr/>
        <a:lstStyle/>
        <a:p>
          <a:r>
            <a:rPr lang="en-US" b="1"/>
            <a:t>Systematic</a:t>
          </a:r>
          <a:endParaRPr lang="en-US" b="1" dirty="0"/>
        </a:p>
      </dgm:t>
    </dgm:pt>
    <dgm:pt modelId="{4754C346-A846-4198-AA96-C262024F7098}" type="par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A0E0D5-4E61-4F03-9429-18712BC85317}" type="sibTrans" cxnId="{09071505-FC8E-4140-8C84-BC8A8043DD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E1225B3-24B5-4CE2-A2BF-4D147DEEEBFE}">
      <dgm:prSet phldrT="[Text]"/>
      <dgm:spPr/>
      <dgm:t>
        <a:bodyPr/>
        <a:lstStyle/>
        <a:p>
          <a:r>
            <a:rPr lang="en-US" b="1"/>
            <a:t>Stratified</a:t>
          </a:r>
          <a:endParaRPr lang="en-US" b="1" dirty="0"/>
        </a:p>
      </dgm:t>
    </dgm:pt>
    <dgm:pt modelId="{763A0657-CA42-4600-B692-3B9072B6C3D9}" type="par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AB4A7FB-E8D8-433D-9F07-606DCE50844F}" type="sibTrans" cxnId="{40E3B71C-D231-4F14-9A54-D2298E45DD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BDB10C2-D74F-4647-A6F7-FE2AEC629CD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/>
            <a:t>Cluster</a:t>
          </a:r>
          <a:endParaRPr lang="en-US" b="1" dirty="0"/>
        </a:p>
      </dgm:t>
    </dgm:pt>
    <dgm:pt modelId="{D6EA9262-70AF-4E12-9232-7DAF1BA62A6D}" type="par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634CE0-AAA7-47D7-A8C1-B8616BC751F6}" type="sibTrans" cxnId="{DCE86D76-44EA-4A55-B107-3B42176096B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53AE261-104B-4C37-9522-8AFD2826C1C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Purposive</a:t>
          </a:r>
        </a:p>
      </dgm:t>
    </dgm:pt>
    <dgm:pt modelId="{E60356A4-BC0B-4681-8FF4-717C8ADFB97E}" type="par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8CC8713-EB7D-4CA9-BAA8-F4EBD42FB007}" type="sibTrans" cxnId="{7B8C0E69-E95F-4BD0-9144-8F81C3F12B5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6BD5B1C-CD63-4D01-9802-A9AE354C62F9}">
      <dgm:prSet phldrT="[Text]"/>
      <dgm:spPr/>
      <dgm:t>
        <a:bodyPr/>
        <a:lstStyle/>
        <a:p>
          <a:r>
            <a:rPr lang="en-US" b="1" dirty="0"/>
            <a:t>Voluntary</a:t>
          </a:r>
        </a:p>
      </dgm:t>
    </dgm:pt>
    <dgm:pt modelId="{22BC97FF-F36B-49FB-A4AC-3A17CADDE6B9}" type="par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BFC03AB-4C01-4B21-A5A8-7A9F644E0556}" type="sibTrans" cxnId="{2008F05C-9BFE-4FC6-8B02-E86868A44B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F91D035-3C7B-472E-9516-447D075B4D12}">
      <dgm:prSet phldrT="[Text]"/>
      <dgm:spPr/>
      <dgm:t>
        <a:bodyPr/>
        <a:lstStyle/>
        <a:p>
          <a:r>
            <a:rPr lang="en-US" b="1"/>
            <a:t>Snowball</a:t>
          </a:r>
          <a:endParaRPr lang="en-US" b="1" dirty="0"/>
        </a:p>
      </dgm:t>
    </dgm:pt>
    <dgm:pt modelId="{9AFCFF64-7971-4395-81CF-9A0537FB9706}" type="par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96F4B2B-9380-4ADF-B8CD-FACEE877CAEC}" type="sibTrans" cxnId="{54B3881F-FFCE-437B-9E85-EBEFD82AD95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6A34920-70D9-423C-B5A8-D57944CD09A4}" type="pres">
      <dgm:prSet presAssocID="{3A5351C0-5B14-4656-A3B1-B511CCD799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CD92F2-C1E3-452D-81F5-F2065233266D}" type="pres">
      <dgm:prSet presAssocID="{8AA8E94A-5FD0-4499-B697-FA4B491040E5}" presName="hierRoot1" presStyleCnt="0">
        <dgm:presLayoutVars>
          <dgm:hierBranch val="init"/>
        </dgm:presLayoutVars>
      </dgm:prSet>
      <dgm:spPr/>
    </dgm:pt>
    <dgm:pt modelId="{4ED67243-0827-48D6-AC38-AD6594F5CCDF}" type="pres">
      <dgm:prSet presAssocID="{8AA8E94A-5FD0-4499-B697-FA4B491040E5}" presName="rootComposite1" presStyleCnt="0"/>
      <dgm:spPr/>
    </dgm:pt>
    <dgm:pt modelId="{0E86D2EE-B7C0-43BB-92D5-059A07C55D93}" type="pres">
      <dgm:prSet presAssocID="{8AA8E94A-5FD0-4499-B697-FA4B491040E5}" presName="rootText1" presStyleLbl="node0" presStyleIdx="0" presStyleCnt="1">
        <dgm:presLayoutVars>
          <dgm:chPref val="3"/>
        </dgm:presLayoutVars>
      </dgm:prSet>
      <dgm:spPr/>
    </dgm:pt>
    <dgm:pt modelId="{B3D0C878-A64E-406E-9848-A6FF6F8BB9E3}" type="pres">
      <dgm:prSet presAssocID="{8AA8E94A-5FD0-4499-B697-FA4B491040E5}" presName="rootConnector1" presStyleLbl="node1" presStyleIdx="0" presStyleCnt="0"/>
      <dgm:spPr/>
    </dgm:pt>
    <dgm:pt modelId="{9F313ABD-58CD-4B91-AB2E-BEC6E1903538}" type="pres">
      <dgm:prSet presAssocID="{8AA8E94A-5FD0-4499-B697-FA4B491040E5}" presName="hierChild2" presStyleCnt="0"/>
      <dgm:spPr/>
    </dgm:pt>
    <dgm:pt modelId="{4FFE54DF-99E0-48BE-BE13-BD7BF9904A1E}" type="pres">
      <dgm:prSet presAssocID="{C8381FFD-D69D-46CF-BA62-DA93BFD2AD9E}" presName="Name37" presStyleLbl="parChTrans1D2" presStyleIdx="0" presStyleCnt="2"/>
      <dgm:spPr/>
    </dgm:pt>
    <dgm:pt modelId="{9ED05BAA-6F85-489B-9C8E-4D6279353A39}" type="pres">
      <dgm:prSet presAssocID="{9393C1B2-187E-4298-8216-E1C7164D0A82}" presName="hierRoot2" presStyleCnt="0">
        <dgm:presLayoutVars>
          <dgm:hierBranch val="init"/>
        </dgm:presLayoutVars>
      </dgm:prSet>
      <dgm:spPr/>
    </dgm:pt>
    <dgm:pt modelId="{D9898F42-015F-4E90-A950-1696F957A54B}" type="pres">
      <dgm:prSet presAssocID="{9393C1B2-187E-4298-8216-E1C7164D0A82}" presName="rootComposite" presStyleCnt="0"/>
      <dgm:spPr/>
    </dgm:pt>
    <dgm:pt modelId="{C498DB28-CC60-44CE-8E0A-5718F775CD33}" type="pres">
      <dgm:prSet presAssocID="{9393C1B2-187E-4298-8216-E1C7164D0A82}" presName="rootText" presStyleLbl="node2" presStyleIdx="0" presStyleCnt="2">
        <dgm:presLayoutVars>
          <dgm:chPref val="3"/>
        </dgm:presLayoutVars>
      </dgm:prSet>
      <dgm:spPr/>
    </dgm:pt>
    <dgm:pt modelId="{707A13C4-57AB-4A9A-9EF6-51F831D3D076}" type="pres">
      <dgm:prSet presAssocID="{9393C1B2-187E-4298-8216-E1C7164D0A82}" presName="rootConnector" presStyleLbl="node2" presStyleIdx="0" presStyleCnt="2"/>
      <dgm:spPr/>
    </dgm:pt>
    <dgm:pt modelId="{7F12816E-76F9-447A-91DC-18B67104EA52}" type="pres">
      <dgm:prSet presAssocID="{9393C1B2-187E-4298-8216-E1C7164D0A82}" presName="hierChild4" presStyleCnt="0"/>
      <dgm:spPr/>
    </dgm:pt>
    <dgm:pt modelId="{7F3500F1-AA59-45E7-A4B0-04D53C1441F6}" type="pres">
      <dgm:prSet presAssocID="{02439AD5-8B2E-49C3-A461-33409A36FDCC}" presName="Name37" presStyleLbl="parChTrans1D3" presStyleIdx="0" presStyleCnt="8"/>
      <dgm:spPr/>
    </dgm:pt>
    <dgm:pt modelId="{745C48EE-5152-4A9A-97BF-67B758B167E2}" type="pres">
      <dgm:prSet presAssocID="{17B0C32A-E26C-432C-89A9-CDEC277F41BD}" presName="hierRoot2" presStyleCnt="0">
        <dgm:presLayoutVars>
          <dgm:hierBranch val="init"/>
        </dgm:presLayoutVars>
      </dgm:prSet>
      <dgm:spPr/>
    </dgm:pt>
    <dgm:pt modelId="{947B9FB4-1E80-41A6-A423-1B1BBE7E366E}" type="pres">
      <dgm:prSet presAssocID="{17B0C32A-E26C-432C-89A9-CDEC277F41BD}" presName="rootComposite" presStyleCnt="0"/>
      <dgm:spPr/>
    </dgm:pt>
    <dgm:pt modelId="{626927B5-33E2-40BA-9CA6-B09443122C4F}" type="pres">
      <dgm:prSet presAssocID="{17B0C32A-E26C-432C-89A9-CDEC277F41BD}" presName="rootText" presStyleLbl="node3" presStyleIdx="0" presStyleCnt="8">
        <dgm:presLayoutVars>
          <dgm:chPref val="3"/>
        </dgm:presLayoutVars>
      </dgm:prSet>
      <dgm:spPr/>
    </dgm:pt>
    <dgm:pt modelId="{727FEB47-47A2-4A83-BC4E-D5AA551FB220}" type="pres">
      <dgm:prSet presAssocID="{17B0C32A-E26C-432C-89A9-CDEC277F41BD}" presName="rootConnector" presStyleLbl="node3" presStyleIdx="0" presStyleCnt="8"/>
      <dgm:spPr/>
    </dgm:pt>
    <dgm:pt modelId="{097B6EA8-E4B8-4458-890F-81CA0A3556EF}" type="pres">
      <dgm:prSet presAssocID="{17B0C32A-E26C-432C-89A9-CDEC277F41BD}" presName="hierChild4" presStyleCnt="0"/>
      <dgm:spPr/>
    </dgm:pt>
    <dgm:pt modelId="{2E52A127-AB1D-4CC5-A1EB-47C4C08C8A87}" type="pres">
      <dgm:prSet presAssocID="{17B0C32A-E26C-432C-89A9-CDEC277F41BD}" presName="hierChild5" presStyleCnt="0"/>
      <dgm:spPr/>
    </dgm:pt>
    <dgm:pt modelId="{1BDE4858-FD85-4FD8-9783-2AB368169C21}" type="pres">
      <dgm:prSet presAssocID="{4754C346-A846-4198-AA96-C262024F7098}" presName="Name37" presStyleLbl="parChTrans1D3" presStyleIdx="1" presStyleCnt="8"/>
      <dgm:spPr/>
    </dgm:pt>
    <dgm:pt modelId="{A4958440-7FA2-4DC6-8C64-DCB3A47BCB56}" type="pres">
      <dgm:prSet presAssocID="{8101DF87-50AD-44B5-BF6B-102D3D74C33B}" presName="hierRoot2" presStyleCnt="0">
        <dgm:presLayoutVars>
          <dgm:hierBranch val="init"/>
        </dgm:presLayoutVars>
      </dgm:prSet>
      <dgm:spPr/>
    </dgm:pt>
    <dgm:pt modelId="{75568F51-9EC6-4B64-ABB1-E2F842EF4ADF}" type="pres">
      <dgm:prSet presAssocID="{8101DF87-50AD-44B5-BF6B-102D3D74C33B}" presName="rootComposite" presStyleCnt="0"/>
      <dgm:spPr/>
    </dgm:pt>
    <dgm:pt modelId="{1FB590C6-3C8F-4052-B592-47311E39AB37}" type="pres">
      <dgm:prSet presAssocID="{8101DF87-50AD-44B5-BF6B-102D3D74C33B}" presName="rootText" presStyleLbl="node3" presStyleIdx="1" presStyleCnt="8">
        <dgm:presLayoutVars>
          <dgm:chPref val="3"/>
        </dgm:presLayoutVars>
      </dgm:prSet>
      <dgm:spPr/>
    </dgm:pt>
    <dgm:pt modelId="{6C492D61-0222-470E-AC09-773ACF778533}" type="pres">
      <dgm:prSet presAssocID="{8101DF87-50AD-44B5-BF6B-102D3D74C33B}" presName="rootConnector" presStyleLbl="node3" presStyleIdx="1" presStyleCnt="8"/>
      <dgm:spPr/>
    </dgm:pt>
    <dgm:pt modelId="{79A4AEEF-8A54-44FF-B1FC-8188BC22C94A}" type="pres">
      <dgm:prSet presAssocID="{8101DF87-50AD-44B5-BF6B-102D3D74C33B}" presName="hierChild4" presStyleCnt="0"/>
      <dgm:spPr/>
    </dgm:pt>
    <dgm:pt modelId="{BFAA9951-BD39-4980-B800-6C4EF7202389}" type="pres">
      <dgm:prSet presAssocID="{8101DF87-50AD-44B5-BF6B-102D3D74C33B}" presName="hierChild5" presStyleCnt="0"/>
      <dgm:spPr/>
    </dgm:pt>
    <dgm:pt modelId="{714A8D15-53D1-4873-8431-080528E90726}" type="pres">
      <dgm:prSet presAssocID="{763A0657-CA42-4600-B692-3B9072B6C3D9}" presName="Name37" presStyleLbl="parChTrans1D3" presStyleIdx="2" presStyleCnt="8"/>
      <dgm:spPr/>
    </dgm:pt>
    <dgm:pt modelId="{DCAC499D-7BE8-49DC-89FC-CFC545CFDAB8}" type="pres">
      <dgm:prSet presAssocID="{FE1225B3-24B5-4CE2-A2BF-4D147DEEEBFE}" presName="hierRoot2" presStyleCnt="0">
        <dgm:presLayoutVars>
          <dgm:hierBranch val="init"/>
        </dgm:presLayoutVars>
      </dgm:prSet>
      <dgm:spPr/>
    </dgm:pt>
    <dgm:pt modelId="{FEA79E29-68F3-418D-ACFD-0BBA7E3DFE43}" type="pres">
      <dgm:prSet presAssocID="{FE1225B3-24B5-4CE2-A2BF-4D147DEEEBFE}" presName="rootComposite" presStyleCnt="0"/>
      <dgm:spPr/>
    </dgm:pt>
    <dgm:pt modelId="{7EEFB444-674C-407C-BB8E-27EC8542594A}" type="pres">
      <dgm:prSet presAssocID="{FE1225B3-24B5-4CE2-A2BF-4D147DEEEBFE}" presName="rootText" presStyleLbl="node3" presStyleIdx="2" presStyleCnt="8">
        <dgm:presLayoutVars>
          <dgm:chPref val="3"/>
        </dgm:presLayoutVars>
      </dgm:prSet>
      <dgm:spPr/>
    </dgm:pt>
    <dgm:pt modelId="{D3B720CA-820A-49E7-A82B-00B7150BBB87}" type="pres">
      <dgm:prSet presAssocID="{FE1225B3-24B5-4CE2-A2BF-4D147DEEEBFE}" presName="rootConnector" presStyleLbl="node3" presStyleIdx="2" presStyleCnt="8"/>
      <dgm:spPr/>
    </dgm:pt>
    <dgm:pt modelId="{76F4E246-B393-428F-B900-7B49C1D9E3F5}" type="pres">
      <dgm:prSet presAssocID="{FE1225B3-24B5-4CE2-A2BF-4D147DEEEBFE}" presName="hierChild4" presStyleCnt="0"/>
      <dgm:spPr/>
    </dgm:pt>
    <dgm:pt modelId="{42083D9F-5D3C-491D-B84B-6057E158EB0A}" type="pres">
      <dgm:prSet presAssocID="{FE1225B3-24B5-4CE2-A2BF-4D147DEEEBFE}" presName="hierChild5" presStyleCnt="0"/>
      <dgm:spPr/>
    </dgm:pt>
    <dgm:pt modelId="{5EC8E6AD-9040-4F23-9102-C91E903EEAE6}" type="pres">
      <dgm:prSet presAssocID="{D6EA9262-70AF-4E12-9232-7DAF1BA62A6D}" presName="Name37" presStyleLbl="parChTrans1D3" presStyleIdx="3" presStyleCnt="8"/>
      <dgm:spPr/>
    </dgm:pt>
    <dgm:pt modelId="{DE77812B-988D-4168-B2E7-7E7BC4BD8923}" type="pres">
      <dgm:prSet presAssocID="{3BDB10C2-D74F-4647-A6F7-FE2AEC629CDB}" presName="hierRoot2" presStyleCnt="0">
        <dgm:presLayoutVars>
          <dgm:hierBranch val="init"/>
        </dgm:presLayoutVars>
      </dgm:prSet>
      <dgm:spPr/>
    </dgm:pt>
    <dgm:pt modelId="{0A63D883-00D9-4E24-A0C1-322B3AD690DE}" type="pres">
      <dgm:prSet presAssocID="{3BDB10C2-D74F-4647-A6F7-FE2AEC629CDB}" presName="rootComposite" presStyleCnt="0"/>
      <dgm:spPr/>
    </dgm:pt>
    <dgm:pt modelId="{B5A17B3B-0670-432D-95C4-63FA2AD10BDB}" type="pres">
      <dgm:prSet presAssocID="{3BDB10C2-D74F-4647-A6F7-FE2AEC629CDB}" presName="rootText" presStyleLbl="node3" presStyleIdx="3" presStyleCnt="8">
        <dgm:presLayoutVars>
          <dgm:chPref val="3"/>
        </dgm:presLayoutVars>
      </dgm:prSet>
      <dgm:spPr/>
    </dgm:pt>
    <dgm:pt modelId="{4EF463F4-48CB-4E83-8A5B-8CE2BEE30750}" type="pres">
      <dgm:prSet presAssocID="{3BDB10C2-D74F-4647-A6F7-FE2AEC629CDB}" presName="rootConnector" presStyleLbl="node3" presStyleIdx="3" presStyleCnt="8"/>
      <dgm:spPr/>
    </dgm:pt>
    <dgm:pt modelId="{1FB744C2-5A1F-46E0-8778-15395165ABEA}" type="pres">
      <dgm:prSet presAssocID="{3BDB10C2-D74F-4647-A6F7-FE2AEC629CDB}" presName="hierChild4" presStyleCnt="0"/>
      <dgm:spPr/>
    </dgm:pt>
    <dgm:pt modelId="{B2B5FCBA-B948-46DE-B6F3-8E823DF63AA8}" type="pres">
      <dgm:prSet presAssocID="{3BDB10C2-D74F-4647-A6F7-FE2AEC629CDB}" presName="hierChild5" presStyleCnt="0"/>
      <dgm:spPr/>
    </dgm:pt>
    <dgm:pt modelId="{5E723864-5CE7-4BB4-A79A-289C4FAED283}" type="pres">
      <dgm:prSet presAssocID="{9393C1B2-187E-4298-8216-E1C7164D0A82}" presName="hierChild5" presStyleCnt="0"/>
      <dgm:spPr/>
    </dgm:pt>
    <dgm:pt modelId="{932CDF03-E603-4FA2-AD03-548A266C1D24}" type="pres">
      <dgm:prSet presAssocID="{F2C02CB4-3AAC-4851-A797-E3133BFCE2B8}" presName="Name37" presStyleLbl="parChTrans1D2" presStyleIdx="1" presStyleCnt="2"/>
      <dgm:spPr/>
    </dgm:pt>
    <dgm:pt modelId="{9EED5994-4F44-4933-968C-26CBA83CC948}" type="pres">
      <dgm:prSet presAssocID="{C6E21831-8275-4F28-B054-3C477F85900E}" presName="hierRoot2" presStyleCnt="0">
        <dgm:presLayoutVars>
          <dgm:hierBranch val="init"/>
        </dgm:presLayoutVars>
      </dgm:prSet>
      <dgm:spPr/>
    </dgm:pt>
    <dgm:pt modelId="{BFBF92DD-34D7-40A6-B95C-59F49B0DE5ED}" type="pres">
      <dgm:prSet presAssocID="{C6E21831-8275-4F28-B054-3C477F85900E}" presName="rootComposite" presStyleCnt="0"/>
      <dgm:spPr/>
    </dgm:pt>
    <dgm:pt modelId="{3E03DFC0-AB31-4513-97B4-A2890C01B49C}" type="pres">
      <dgm:prSet presAssocID="{C6E21831-8275-4F28-B054-3C477F85900E}" presName="rootText" presStyleLbl="node2" presStyleIdx="1" presStyleCnt="2">
        <dgm:presLayoutVars>
          <dgm:chPref val="3"/>
        </dgm:presLayoutVars>
      </dgm:prSet>
      <dgm:spPr/>
    </dgm:pt>
    <dgm:pt modelId="{0FBA821A-3B35-4EF4-BA76-6D1845E811D2}" type="pres">
      <dgm:prSet presAssocID="{C6E21831-8275-4F28-B054-3C477F85900E}" presName="rootConnector" presStyleLbl="node2" presStyleIdx="1" presStyleCnt="2"/>
      <dgm:spPr/>
    </dgm:pt>
    <dgm:pt modelId="{86811189-01D6-4C93-B41C-B08061A3B151}" type="pres">
      <dgm:prSet presAssocID="{C6E21831-8275-4F28-B054-3C477F85900E}" presName="hierChild4" presStyleCnt="0"/>
      <dgm:spPr/>
    </dgm:pt>
    <dgm:pt modelId="{83A39230-365F-4EA3-94DB-EC0FE7E19411}" type="pres">
      <dgm:prSet presAssocID="{B639223B-F841-4047-9048-8A2299FBFA4C}" presName="Name37" presStyleLbl="parChTrans1D3" presStyleIdx="4" presStyleCnt="8"/>
      <dgm:spPr/>
    </dgm:pt>
    <dgm:pt modelId="{E51B663C-6FB6-442B-8F22-254B8A378907}" type="pres">
      <dgm:prSet presAssocID="{8854C0CB-34D6-4273-B05D-4401BE362E27}" presName="hierRoot2" presStyleCnt="0">
        <dgm:presLayoutVars>
          <dgm:hierBranch val="init"/>
        </dgm:presLayoutVars>
      </dgm:prSet>
      <dgm:spPr/>
    </dgm:pt>
    <dgm:pt modelId="{A68A70E7-AD4E-4945-9518-BCCF52EB823A}" type="pres">
      <dgm:prSet presAssocID="{8854C0CB-34D6-4273-B05D-4401BE362E27}" presName="rootComposite" presStyleCnt="0"/>
      <dgm:spPr/>
    </dgm:pt>
    <dgm:pt modelId="{97CBEB64-DD97-4D43-9E79-4AF94803CD61}" type="pres">
      <dgm:prSet presAssocID="{8854C0CB-34D6-4273-B05D-4401BE362E27}" presName="rootText" presStyleLbl="node3" presStyleIdx="4" presStyleCnt="8">
        <dgm:presLayoutVars>
          <dgm:chPref val="3"/>
        </dgm:presLayoutVars>
      </dgm:prSet>
      <dgm:spPr/>
    </dgm:pt>
    <dgm:pt modelId="{517A1B38-2027-429D-9165-03C323E59D70}" type="pres">
      <dgm:prSet presAssocID="{8854C0CB-34D6-4273-B05D-4401BE362E27}" presName="rootConnector" presStyleLbl="node3" presStyleIdx="4" presStyleCnt="8"/>
      <dgm:spPr/>
    </dgm:pt>
    <dgm:pt modelId="{7CB56ED1-D258-46BC-AD0D-59BCE602AFAA}" type="pres">
      <dgm:prSet presAssocID="{8854C0CB-34D6-4273-B05D-4401BE362E27}" presName="hierChild4" presStyleCnt="0"/>
      <dgm:spPr/>
    </dgm:pt>
    <dgm:pt modelId="{F3E4D255-7E91-4CB8-8D62-3732D7C395B6}" type="pres">
      <dgm:prSet presAssocID="{8854C0CB-34D6-4273-B05D-4401BE362E27}" presName="hierChild5" presStyleCnt="0"/>
      <dgm:spPr/>
    </dgm:pt>
    <dgm:pt modelId="{F02377B3-8BD7-4736-83CC-F2D9CFCC0535}" type="pres">
      <dgm:prSet presAssocID="{22BC97FF-F36B-49FB-A4AC-3A17CADDE6B9}" presName="Name37" presStyleLbl="parChTrans1D3" presStyleIdx="5" presStyleCnt="8"/>
      <dgm:spPr/>
    </dgm:pt>
    <dgm:pt modelId="{9BC0C37A-F887-409C-87C5-02AD6345D15A}" type="pres">
      <dgm:prSet presAssocID="{36BD5B1C-CD63-4D01-9802-A9AE354C62F9}" presName="hierRoot2" presStyleCnt="0">
        <dgm:presLayoutVars>
          <dgm:hierBranch val="init"/>
        </dgm:presLayoutVars>
      </dgm:prSet>
      <dgm:spPr/>
    </dgm:pt>
    <dgm:pt modelId="{51A70989-FF6E-4D80-AC4C-A2EA85D237E3}" type="pres">
      <dgm:prSet presAssocID="{36BD5B1C-CD63-4D01-9802-A9AE354C62F9}" presName="rootComposite" presStyleCnt="0"/>
      <dgm:spPr/>
    </dgm:pt>
    <dgm:pt modelId="{52334A33-814B-46BC-AB94-F980DF80811C}" type="pres">
      <dgm:prSet presAssocID="{36BD5B1C-CD63-4D01-9802-A9AE354C62F9}" presName="rootText" presStyleLbl="node3" presStyleIdx="5" presStyleCnt="8">
        <dgm:presLayoutVars>
          <dgm:chPref val="3"/>
        </dgm:presLayoutVars>
      </dgm:prSet>
      <dgm:spPr/>
    </dgm:pt>
    <dgm:pt modelId="{B7830727-EC9E-4B1B-8C21-59E9852382D8}" type="pres">
      <dgm:prSet presAssocID="{36BD5B1C-CD63-4D01-9802-A9AE354C62F9}" presName="rootConnector" presStyleLbl="node3" presStyleIdx="5" presStyleCnt="8"/>
      <dgm:spPr/>
    </dgm:pt>
    <dgm:pt modelId="{EBB4C323-6FF6-4896-B56A-90CCF24E7A41}" type="pres">
      <dgm:prSet presAssocID="{36BD5B1C-CD63-4D01-9802-A9AE354C62F9}" presName="hierChild4" presStyleCnt="0"/>
      <dgm:spPr/>
    </dgm:pt>
    <dgm:pt modelId="{0BC9EC56-990B-4A5E-A27A-3899882E6E13}" type="pres">
      <dgm:prSet presAssocID="{36BD5B1C-CD63-4D01-9802-A9AE354C62F9}" presName="hierChild5" presStyleCnt="0"/>
      <dgm:spPr/>
    </dgm:pt>
    <dgm:pt modelId="{9693D120-49EC-4D1C-8065-1429A7E14A56}" type="pres">
      <dgm:prSet presAssocID="{E60356A4-BC0B-4681-8FF4-717C8ADFB97E}" presName="Name37" presStyleLbl="parChTrans1D3" presStyleIdx="6" presStyleCnt="8"/>
      <dgm:spPr/>
    </dgm:pt>
    <dgm:pt modelId="{C7631C24-20AB-4163-B770-CC83F2A2E417}" type="pres">
      <dgm:prSet presAssocID="{A53AE261-104B-4C37-9522-8AFD2826C1CD}" presName="hierRoot2" presStyleCnt="0">
        <dgm:presLayoutVars>
          <dgm:hierBranch val="init"/>
        </dgm:presLayoutVars>
      </dgm:prSet>
      <dgm:spPr/>
    </dgm:pt>
    <dgm:pt modelId="{19A08057-211A-40DB-B8B9-87DF8AFE5107}" type="pres">
      <dgm:prSet presAssocID="{A53AE261-104B-4C37-9522-8AFD2826C1CD}" presName="rootComposite" presStyleCnt="0"/>
      <dgm:spPr/>
    </dgm:pt>
    <dgm:pt modelId="{47D32236-1F29-46CC-B1C7-19541FF50135}" type="pres">
      <dgm:prSet presAssocID="{A53AE261-104B-4C37-9522-8AFD2826C1CD}" presName="rootText" presStyleLbl="node3" presStyleIdx="6" presStyleCnt="8">
        <dgm:presLayoutVars>
          <dgm:chPref val="3"/>
        </dgm:presLayoutVars>
      </dgm:prSet>
      <dgm:spPr/>
    </dgm:pt>
    <dgm:pt modelId="{3193519E-3A40-4229-83B6-2414CE3E7137}" type="pres">
      <dgm:prSet presAssocID="{A53AE261-104B-4C37-9522-8AFD2826C1CD}" presName="rootConnector" presStyleLbl="node3" presStyleIdx="6" presStyleCnt="8"/>
      <dgm:spPr/>
    </dgm:pt>
    <dgm:pt modelId="{D6E2C4B1-3EFE-42C0-8A24-54C19378EB10}" type="pres">
      <dgm:prSet presAssocID="{A53AE261-104B-4C37-9522-8AFD2826C1CD}" presName="hierChild4" presStyleCnt="0"/>
      <dgm:spPr/>
    </dgm:pt>
    <dgm:pt modelId="{5DC6573F-C756-4511-80E1-771A3B1AF955}" type="pres">
      <dgm:prSet presAssocID="{A53AE261-104B-4C37-9522-8AFD2826C1CD}" presName="hierChild5" presStyleCnt="0"/>
      <dgm:spPr/>
    </dgm:pt>
    <dgm:pt modelId="{60952F9E-583D-4395-9C96-111ED107194D}" type="pres">
      <dgm:prSet presAssocID="{9AFCFF64-7971-4395-81CF-9A0537FB9706}" presName="Name37" presStyleLbl="parChTrans1D3" presStyleIdx="7" presStyleCnt="8"/>
      <dgm:spPr/>
    </dgm:pt>
    <dgm:pt modelId="{4CF16933-74F2-40DB-A441-490A15313C46}" type="pres">
      <dgm:prSet presAssocID="{5F91D035-3C7B-472E-9516-447D075B4D12}" presName="hierRoot2" presStyleCnt="0">
        <dgm:presLayoutVars>
          <dgm:hierBranch val="init"/>
        </dgm:presLayoutVars>
      </dgm:prSet>
      <dgm:spPr/>
    </dgm:pt>
    <dgm:pt modelId="{FFC840D1-80BD-4777-96F4-542761BCABA5}" type="pres">
      <dgm:prSet presAssocID="{5F91D035-3C7B-472E-9516-447D075B4D12}" presName="rootComposite" presStyleCnt="0"/>
      <dgm:spPr/>
    </dgm:pt>
    <dgm:pt modelId="{4D1F7C03-A85D-4186-8AA0-773DBDB2AAA8}" type="pres">
      <dgm:prSet presAssocID="{5F91D035-3C7B-472E-9516-447D075B4D12}" presName="rootText" presStyleLbl="node3" presStyleIdx="7" presStyleCnt="8">
        <dgm:presLayoutVars>
          <dgm:chPref val="3"/>
        </dgm:presLayoutVars>
      </dgm:prSet>
      <dgm:spPr/>
    </dgm:pt>
    <dgm:pt modelId="{FE5CF9F4-84BD-44F2-92C3-E2BBE519F3D1}" type="pres">
      <dgm:prSet presAssocID="{5F91D035-3C7B-472E-9516-447D075B4D12}" presName="rootConnector" presStyleLbl="node3" presStyleIdx="7" presStyleCnt="8"/>
      <dgm:spPr/>
    </dgm:pt>
    <dgm:pt modelId="{B6CBD6C5-BF13-418A-9EC4-3B341D2CA3FC}" type="pres">
      <dgm:prSet presAssocID="{5F91D035-3C7B-472E-9516-447D075B4D12}" presName="hierChild4" presStyleCnt="0"/>
      <dgm:spPr/>
    </dgm:pt>
    <dgm:pt modelId="{8F821042-8BE9-492F-8FEB-B8641EF03E30}" type="pres">
      <dgm:prSet presAssocID="{5F91D035-3C7B-472E-9516-447D075B4D12}" presName="hierChild5" presStyleCnt="0"/>
      <dgm:spPr/>
    </dgm:pt>
    <dgm:pt modelId="{744B0FCA-B6D9-48C3-8F97-7CB8882490C9}" type="pres">
      <dgm:prSet presAssocID="{C6E21831-8275-4F28-B054-3C477F85900E}" presName="hierChild5" presStyleCnt="0"/>
      <dgm:spPr/>
    </dgm:pt>
    <dgm:pt modelId="{E9F5FD4B-8EBA-4A05-902B-1D523BBDE708}" type="pres">
      <dgm:prSet presAssocID="{8AA8E94A-5FD0-4499-B697-FA4B491040E5}" presName="hierChild3" presStyleCnt="0"/>
      <dgm:spPr/>
    </dgm:pt>
  </dgm:ptLst>
  <dgm:cxnLst>
    <dgm:cxn modelId="{FE266501-6CA3-45C3-96D9-42A2C55EB8DB}" type="presOf" srcId="{8AA8E94A-5FD0-4499-B697-FA4B491040E5}" destId="{B3D0C878-A64E-406E-9848-A6FF6F8BB9E3}" srcOrd="1" destOrd="0" presId="urn:microsoft.com/office/officeart/2005/8/layout/orgChart1"/>
    <dgm:cxn modelId="{09071505-FC8E-4140-8C84-BC8A8043DD6B}" srcId="{9393C1B2-187E-4298-8216-E1C7164D0A82}" destId="{8101DF87-50AD-44B5-BF6B-102D3D74C33B}" srcOrd="1" destOrd="0" parTransId="{4754C346-A846-4198-AA96-C262024F7098}" sibTransId="{B2A0E0D5-4E61-4F03-9429-18712BC85317}"/>
    <dgm:cxn modelId="{2D62D708-3228-4C62-B94A-B896D59848AB}" type="presOf" srcId="{C6E21831-8275-4F28-B054-3C477F85900E}" destId="{0FBA821A-3B35-4EF4-BA76-6D1845E811D2}" srcOrd="1" destOrd="0" presId="urn:microsoft.com/office/officeart/2005/8/layout/orgChart1"/>
    <dgm:cxn modelId="{DFA75717-F828-4A32-81C8-C3BE86C9C482}" type="presOf" srcId="{A53AE261-104B-4C37-9522-8AFD2826C1CD}" destId="{47D32236-1F29-46CC-B1C7-19541FF50135}" srcOrd="0" destOrd="0" presId="urn:microsoft.com/office/officeart/2005/8/layout/orgChart1"/>
    <dgm:cxn modelId="{863C9117-220E-4D66-A352-19BD77839793}" type="presOf" srcId="{5F91D035-3C7B-472E-9516-447D075B4D12}" destId="{FE5CF9F4-84BD-44F2-92C3-E2BBE519F3D1}" srcOrd="1" destOrd="0" presId="urn:microsoft.com/office/officeart/2005/8/layout/orgChart1"/>
    <dgm:cxn modelId="{40E3B71C-D231-4F14-9A54-D2298E45DD51}" srcId="{9393C1B2-187E-4298-8216-E1C7164D0A82}" destId="{FE1225B3-24B5-4CE2-A2BF-4D147DEEEBFE}" srcOrd="2" destOrd="0" parTransId="{763A0657-CA42-4600-B692-3B9072B6C3D9}" sibTransId="{BAB4A7FB-E8D8-433D-9F07-606DCE50844F}"/>
    <dgm:cxn modelId="{54B3881F-FFCE-437B-9E85-EBEFD82AD951}" srcId="{C6E21831-8275-4F28-B054-3C477F85900E}" destId="{5F91D035-3C7B-472E-9516-447D075B4D12}" srcOrd="3" destOrd="0" parTransId="{9AFCFF64-7971-4395-81CF-9A0537FB9706}" sibTransId="{B96F4B2B-9380-4ADF-B8CD-FACEE877CAEC}"/>
    <dgm:cxn modelId="{75EB5124-565E-4EEB-85F0-F6CD63AA1F6A}" srcId="{3A5351C0-5B14-4656-A3B1-B511CCD79952}" destId="{8AA8E94A-5FD0-4499-B697-FA4B491040E5}" srcOrd="0" destOrd="0" parTransId="{5A8D62F4-C236-446B-A90D-CDE78C442123}" sibTransId="{5FA5F2C4-4BD9-46D4-8D58-C13D5A5D6B8D}"/>
    <dgm:cxn modelId="{1BF91626-66C5-4A17-AD0E-6B34162348B8}" type="presOf" srcId="{8AA8E94A-5FD0-4499-B697-FA4B491040E5}" destId="{0E86D2EE-B7C0-43BB-92D5-059A07C55D93}" srcOrd="0" destOrd="0" presId="urn:microsoft.com/office/officeart/2005/8/layout/orgChart1"/>
    <dgm:cxn modelId="{BF28D826-4907-4A2C-956C-36A49ECB80D8}" type="presOf" srcId="{FE1225B3-24B5-4CE2-A2BF-4D147DEEEBFE}" destId="{7EEFB444-674C-407C-BB8E-27EC8542594A}" srcOrd="0" destOrd="0" presId="urn:microsoft.com/office/officeart/2005/8/layout/orgChart1"/>
    <dgm:cxn modelId="{378B0F39-B8B4-45B7-BBB5-E39E85E14DB3}" type="presOf" srcId="{8854C0CB-34D6-4273-B05D-4401BE362E27}" destId="{517A1B38-2027-429D-9165-03C323E59D70}" srcOrd="1" destOrd="0" presId="urn:microsoft.com/office/officeart/2005/8/layout/orgChart1"/>
    <dgm:cxn modelId="{062FC039-C7CA-4518-A80E-DF37C5ED27E3}" type="presOf" srcId="{D6EA9262-70AF-4E12-9232-7DAF1BA62A6D}" destId="{5EC8E6AD-9040-4F23-9102-C91E903EEAE6}" srcOrd="0" destOrd="0" presId="urn:microsoft.com/office/officeart/2005/8/layout/orgChart1"/>
    <dgm:cxn modelId="{4939E93D-E445-4C12-BDEA-52598E4D1758}" srcId="{8AA8E94A-5FD0-4499-B697-FA4B491040E5}" destId="{9393C1B2-187E-4298-8216-E1C7164D0A82}" srcOrd="0" destOrd="0" parTransId="{C8381FFD-D69D-46CF-BA62-DA93BFD2AD9E}" sibTransId="{88618F2C-36C8-48D9-A3F9-D095BC469DD9}"/>
    <dgm:cxn modelId="{0CDEE93F-0E05-4F20-A2D6-351515D788E4}" type="presOf" srcId="{22BC97FF-F36B-49FB-A4AC-3A17CADDE6B9}" destId="{F02377B3-8BD7-4736-83CC-F2D9CFCC0535}" srcOrd="0" destOrd="0" presId="urn:microsoft.com/office/officeart/2005/8/layout/orgChart1"/>
    <dgm:cxn modelId="{2008F05C-9BFE-4FC6-8B02-E86868A44BF8}" srcId="{C6E21831-8275-4F28-B054-3C477F85900E}" destId="{36BD5B1C-CD63-4D01-9802-A9AE354C62F9}" srcOrd="1" destOrd="0" parTransId="{22BC97FF-F36B-49FB-A4AC-3A17CADDE6B9}" sibTransId="{ABFC03AB-4C01-4B21-A5A8-7A9F644E0556}"/>
    <dgm:cxn modelId="{FBFA7462-F92E-4364-BE46-798C9A0C4EF3}" type="presOf" srcId="{4754C346-A846-4198-AA96-C262024F7098}" destId="{1BDE4858-FD85-4FD8-9783-2AB368169C21}" srcOrd="0" destOrd="0" presId="urn:microsoft.com/office/officeart/2005/8/layout/orgChart1"/>
    <dgm:cxn modelId="{B9799D62-6411-463B-B2E2-3E5BE082C859}" type="presOf" srcId="{8101DF87-50AD-44B5-BF6B-102D3D74C33B}" destId="{1FB590C6-3C8F-4052-B592-47311E39AB37}" srcOrd="0" destOrd="0" presId="urn:microsoft.com/office/officeart/2005/8/layout/orgChart1"/>
    <dgm:cxn modelId="{34AECA62-3FD6-42A7-BE21-152AB9FA1AFA}" srcId="{9393C1B2-187E-4298-8216-E1C7164D0A82}" destId="{17B0C32A-E26C-432C-89A9-CDEC277F41BD}" srcOrd="0" destOrd="0" parTransId="{02439AD5-8B2E-49C3-A461-33409A36FDCC}" sibTransId="{85D69CC2-DA50-4ABA-9F22-EC779B7FB192}"/>
    <dgm:cxn modelId="{62475446-AA42-4758-9485-939C3685B984}" type="presOf" srcId="{9393C1B2-187E-4298-8216-E1C7164D0A82}" destId="{707A13C4-57AB-4A9A-9EF6-51F831D3D076}" srcOrd="1" destOrd="0" presId="urn:microsoft.com/office/officeart/2005/8/layout/orgChart1"/>
    <dgm:cxn modelId="{7B8C0E69-E95F-4BD0-9144-8F81C3F12B5A}" srcId="{C6E21831-8275-4F28-B054-3C477F85900E}" destId="{A53AE261-104B-4C37-9522-8AFD2826C1CD}" srcOrd="2" destOrd="0" parTransId="{E60356A4-BC0B-4681-8FF4-717C8ADFB97E}" sibTransId="{48CC8713-EB7D-4CA9-BAA8-F4EBD42FB007}"/>
    <dgm:cxn modelId="{AE25D66F-E749-4BBB-B29C-89153E875EBC}" srcId="{C6E21831-8275-4F28-B054-3C477F85900E}" destId="{8854C0CB-34D6-4273-B05D-4401BE362E27}" srcOrd="0" destOrd="0" parTransId="{B639223B-F841-4047-9048-8A2299FBFA4C}" sibTransId="{E31E8124-17C6-4E8E-8E61-A6C5A3A38E3F}"/>
    <dgm:cxn modelId="{AB106950-AE80-4F6B-A32A-30566FD390D1}" type="presOf" srcId="{36BD5B1C-CD63-4D01-9802-A9AE354C62F9}" destId="{B7830727-EC9E-4B1B-8C21-59E9852382D8}" srcOrd="1" destOrd="0" presId="urn:microsoft.com/office/officeart/2005/8/layout/orgChart1"/>
    <dgm:cxn modelId="{A1DBFE53-E174-4D87-A159-0A4D120922F9}" type="presOf" srcId="{36BD5B1C-CD63-4D01-9802-A9AE354C62F9}" destId="{52334A33-814B-46BC-AB94-F980DF80811C}" srcOrd="0" destOrd="0" presId="urn:microsoft.com/office/officeart/2005/8/layout/orgChart1"/>
    <dgm:cxn modelId="{DCE86D76-44EA-4A55-B107-3B42176096BC}" srcId="{9393C1B2-187E-4298-8216-E1C7164D0A82}" destId="{3BDB10C2-D74F-4647-A6F7-FE2AEC629CDB}" srcOrd="3" destOrd="0" parTransId="{D6EA9262-70AF-4E12-9232-7DAF1BA62A6D}" sibTransId="{54634CE0-AAA7-47D7-A8C1-B8616BC751F6}"/>
    <dgm:cxn modelId="{ABAB3B7C-030B-4196-9923-EAC70C45F197}" type="presOf" srcId="{E60356A4-BC0B-4681-8FF4-717C8ADFB97E}" destId="{9693D120-49EC-4D1C-8065-1429A7E14A56}" srcOrd="0" destOrd="0" presId="urn:microsoft.com/office/officeart/2005/8/layout/orgChart1"/>
    <dgm:cxn modelId="{86A5F67C-99C3-4598-B132-DF67CA66B4C4}" type="presOf" srcId="{F2C02CB4-3AAC-4851-A797-E3133BFCE2B8}" destId="{932CDF03-E603-4FA2-AD03-548A266C1D24}" srcOrd="0" destOrd="0" presId="urn:microsoft.com/office/officeart/2005/8/layout/orgChart1"/>
    <dgm:cxn modelId="{CB2C9C82-6882-4F61-8B33-1577DEC0ADB8}" type="presOf" srcId="{FE1225B3-24B5-4CE2-A2BF-4D147DEEEBFE}" destId="{D3B720CA-820A-49E7-A82B-00B7150BBB87}" srcOrd="1" destOrd="0" presId="urn:microsoft.com/office/officeart/2005/8/layout/orgChart1"/>
    <dgm:cxn modelId="{FB91318E-713D-436C-9B7F-F9547024E357}" type="presOf" srcId="{17B0C32A-E26C-432C-89A9-CDEC277F41BD}" destId="{626927B5-33E2-40BA-9CA6-B09443122C4F}" srcOrd="0" destOrd="0" presId="urn:microsoft.com/office/officeart/2005/8/layout/orgChart1"/>
    <dgm:cxn modelId="{CB3A8590-6362-4033-87D5-FE021F1C00F4}" type="presOf" srcId="{C8381FFD-D69D-46CF-BA62-DA93BFD2AD9E}" destId="{4FFE54DF-99E0-48BE-BE13-BD7BF9904A1E}" srcOrd="0" destOrd="0" presId="urn:microsoft.com/office/officeart/2005/8/layout/orgChart1"/>
    <dgm:cxn modelId="{9DA16392-29AA-4D5E-95A7-D5E22415A8B7}" type="presOf" srcId="{A53AE261-104B-4C37-9522-8AFD2826C1CD}" destId="{3193519E-3A40-4229-83B6-2414CE3E7137}" srcOrd="1" destOrd="0" presId="urn:microsoft.com/office/officeart/2005/8/layout/orgChart1"/>
    <dgm:cxn modelId="{AF614294-C0C1-4778-A302-EE4BA5891C5D}" type="presOf" srcId="{B639223B-F841-4047-9048-8A2299FBFA4C}" destId="{83A39230-365F-4EA3-94DB-EC0FE7E19411}" srcOrd="0" destOrd="0" presId="urn:microsoft.com/office/officeart/2005/8/layout/orgChart1"/>
    <dgm:cxn modelId="{1EFC0B98-15D6-42DC-A945-65E0405F18BE}" type="presOf" srcId="{17B0C32A-E26C-432C-89A9-CDEC277F41BD}" destId="{727FEB47-47A2-4A83-BC4E-D5AA551FB220}" srcOrd="1" destOrd="0" presId="urn:microsoft.com/office/officeart/2005/8/layout/orgChart1"/>
    <dgm:cxn modelId="{06270D99-3F91-4280-861F-D9009131D654}" type="presOf" srcId="{5F91D035-3C7B-472E-9516-447D075B4D12}" destId="{4D1F7C03-A85D-4186-8AA0-773DBDB2AAA8}" srcOrd="0" destOrd="0" presId="urn:microsoft.com/office/officeart/2005/8/layout/orgChart1"/>
    <dgm:cxn modelId="{EBF5EAA8-9367-4C82-A3EC-ECEBF5ACF834}" type="presOf" srcId="{3BDB10C2-D74F-4647-A6F7-FE2AEC629CDB}" destId="{B5A17B3B-0670-432D-95C4-63FA2AD10BDB}" srcOrd="0" destOrd="0" presId="urn:microsoft.com/office/officeart/2005/8/layout/orgChart1"/>
    <dgm:cxn modelId="{C3151CB7-A1D8-4C85-A8F9-41D62CB818F5}" type="presOf" srcId="{9AFCFF64-7971-4395-81CF-9A0537FB9706}" destId="{60952F9E-583D-4395-9C96-111ED107194D}" srcOrd="0" destOrd="0" presId="urn:microsoft.com/office/officeart/2005/8/layout/orgChart1"/>
    <dgm:cxn modelId="{BBB27EC3-8F25-4C45-9CF2-F861BB44F563}" type="presOf" srcId="{8101DF87-50AD-44B5-BF6B-102D3D74C33B}" destId="{6C492D61-0222-470E-AC09-773ACF778533}" srcOrd="1" destOrd="0" presId="urn:microsoft.com/office/officeart/2005/8/layout/orgChart1"/>
    <dgm:cxn modelId="{CB64BDC3-DB59-4387-A06D-C57F9EB15055}" srcId="{8AA8E94A-5FD0-4499-B697-FA4B491040E5}" destId="{C6E21831-8275-4F28-B054-3C477F85900E}" srcOrd="1" destOrd="0" parTransId="{F2C02CB4-3AAC-4851-A797-E3133BFCE2B8}" sibTransId="{D6652FE1-8FE6-4A79-87ED-4B61AE7441D7}"/>
    <dgm:cxn modelId="{BA77BECB-8860-4D49-A534-A282BAAE37F0}" type="presOf" srcId="{3BDB10C2-D74F-4647-A6F7-FE2AEC629CDB}" destId="{4EF463F4-48CB-4E83-8A5B-8CE2BEE30750}" srcOrd="1" destOrd="0" presId="urn:microsoft.com/office/officeart/2005/8/layout/orgChart1"/>
    <dgm:cxn modelId="{EF9E41D0-F1D2-41AB-9D59-38FE0C6BC227}" type="presOf" srcId="{3A5351C0-5B14-4656-A3B1-B511CCD79952}" destId="{66A34920-70D9-423C-B5A8-D57944CD09A4}" srcOrd="0" destOrd="0" presId="urn:microsoft.com/office/officeart/2005/8/layout/orgChart1"/>
    <dgm:cxn modelId="{C4457ADB-CACA-447B-B6BC-EE06A478E5ED}" type="presOf" srcId="{9393C1B2-187E-4298-8216-E1C7164D0A82}" destId="{C498DB28-CC60-44CE-8E0A-5718F775CD33}" srcOrd="0" destOrd="0" presId="urn:microsoft.com/office/officeart/2005/8/layout/orgChart1"/>
    <dgm:cxn modelId="{EDD821E8-2D80-4D66-B464-76912D79E212}" type="presOf" srcId="{8854C0CB-34D6-4273-B05D-4401BE362E27}" destId="{97CBEB64-DD97-4D43-9E79-4AF94803CD61}" srcOrd="0" destOrd="0" presId="urn:microsoft.com/office/officeart/2005/8/layout/orgChart1"/>
    <dgm:cxn modelId="{3747D7EC-B0E7-4F4C-8C4F-0A6289966BCA}" type="presOf" srcId="{02439AD5-8B2E-49C3-A461-33409A36FDCC}" destId="{7F3500F1-AA59-45E7-A4B0-04D53C1441F6}" srcOrd="0" destOrd="0" presId="urn:microsoft.com/office/officeart/2005/8/layout/orgChart1"/>
    <dgm:cxn modelId="{90FFD7F2-6B1A-481A-9A7E-A79F470254C0}" type="presOf" srcId="{763A0657-CA42-4600-B692-3B9072B6C3D9}" destId="{714A8D15-53D1-4873-8431-080528E90726}" srcOrd="0" destOrd="0" presId="urn:microsoft.com/office/officeart/2005/8/layout/orgChart1"/>
    <dgm:cxn modelId="{C069B2FD-B8FE-47ED-B279-E0701D1D5653}" type="presOf" srcId="{C6E21831-8275-4F28-B054-3C477F85900E}" destId="{3E03DFC0-AB31-4513-97B4-A2890C01B49C}" srcOrd="0" destOrd="0" presId="urn:microsoft.com/office/officeart/2005/8/layout/orgChart1"/>
    <dgm:cxn modelId="{5800DAC3-3812-4905-8B53-96B2C22B75DA}" type="presParOf" srcId="{66A34920-70D9-423C-B5A8-D57944CD09A4}" destId="{8CCD92F2-C1E3-452D-81F5-F2065233266D}" srcOrd="0" destOrd="0" presId="urn:microsoft.com/office/officeart/2005/8/layout/orgChart1"/>
    <dgm:cxn modelId="{6AE33C74-7AED-40F8-8940-BE665ED60C1C}" type="presParOf" srcId="{8CCD92F2-C1E3-452D-81F5-F2065233266D}" destId="{4ED67243-0827-48D6-AC38-AD6594F5CCDF}" srcOrd="0" destOrd="0" presId="urn:microsoft.com/office/officeart/2005/8/layout/orgChart1"/>
    <dgm:cxn modelId="{AEE1AFD9-F899-4FD7-8482-91ED7E95789E}" type="presParOf" srcId="{4ED67243-0827-48D6-AC38-AD6594F5CCDF}" destId="{0E86D2EE-B7C0-43BB-92D5-059A07C55D93}" srcOrd="0" destOrd="0" presId="urn:microsoft.com/office/officeart/2005/8/layout/orgChart1"/>
    <dgm:cxn modelId="{201C2C6C-92FC-4D80-9E23-C4AA85766859}" type="presParOf" srcId="{4ED67243-0827-48D6-AC38-AD6594F5CCDF}" destId="{B3D0C878-A64E-406E-9848-A6FF6F8BB9E3}" srcOrd="1" destOrd="0" presId="urn:microsoft.com/office/officeart/2005/8/layout/orgChart1"/>
    <dgm:cxn modelId="{1EE5EA0E-43AD-42C1-BCA0-178A3E318512}" type="presParOf" srcId="{8CCD92F2-C1E3-452D-81F5-F2065233266D}" destId="{9F313ABD-58CD-4B91-AB2E-BEC6E1903538}" srcOrd="1" destOrd="0" presId="urn:microsoft.com/office/officeart/2005/8/layout/orgChart1"/>
    <dgm:cxn modelId="{8E47705B-CA4C-4D93-AD3E-7F5C42148DB8}" type="presParOf" srcId="{9F313ABD-58CD-4B91-AB2E-BEC6E1903538}" destId="{4FFE54DF-99E0-48BE-BE13-BD7BF9904A1E}" srcOrd="0" destOrd="0" presId="urn:microsoft.com/office/officeart/2005/8/layout/orgChart1"/>
    <dgm:cxn modelId="{DB9FB000-A0D4-472C-81D0-67B3021B73CE}" type="presParOf" srcId="{9F313ABD-58CD-4B91-AB2E-BEC6E1903538}" destId="{9ED05BAA-6F85-489B-9C8E-4D6279353A39}" srcOrd="1" destOrd="0" presId="urn:microsoft.com/office/officeart/2005/8/layout/orgChart1"/>
    <dgm:cxn modelId="{6C9595C7-61EE-49D0-95A3-766A8D491A66}" type="presParOf" srcId="{9ED05BAA-6F85-489B-9C8E-4D6279353A39}" destId="{D9898F42-015F-4E90-A950-1696F957A54B}" srcOrd="0" destOrd="0" presId="urn:microsoft.com/office/officeart/2005/8/layout/orgChart1"/>
    <dgm:cxn modelId="{A268BC59-8D12-4F7D-B2AF-E8569A21A066}" type="presParOf" srcId="{D9898F42-015F-4E90-A950-1696F957A54B}" destId="{C498DB28-CC60-44CE-8E0A-5718F775CD33}" srcOrd="0" destOrd="0" presId="urn:microsoft.com/office/officeart/2005/8/layout/orgChart1"/>
    <dgm:cxn modelId="{FE0BA89A-E29F-46FE-9EDA-4DF2E9704278}" type="presParOf" srcId="{D9898F42-015F-4E90-A950-1696F957A54B}" destId="{707A13C4-57AB-4A9A-9EF6-51F831D3D076}" srcOrd="1" destOrd="0" presId="urn:microsoft.com/office/officeart/2005/8/layout/orgChart1"/>
    <dgm:cxn modelId="{BD07554C-D959-4A32-AC55-60F19B9A4164}" type="presParOf" srcId="{9ED05BAA-6F85-489B-9C8E-4D6279353A39}" destId="{7F12816E-76F9-447A-91DC-18B67104EA52}" srcOrd="1" destOrd="0" presId="urn:microsoft.com/office/officeart/2005/8/layout/orgChart1"/>
    <dgm:cxn modelId="{F2975BA8-7D9E-4496-839D-9A1D5E0122AB}" type="presParOf" srcId="{7F12816E-76F9-447A-91DC-18B67104EA52}" destId="{7F3500F1-AA59-45E7-A4B0-04D53C1441F6}" srcOrd="0" destOrd="0" presId="urn:microsoft.com/office/officeart/2005/8/layout/orgChart1"/>
    <dgm:cxn modelId="{AFCD86CB-7F73-49BF-882F-47CAD74861D1}" type="presParOf" srcId="{7F12816E-76F9-447A-91DC-18B67104EA52}" destId="{745C48EE-5152-4A9A-97BF-67B758B167E2}" srcOrd="1" destOrd="0" presId="urn:microsoft.com/office/officeart/2005/8/layout/orgChart1"/>
    <dgm:cxn modelId="{9E94E43C-7EDC-428D-92E0-5E9E785DA050}" type="presParOf" srcId="{745C48EE-5152-4A9A-97BF-67B758B167E2}" destId="{947B9FB4-1E80-41A6-A423-1B1BBE7E366E}" srcOrd="0" destOrd="0" presId="urn:microsoft.com/office/officeart/2005/8/layout/orgChart1"/>
    <dgm:cxn modelId="{7C3FEC07-A794-4EFA-B9ED-2A72802D1A4B}" type="presParOf" srcId="{947B9FB4-1E80-41A6-A423-1B1BBE7E366E}" destId="{626927B5-33E2-40BA-9CA6-B09443122C4F}" srcOrd="0" destOrd="0" presId="urn:microsoft.com/office/officeart/2005/8/layout/orgChart1"/>
    <dgm:cxn modelId="{30D10E47-2937-4FA3-AD13-9A8B4BF59272}" type="presParOf" srcId="{947B9FB4-1E80-41A6-A423-1B1BBE7E366E}" destId="{727FEB47-47A2-4A83-BC4E-D5AA551FB220}" srcOrd="1" destOrd="0" presId="urn:microsoft.com/office/officeart/2005/8/layout/orgChart1"/>
    <dgm:cxn modelId="{569E2D73-01BC-4930-9149-FE6232FEC903}" type="presParOf" srcId="{745C48EE-5152-4A9A-97BF-67B758B167E2}" destId="{097B6EA8-E4B8-4458-890F-81CA0A3556EF}" srcOrd="1" destOrd="0" presId="urn:microsoft.com/office/officeart/2005/8/layout/orgChart1"/>
    <dgm:cxn modelId="{A89C4D6E-BCCC-4199-A66B-A51526610ED9}" type="presParOf" srcId="{745C48EE-5152-4A9A-97BF-67B758B167E2}" destId="{2E52A127-AB1D-4CC5-A1EB-47C4C08C8A87}" srcOrd="2" destOrd="0" presId="urn:microsoft.com/office/officeart/2005/8/layout/orgChart1"/>
    <dgm:cxn modelId="{1CFA921A-AF16-42AE-9DAC-F4FD4901F873}" type="presParOf" srcId="{7F12816E-76F9-447A-91DC-18B67104EA52}" destId="{1BDE4858-FD85-4FD8-9783-2AB368169C21}" srcOrd="2" destOrd="0" presId="urn:microsoft.com/office/officeart/2005/8/layout/orgChart1"/>
    <dgm:cxn modelId="{28F24A08-03BE-47CD-A90A-CFD84000CDDB}" type="presParOf" srcId="{7F12816E-76F9-447A-91DC-18B67104EA52}" destId="{A4958440-7FA2-4DC6-8C64-DCB3A47BCB56}" srcOrd="3" destOrd="0" presId="urn:microsoft.com/office/officeart/2005/8/layout/orgChart1"/>
    <dgm:cxn modelId="{64A0AD1D-542C-4AC8-AD3D-3220B9ABD6E9}" type="presParOf" srcId="{A4958440-7FA2-4DC6-8C64-DCB3A47BCB56}" destId="{75568F51-9EC6-4B64-ABB1-E2F842EF4ADF}" srcOrd="0" destOrd="0" presId="urn:microsoft.com/office/officeart/2005/8/layout/orgChart1"/>
    <dgm:cxn modelId="{43C15296-0F30-4F4B-B886-17C1CA8550C0}" type="presParOf" srcId="{75568F51-9EC6-4B64-ABB1-E2F842EF4ADF}" destId="{1FB590C6-3C8F-4052-B592-47311E39AB37}" srcOrd="0" destOrd="0" presId="urn:microsoft.com/office/officeart/2005/8/layout/orgChart1"/>
    <dgm:cxn modelId="{91DAA9E2-82A5-41F0-A60B-28769300E566}" type="presParOf" srcId="{75568F51-9EC6-4B64-ABB1-E2F842EF4ADF}" destId="{6C492D61-0222-470E-AC09-773ACF778533}" srcOrd="1" destOrd="0" presId="urn:microsoft.com/office/officeart/2005/8/layout/orgChart1"/>
    <dgm:cxn modelId="{2F501DF9-329C-4ACD-BA5E-4F0EC5B0A583}" type="presParOf" srcId="{A4958440-7FA2-4DC6-8C64-DCB3A47BCB56}" destId="{79A4AEEF-8A54-44FF-B1FC-8188BC22C94A}" srcOrd="1" destOrd="0" presId="urn:microsoft.com/office/officeart/2005/8/layout/orgChart1"/>
    <dgm:cxn modelId="{A3BFBC1E-9C2D-4090-92EB-F10B81A7FB82}" type="presParOf" srcId="{A4958440-7FA2-4DC6-8C64-DCB3A47BCB56}" destId="{BFAA9951-BD39-4980-B800-6C4EF7202389}" srcOrd="2" destOrd="0" presId="urn:microsoft.com/office/officeart/2005/8/layout/orgChart1"/>
    <dgm:cxn modelId="{83B3B4D8-EE05-4337-B5A7-2288A1F338C4}" type="presParOf" srcId="{7F12816E-76F9-447A-91DC-18B67104EA52}" destId="{714A8D15-53D1-4873-8431-080528E90726}" srcOrd="4" destOrd="0" presId="urn:microsoft.com/office/officeart/2005/8/layout/orgChart1"/>
    <dgm:cxn modelId="{DC504131-B184-4352-A407-82A34D21B83C}" type="presParOf" srcId="{7F12816E-76F9-447A-91DC-18B67104EA52}" destId="{DCAC499D-7BE8-49DC-89FC-CFC545CFDAB8}" srcOrd="5" destOrd="0" presId="urn:microsoft.com/office/officeart/2005/8/layout/orgChart1"/>
    <dgm:cxn modelId="{3888226D-CCE2-4A48-925D-9D846009E554}" type="presParOf" srcId="{DCAC499D-7BE8-49DC-89FC-CFC545CFDAB8}" destId="{FEA79E29-68F3-418D-ACFD-0BBA7E3DFE43}" srcOrd="0" destOrd="0" presId="urn:microsoft.com/office/officeart/2005/8/layout/orgChart1"/>
    <dgm:cxn modelId="{7ED64928-5210-4B60-81A9-17058ECEB106}" type="presParOf" srcId="{FEA79E29-68F3-418D-ACFD-0BBA7E3DFE43}" destId="{7EEFB444-674C-407C-BB8E-27EC8542594A}" srcOrd="0" destOrd="0" presId="urn:microsoft.com/office/officeart/2005/8/layout/orgChart1"/>
    <dgm:cxn modelId="{21CCCD6C-E85B-40BA-B6B4-6D184F34494C}" type="presParOf" srcId="{FEA79E29-68F3-418D-ACFD-0BBA7E3DFE43}" destId="{D3B720CA-820A-49E7-A82B-00B7150BBB87}" srcOrd="1" destOrd="0" presId="urn:microsoft.com/office/officeart/2005/8/layout/orgChart1"/>
    <dgm:cxn modelId="{9C9556FE-EF98-48F3-9B8D-7D741FA54E01}" type="presParOf" srcId="{DCAC499D-7BE8-49DC-89FC-CFC545CFDAB8}" destId="{76F4E246-B393-428F-B900-7B49C1D9E3F5}" srcOrd="1" destOrd="0" presId="urn:microsoft.com/office/officeart/2005/8/layout/orgChart1"/>
    <dgm:cxn modelId="{DE416A32-DD3D-4917-9DE5-2DFD09B70B37}" type="presParOf" srcId="{DCAC499D-7BE8-49DC-89FC-CFC545CFDAB8}" destId="{42083D9F-5D3C-491D-B84B-6057E158EB0A}" srcOrd="2" destOrd="0" presId="urn:microsoft.com/office/officeart/2005/8/layout/orgChart1"/>
    <dgm:cxn modelId="{989D3C16-AAF9-486A-94E8-E9D456BE1CA0}" type="presParOf" srcId="{7F12816E-76F9-447A-91DC-18B67104EA52}" destId="{5EC8E6AD-9040-4F23-9102-C91E903EEAE6}" srcOrd="6" destOrd="0" presId="urn:microsoft.com/office/officeart/2005/8/layout/orgChart1"/>
    <dgm:cxn modelId="{6F04277B-BBED-4FEC-9A3B-23ECC4C2CB06}" type="presParOf" srcId="{7F12816E-76F9-447A-91DC-18B67104EA52}" destId="{DE77812B-988D-4168-B2E7-7E7BC4BD8923}" srcOrd="7" destOrd="0" presId="urn:microsoft.com/office/officeart/2005/8/layout/orgChart1"/>
    <dgm:cxn modelId="{F9D4FCE5-7548-4253-A4C1-A45540A353C0}" type="presParOf" srcId="{DE77812B-988D-4168-B2E7-7E7BC4BD8923}" destId="{0A63D883-00D9-4E24-A0C1-322B3AD690DE}" srcOrd="0" destOrd="0" presId="urn:microsoft.com/office/officeart/2005/8/layout/orgChart1"/>
    <dgm:cxn modelId="{F0FDDDA4-9D02-49D8-ADB1-1A755D08C049}" type="presParOf" srcId="{0A63D883-00D9-4E24-A0C1-322B3AD690DE}" destId="{B5A17B3B-0670-432D-95C4-63FA2AD10BDB}" srcOrd="0" destOrd="0" presId="urn:microsoft.com/office/officeart/2005/8/layout/orgChart1"/>
    <dgm:cxn modelId="{CDF59059-C97E-4C18-8CA1-5F07E2A422AB}" type="presParOf" srcId="{0A63D883-00D9-4E24-A0C1-322B3AD690DE}" destId="{4EF463F4-48CB-4E83-8A5B-8CE2BEE30750}" srcOrd="1" destOrd="0" presId="urn:microsoft.com/office/officeart/2005/8/layout/orgChart1"/>
    <dgm:cxn modelId="{AE686845-2C34-45D7-BB69-2EA53ADE8F92}" type="presParOf" srcId="{DE77812B-988D-4168-B2E7-7E7BC4BD8923}" destId="{1FB744C2-5A1F-46E0-8778-15395165ABEA}" srcOrd="1" destOrd="0" presId="urn:microsoft.com/office/officeart/2005/8/layout/orgChart1"/>
    <dgm:cxn modelId="{B2AFA393-83EB-4109-A5DC-B648737E08A7}" type="presParOf" srcId="{DE77812B-988D-4168-B2E7-7E7BC4BD8923}" destId="{B2B5FCBA-B948-46DE-B6F3-8E823DF63AA8}" srcOrd="2" destOrd="0" presId="urn:microsoft.com/office/officeart/2005/8/layout/orgChart1"/>
    <dgm:cxn modelId="{0F581459-EC30-4686-9D96-117F26D38EDE}" type="presParOf" srcId="{9ED05BAA-6F85-489B-9C8E-4D6279353A39}" destId="{5E723864-5CE7-4BB4-A79A-289C4FAED283}" srcOrd="2" destOrd="0" presId="urn:microsoft.com/office/officeart/2005/8/layout/orgChart1"/>
    <dgm:cxn modelId="{B2A552E3-1AC2-449C-AD13-4435AAB7E987}" type="presParOf" srcId="{9F313ABD-58CD-4B91-AB2E-BEC6E1903538}" destId="{932CDF03-E603-4FA2-AD03-548A266C1D24}" srcOrd="2" destOrd="0" presId="urn:microsoft.com/office/officeart/2005/8/layout/orgChart1"/>
    <dgm:cxn modelId="{744512DA-A645-4341-9A98-1987C9D8D853}" type="presParOf" srcId="{9F313ABD-58CD-4B91-AB2E-BEC6E1903538}" destId="{9EED5994-4F44-4933-968C-26CBA83CC948}" srcOrd="3" destOrd="0" presId="urn:microsoft.com/office/officeart/2005/8/layout/orgChart1"/>
    <dgm:cxn modelId="{6F231CA7-FEBF-4BC5-A90F-AA5131480DC1}" type="presParOf" srcId="{9EED5994-4F44-4933-968C-26CBA83CC948}" destId="{BFBF92DD-34D7-40A6-B95C-59F49B0DE5ED}" srcOrd="0" destOrd="0" presId="urn:microsoft.com/office/officeart/2005/8/layout/orgChart1"/>
    <dgm:cxn modelId="{ED61BEE4-E12B-443D-8BB2-BE87088CED82}" type="presParOf" srcId="{BFBF92DD-34D7-40A6-B95C-59F49B0DE5ED}" destId="{3E03DFC0-AB31-4513-97B4-A2890C01B49C}" srcOrd="0" destOrd="0" presId="urn:microsoft.com/office/officeart/2005/8/layout/orgChart1"/>
    <dgm:cxn modelId="{82C39360-8FEA-42E2-8141-A4C70319143C}" type="presParOf" srcId="{BFBF92DD-34D7-40A6-B95C-59F49B0DE5ED}" destId="{0FBA821A-3B35-4EF4-BA76-6D1845E811D2}" srcOrd="1" destOrd="0" presId="urn:microsoft.com/office/officeart/2005/8/layout/orgChart1"/>
    <dgm:cxn modelId="{B94C4346-48D7-4223-A267-ED70CE7485FB}" type="presParOf" srcId="{9EED5994-4F44-4933-968C-26CBA83CC948}" destId="{86811189-01D6-4C93-B41C-B08061A3B151}" srcOrd="1" destOrd="0" presId="urn:microsoft.com/office/officeart/2005/8/layout/orgChart1"/>
    <dgm:cxn modelId="{F669C6C0-D4A4-4398-9699-20F4EE6A5183}" type="presParOf" srcId="{86811189-01D6-4C93-B41C-B08061A3B151}" destId="{83A39230-365F-4EA3-94DB-EC0FE7E19411}" srcOrd="0" destOrd="0" presId="urn:microsoft.com/office/officeart/2005/8/layout/orgChart1"/>
    <dgm:cxn modelId="{3313EC0E-7D7B-4BD1-8DE6-5C922EB5C102}" type="presParOf" srcId="{86811189-01D6-4C93-B41C-B08061A3B151}" destId="{E51B663C-6FB6-442B-8F22-254B8A378907}" srcOrd="1" destOrd="0" presId="urn:microsoft.com/office/officeart/2005/8/layout/orgChart1"/>
    <dgm:cxn modelId="{1396A53F-D223-4F0F-930B-E6FD7B9243BF}" type="presParOf" srcId="{E51B663C-6FB6-442B-8F22-254B8A378907}" destId="{A68A70E7-AD4E-4945-9518-BCCF52EB823A}" srcOrd="0" destOrd="0" presId="urn:microsoft.com/office/officeart/2005/8/layout/orgChart1"/>
    <dgm:cxn modelId="{F9CADCB8-B31D-4621-9176-8BED9DC760B5}" type="presParOf" srcId="{A68A70E7-AD4E-4945-9518-BCCF52EB823A}" destId="{97CBEB64-DD97-4D43-9E79-4AF94803CD61}" srcOrd="0" destOrd="0" presId="urn:microsoft.com/office/officeart/2005/8/layout/orgChart1"/>
    <dgm:cxn modelId="{252776A7-5697-4A91-8607-86211E36791F}" type="presParOf" srcId="{A68A70E7-AD4E-4945-9518-BCCF52EB823A}" destId="{517A1B38-2027-429D-9165-03C323E59D70}" srcOrd="1" destOrd="0" presId="urn:microsoft.com/office/officeart/2005/8/layout/orgChart1"/>
    <dgm:cxn modelId="{F91D6024-FF63-475C-A3B8-BEFD64E91942}" type="presParOf" srcId="{E51B663C-6FB6-442B-8F22-254B8A378907}" destId="{7CB56ED1-D258-46BC-AD0D-59BCE602AFAA}" srcOrd="1" destOrd="0" presId="urn:microsoft.com/office/officeart/2005/8/layout/orgChart1"/>
    <dgm:cxn modelId="{36C1C000-EBF4-483C-9267-634956797DB9}" type="presParOf" srcId="{E51B663C-6FB6-442B-8F22-254B8A378907}" destId="{F3E4D255-7E91-4CB8-8D62-3732D7C395B6}" srcOrd="2" destOrd="0" presId="urn:microsoft.com/office/officeart/2005/8/layout/orgChart1"/>
    <dgm:cxn modelId="{6E51D89A-0EA0-49C5-9DCA-26ECC9557B73}" type="presParOf" srcId="{86811189-01D6-4C93-B41C-B08061A3B151}" destId="{F02377B3-8BD7-4736-83CC-F2D9CFCC0535}" srcOrd="2" destOrd="0" presId="urn:microsoft.com/office/officeart/2005/8/layout/orgChart1"/>
    <dgm:cxn modelId="{18AECF5A-6A24-4422-B2A4-96C16098C88B}" type="presParOf" srcId="{86811189-01D6-4C93-B41C-B08061A3B151}" destId="{9BC0C37A-F887-409C-87C5-02AD6345D15A}" srcOrd="3" destOrd="0" presId="urn:microsoft.com/office/officeart/2005/8/layout/orgChart1"/>
    <dgm:cxn modelId="{96FBD208-EDEA-4B08-BD11-AA9C4996A31F}" type="presParOf" srcId="{9BC0C37A-F887-409C-87C5-02AD6345D15A}" destId="{51A70989-FF6E-4D80-AC4C-A2EA85D237E3}" srcOrd="0" destOrd="0" presId="urn:microsoft.com/office/officeart/2005/8/layout/orgChart1"/>
    <dgm:cxn modelId="{9FD72F33-C543-43AE-884F-9E4B7450C666}" type="presParOf" srcId="{51A70989-FF6E-4D80-AC4C-A2EA85D237E3}" destId="{52334A33-814B-46BC-AB94-F980DF80811C}" srcOrd="0" destOrd="0" presId="urn:microsoft.com/office/officeart/2005/8/layout/orgChart1"/>
    <dgm:cxn modelId="{51BA240C-36EF-4049-A5F2-789FB14FEE51}" type="presParOf" srcId="{51A70989-FF6E-4D80-AC4C-A2EA85D237E3}" destId="{B7830727-EC9E-4B1B-8C21-59E9852382D8}" srcOrd="1" destOrd="0" presId="urn:microsoft.com/office/officeart/2005/8/layout/orgChart1"/>
    <dgm:cxn modelId="{298702E3-61DD-4151-A66B-6FFEC90B446F}" type="presParOf" srcId="{9BC0C37A-F887-409C-87C5-02AD6345D15A}" destId="{EBB4C323-6FF6-4896-B56A-90CCF24E7A41}" srcOrd="1" destOrd="0" presId="urn:microsoft.com/office/officeart/2005/8/layout/orgChart1"/>
    <dgm:cxn modelId="{AFAF18D8-267C-4013-B230-04E82F02357B}" type="presParOf" srcId="{9BC0C37A-F887-409C-87C5-02AD6345D15A}" destId="{0BC9EC56-990B-4A5E-A27A-3899882E6E13}" srcOrd="2" destOrd="0" presId="urn:microsoft.com/office/officeart/2005/8/layout/orgChart1"/>
    <dgm:cxn modelId="{DC933562-A0B2-4649-A3B9-119295B9980E}" type="presParOf" srcId="{86811189-01D6-4C93-B41C-B08061A3B151}" destId="{9693D120-49EC-4D1C-8065-1429A7E14A56}" srcOrd="4" destOrd="0" presId="urn:microsoft.com/office/officeart/2005/8/layout/orgChart1"/>
    <dgm:cxn modelId="{A11694FE-EB83-4974-81CE-E21D7FEC110E}" type="presParOf" srcId="{86811189-01D6-4C93-B41C-B08061A3B151}" destId="{C7631C24-20AB-4163-B770-CC83F2A2E417}" srcOrd="5" destOrd="0" presId="urn:microsoft.com/office/officeart/2005/8/layout/orgChart1"/>
    <dgm:cxn modelId="{8F7A5C13-B996-4E8B-8038-23E3929DEA36}" type="presParOf" srcId="{C7631C24-20AB-4163-B770-CC83F2A2E417}" destId="{19A08057-211A-40DB-B8B9-87DF8AFE5107}" srcOrd="0" destOrd="0" presId="urn:microsoft.com/office/officeart/2005/8/layout/orgChart1"/>
    <dgm:cxn modelId="{C56EAE0E-0609-4F46-9999-69876869590E}" type="presParOf" srcId="{19A08057-211A-40DB-B8B9-87DF8AFE5107}" destId="{47D32236-1F29-46CC-B1C7-19541FF50135}" srcOrd="0" destOrd="0" presId="urn:microsoft.com/office/officeart/2005/8/layout/orgChart1"/>
    <dgm:cxn modelId="{4965A411-C91F-4E09-A0A4-8B8EBE53FF5F}" type="presParOf" srcId="{19A08057-211A-40DB-B8B9-87DF8AFE5107}" destId="{3193519E-3A40-4229-83B6-2414CE3E7137}" srcOrd="1" destOrd="0" presId="urn:microsoft.com/office/officeart/2005/8/layout/orgChart1"/>
    <dgm:cxn modelId="{A12F22C0-371C-4793-97A0-78729FE9AB99}" type="presParOf" srcId="{C7631C24-20AB-4163-B770-CC83F2A2E417}" destId="{D6E2C4B1-3EFE-42C0-8A24-54C19378EB10}" srcOrd="1" destOrd="0" presId="urn:microsoft.com/office/officeart/2005/8/layout/orgChart1"/>
    <dgm:cxn modelId="{8248B553-9FD8-49AF-AC61-3DA0081C87F2}" type="presParOf" srcId="{C7631C24-20AB-4163-B770-CC83F2A2E417}" destId="{5DC6573F-C756-4511-80E1-771A3B1AF955}" srcOrd="2" destOrd="0" presId="urn:microsoft.com/office/officeart/2005/8/layout/orgChart1"/>
    <dgm:cxn modelId="{EF542B8A-3E44-491F-A31A-F1F4EBADFC63}" type="presParOf" srcId="{86811189-01D6-4C93-B41C-B08061A3B151}" destId="{60952F9E-583D-4395-9C96-111ED107194D}" srcOrd="6" destOrd="0" presId="urn:microsoft.com/office/officeart/2005/8/layout/orgChart1"/>
    <dgm:cxn modelId="{7DD9E46C-E1D1-44BB-89EE-C48D8BCD52F4}" type="presParOf" srcId="{86811189-01D6-4C93-B41C-B08061A3B151}" destId="{4CF16933-74F2-40DB-A441-490A15313C46}" srcOrd="7" destOrd="0" presId="urn:microsoft.com/office/officeart/2005/8/layout/orgChart1"/>
    <dgm:cxn modelId="{8CB21F04-0C87-41BC-B274-16B7CF7718C0}" type="presParOf" srcId="{4CF16933-74F2-40DB-A441-490A15313C46}" destId="{FFC840D1-80BD-4777-96F4-542761BCABA5}" srcOrd="0" destOrd="0" presId="urn:microsoft.com/office/officeart/2005/8/layout/orgChart1"/>
    <dgm:cxn modelId="{A05DEABB-4021-4F87-92EE-0A4F6712A5B2}" type="presParOf" srcId="{FFC840D1-80BD-4777-96F4-542761BCABA5}" destId="{4D1F7C03-A85D-4186-8AA0-773DBDB2AAA8}" srcOrd="0" destOrd="0" presId="urn:microsoft.com/office/officeart/2005/8/layout/orgChart1"/>
    <dgm:cxn modelId="{D40DB0E4-F904-4F2F-81B2-363F4CB06B44}" type="presParOf" srcId="{FFC840D1-80BD-4777-96F4-542761BCABA5}" destId="{FE5CF9F4-84BD-44F2-92C3-E2BBE519F3D1}" srcOrd="1" destOrd="0" presId="urn:microsoft.com/office/officeart/2005/8/layout/orgChart1"/>
    <dgm:cxn modelId="{88EB5BF3-EE81-4187-A7E3-23B6D88D3BFD}" type="presParOf" srcId="{4CF16933-74F2-40DB-A441-490A15313C46}" destId="{B6CBD6C5-BF13-418A-9EC4-3B341D2CA3FC}" srcOrd="1" destOrd="0" presId="urn:microsoft.com/office/officeart/2005/8/layout/orgChart1"/>
    <dgm:cxn modelId="{3F09FC69-5CBD-4A7F-8289-3B0B8578E19C}" type="presParOf" srcId="{4CF16933-74F2-40DB-A441-490A15313C46}" destId="{8F821042-8BE9-492F-8FEB-B8641EF03E30}" srcOrd="2" destOrd="0" presId="urn:microsoft.com/office/officeart/2005/8/layout/orgChart1"/>
    <dgm:cxn modelId="{8DB4720C-06FB-4E9B-84FE-50DC7638012F}" type="presParOf" srcId="{9EED5994-4F44-4933-968C-26CBA83CC948}" destId="{744B0FCA-B6D9-48C3-8F97-7CB8882490C9}" srcOrd="2" destOrd="0" presId="urn:microsoft.com/office/officeart/2005/8/layout/orgChart1"/>
    <dgm:cxn modelId="{A28D5FB6-F74D-4F01-8F8E-C7ACE92033B9}" type="presParOf" srcId="{8CCD92F2-C1E3-452D-81F5-F2065233266D}" destId="{E9F5FD4B-8EBA-4A05-902B-1D523BBDE7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52F9E-583D-4395-9C96-111ED107194D}">
      <dsp:nvSpPr>
        <dsp:cNvPr id="0" name=""/>
        <dsp:cNvSpPr/>
      </dsp:nvSpPr>
      <dsp:spPr>
        <a:xfrm>
          <a:off x="1933521" y="1259081"/>
          <a:ext cx="156018" cy="2693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917"/>
              </a:lnTo>
              <a:lnTo>
                <a:pt x="156018" y="269391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3D120-49EC-4D1C-8065-1429A7E14A56}">
      <dsp:nvSpPr>
        <dsp:cNvPr id="0" name=""/>
        <dsp:cNvSpPr/>
      </dsp:nvSpPr>
      <dsp:spPr>
        <a:xfrm>
          <a:off x="1933521" y="1259081"/>
          <a:ext cx="156018" cy="1955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5430"/>
              </a:lnTo>
              <a:lnTo>
                <a:pt x="156018" y="195543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377B3-8BD7-4736-83CC-F2D9CFCC0535}">
      <dsp:nvSpPr>
        <dsp:cNvPr id="0" name=""/>
        <dsp:cNvSpPr/>
      </dsp:nvSpPr>
      <dsp:spPr>
        <a:xfrm>
          <a:off x="1933521" y="1259081"/>
          <a:ext cx="156018" cy="1216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6943"/>
              </a:lnTo>
              <a:lnTo>
                <a:pt x="156018" y="12169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39230-365F-4EA3-94DB-EC0FE7E19411}">
      <dsp:nvSpPr>
        <dsp:cNvPr id="0" name=""/>
        <dsp:cNvSpPr/>
      </dsp:nvSpPr>
      <dsp:spPr>
        <a:xfrm>
          <a:off x="1933521" y="1259081"/>
          <a:ext cx="156018" cy="478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456"/>
              </a:lnTo>
              <a:lnTo>
                <a:pt x="156018" y="4784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CDF03-E603-4FA2-AD03-548A266C1D24}">
      <dsp:nvSpPr>
        <dsp:cNvPr id="0" name=""/>
        <dsp:cNvSpPr/>
      </dsp:nvSpPr>
      <dsp:spPr>
        <a:xfrm>
          <a:off x="1720296" y="520594"/>
          <a:ext cx="629274" cy="218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12"/>
              </a:lnTo>
              <a:lnTo>
                <a:pt x="629274" y="109212"/>
              </a:lnTo>
              <a:lnTo>
                <a:pt x="629274" y="2184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8E6AD-9040-4F23-9102-C91E903EEAE6}">
      <dsp:nvSpPr>
        <dsp:cNvPr id="0" name=""/>
        <dsp:cNvSpPr/>
      </dsp:nvSpPr>
      <dsp:spPr>
        <a:xfrm>
          <a:off x="674972" y="1259081"/>
          <a:ext cx="156018" cy="2693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917"/>
              </a:lnTo>
              <a:lnTo>
                <a:pt x="156018" y="269391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A8D15-53D1-4873-8431-080528E90726}">
      <dsp:nvSpPr>
        <dsp:cNvPr id="0" name=""/>
        <dsp:cNvSpPr/>
      </dsp:nvSpPr>
      <dsp:spPr>
        <a:xfrm>
          <a:off x="674972" y="1259081"/>
          <a:ext cx="156018" cy="1955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5430"/>
              </a:lnTo>
              <a:lnTo>
                <a:pt x="156018" y="195543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E4858-FD85-4FD8-9783-2AB368169C21}">
      <dsp:nvSpPr>
        <dsp:cNvPr id="0" name=""/>
        <dsp:cNvSpPr/>
      </dsp:nvSpPr>
      <dsp:spPr>
        <a:xfrm>
          <a:off x="674972" y="1259081"/>
          <a:ext cx="156018" cy="1216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6943"/>
              </a:lnTo>
              <a:lnTo>
                <a:pt x="156018" y="12169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500F1-AA59-45E7-A4B0-04D53C1441F6}">
      <dsp:nvSpPr>
        <dsp:cNvPr id="0" name=""/>
        <dsp:cNvSpPr/>
      </dsp:nvSpPr>
      <dsp:spPr>
        <a:xfrm>
          <a:off x="674972" y="1259081"/>
          <a:ext cx="156018" cy="478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456"/>
              </a:lnTo>
              <a:lnTo>
                <a:pt x="156018" y="4784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E54DF-99E0-48BE-BE13-BD7BF9904A1E}">
      <dsp:nvSpPr>
        <dsp:cNvPr id="0" name=""/>
        <dsp:cNvSpPr/>
      </dsp:nvSpPr>
      <dsp:spPr>
        <a:xfrm>
          <a:off x="1091021" y="520594"/>
          <a:ext cx="629274" cy="218425"/>
        </a:xfrm>
        <a:custGeom>
          <a:avLst/>
          <a:gdLst/>
          <a:ahLst/>
          <a:cxnLst/>
          <a:rect l="0" t="0" r="0" b="0"/>
          <a:pathLst>
            <a:path>
              <a:moveTo>
                <a:pt x="629274" y="0"/>
              </a:moveTo>
              <a:lnTo>
                <a:pt x="629274" y="109212"/>
              </a:lnTo>
              <a:lnTo>
                <a:pt x="0" y="109212"/>
              </a:lnTo>
              <a:lnTo>
                <a:pt x="0" y="2184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6D2EE-B7C0-43BB-92D5-059A07C55D93}">
      <dsp:nvSpPr>
        <dsp:cNvPr id="0" name=""/>
        <dsp:cNvSpPr/>
      </dsp:nvSpPr>
      <dsp:spPr>
        <a:xfrm>
          <a:off x="1200234" y="532"/>
          <a:ext cx="1040122" cy="5200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Sampling Strategies</a:t>
          </a:r>
        </a:p>
      </dsp:txBody>
      <dsp:txXfrm>
        <a:off x="1200234" y="532"/>
        <a:ext cx="1040122" cy="520061"/>
      </dsp:txXfrm>
    </dsp:sp>
    <dsp:sp modelId="{C498DB28-CC60-44CE-8E0A-5718F775CD33}">
      <dsp:nvSpPr>
        <dsp:cNvPr id="0" name=""/>
        <dsp:cNvSpPr/>
      </dsp:nvSpPr>
      <dsp:spPr>
        <a:xfrm>
          <a:off x="570960" y="739019"/>
          <a:ext cx="1040122" cy="5200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Probability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70960" y="739019"/>
        <a:ext cx="1040122" cy="520061"/>
      </dsp:txXfrm>
    </dsp:sp>
    <dsp:sp modelId="{626927B5-33E2-40BA-9CA6-B09443122C4F}">
      <dsp:nvSpPr>
        <dsp:cNvPr id="0" name=""/>
        <dsp:cNvSpPr/>
      </dsp:nvSpPr>
      <dsp:spPr>
        <a:xfrm>
          <a:off x="830991" y="1477506"/>
          <a:ext cx="1040122" cy="5200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Simple Random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830991" y="1477506"/>
        <a:ext cx="1040122" cy="520061"/>
      </dsp:txXfrm>
    </dsp:sp>
    <dsp:sp modelId="{1FB590C6-3C8F-4052-B592-47311E39AB37}">
      <dsp:nvSpPr>
        <dsp:cNvPr id="0" name=""/>
        <dsp:cNvSpPr/>
      </dsp:nvSpPr>
      <dsp:spPr>
        <a:xfrm>
          <a:off x="830991" y="2215993"/>
          <a:ext cx="1040122" cy="5200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Systematic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830991" y="2215993"/>
        <a:ext cx="1040122" cy="520061"/>
      </dsp:txXfrm>
    </dsp:sp>
    <dsp:sp modelId="{7EEFB444-674C-407C-BB8E-27EC8542594A}">
      <dsp:nvSpPr>
        <dsp:cNvPr id="0" name=""/>
        <dsp:cNvSpPr/>
      </dsp:nvSpPr>
      <dsp:spPr>
        <a:xfrm>
          <a:off x="830991" y="2954480"/>
          <a:ext cx="1040122" cy="5200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Stratified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830991" y="2954480"/>
        <a:ext cx="1040122" cy="520061"/>
      </dsp:txXfrm>
    </dsp:sp>
    <dsp:sp modelId="{B5A17B3B-0670-432D-95C4-63FA2AD10BDB}">
      <dsp:nvSpPr>
        <dsp:cNvPr id="0" name=""/>
        <dsp:cNvSpPr/>
      </dsp:nvSpPr>
      <dsp:spPr>
        <a:xfrm>
          <a:off x="830991" y="3692967"/>
          <a:ext cx="1040122" cy="5200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Cluster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830991" y="3692967"/>
        <a:ext cx="1040122" cy="520061"/>
      </dsp:txXfrm>
    </dsp:sp>
    <dsp:sp modelId="{3E03DFC0-AB31-4513-97B4-A2890C01B49C}">
      <dsp:nvSpPr>
        <dsp:cNvPr id="0" name=""/>
        <dsp:cNvSpPr/>
      </dsp:nvSpPr>
      <dsp:spPr>
        <a:xfrm>
          <a:off x="1829509" y="739019"/>
          <a:ext cx="1040122" cy="5200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Non Probability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829509" y="739019"/>
        <a:ext cx="1040122" cy="520061"/>
      </dsp:txXfrm>
    </dsp:sp>
    <dsp:sp modelId="{97CBEB64-DD97-4D43-9E79-4AF94803CD61}">
      <dsp:nvSpPr>
        <dsp:cNvPr id="0" name=""/>
        <dsp:cNvSpPr/>
      </dsp:nvSpPr>
      <dsp:spPr>
        <a:xfrm>
          <a:off x="2089539" y="1477506"/>
          <a:ext cx="1040122" cy="5200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Convenience</a:t>
          </a:r>
        </a:p>
      </dsp:txBody>
      <dsp:txXfrm>
        <a:off x="2089539" y="1477506"/>
        <a:ext cx="1040122" cy="520061"/>
      </dsp:txXfrm>
    </dsp:sp>
    <dsp:sp modelId="{52334A33-814B-46BC-AB94-F980DF80811C}">
      <dsp:nvSpPr>
        <dsp:cNvPr id="0" name=""/>
        <dsp:cNvSpPr/>
      </dsp:nvSpPr>
      <dsp:spPr>
        <a:xfrm>
          <a:off x="2089539" y="2215993"/>
          <a:ext cx="1040122" cy="5200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Voluntary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089539" y="2215993"/>
        <a:ext cx="1040122" cy="520061"/>
      </dsp:txXfrm>
    </dsp:sp>
    <dsp:sp modelId="{47D32236-1F29-46CC-B1C7-19541FF50135}">
      <dsp:nvSpPr>
        <dsp:cNvPr id="0" name=""/>
        <dsp:cNvSpPr/>
      </dsp:nvSpPr>
      <dsp:spPr>
        <a:xfrm>
          <a:off x="2089539" y="2954480"/>
          <a:ext cx="1040122" cy="5200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Purposive</a:t>
          </a:r>
        </a:p>
      </dsp:txBody>
      <dsp:txXfrm>
        <a:off x="2089539" y="2954480"/>
        <a:ext cx="1040122" cy="520061"/>
      </dsp:txXfrm>
    </dsp:sp>
    <dsp:sp modelId="{4D1F7C03-A85D-4186-8AA0-773DBDB2AAA8}">
      <dsp:nvSpPr>
        <dsp:cNvPr id="0" name=""/>
        <dsp:cNvSpPr/>
      </dsp:nvSpPr>
      <dsp:spPr>
        <a:xfrm>
          <a:off x="2089539" y="3692967"/>
          <a:ext cx="1040122" cy="5200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Snowball</a:t>
          </a:r>
        </a:p>
      </dsp:txBody>
      <dsp:txXfrm>
        <a:off x="2089539" y="3692967"/>
        <a:ext cx="1040122" cy="5200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52F9E-583D-4395-9C96-111ED107194D}">
      <dsp:nvSpPr>
        <dsp:cNvPr id="0" name=""/>
        <dsp:cNvSpPr/>
      </dsp:nvSpPr>
      <dsp:spPr>
        <a:xfrm>
          <a:off x="1304481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3D120-49EC-4D1C-8065-1429A7E14A56}">
      <dsp:nvSpPr>
        <dsp:cNvPr id="0" name=""/>
        <dsp:cNvSpPr/>
      </dsp:nvSpPr>
      <dsp:spPr>
        <a:xfrm>
          <a:off x="1304481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377B3-8BD7-4736-83CC-F2D9CFCC0535}">
      <dsp:nvSpPr>
        <dsp:cNvPr id="0" name=""/>
        <dsp:cNvSpPr/>
      </dsp:nvSpPr>
      <dsp:spPr>
        <a:xfrm>
          <a:off x="1304481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39230-365F-4EA3-94DB-EC0FE7E19411}">
      <dsp:nvSpPr>
        <dsp:cNvPr id="0" name=""/>
        <dsp:cNvSpPr/>
      </dsp:nvSpPr>
      <dsp:spPr>
        <a:xfrm>
          <a:off x="1304481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CDF03-E603-4FA2-AD03-548A266C1D24}">
      <dsp:nvSpPr>
        <dsp:cNvPr id="0" name=""/>
        <dsp:cNvSpPr/>
      </dsp:nvSpPr>
      <dsp:spPr>
        <a:xfrm>
          <a:off x="1147377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67"/>
              </a:lnTo>
              <a:lnTo>
                <a:pt x="463647" y="80467"/>
              </a:lnTo>
              <a:lnTo>
                <a:pt x="463647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8E6AD-9040-4F23-9102-C91E903EEAE6}">
      <dsp:nvSpPr>
        <dsp:cNvPr id="0" name=""/>
        <dsp:cNvSpPr/>
      </dsp:nvSpPr>
      <dsp:spPr>
        <a:xfrm>
          <a:off x="377185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A8D15-53D1-4873-8431-080528E90726}">
      <dsp:nvSpPr>
        <dsp:cNvPr id="0" name=""/>
        <dsp:cNvSpPr/>
      </dsp:nvSpPr>
      <dsp:spPr>
        <a:xfrm>
          <a:off x="377185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E4858-FD85-4FD8-9783-2AB368169C21}">
      <dsp:nvSpPr>
        <dsp:cNvPr id="0" name=""/>
        <dsp:cNvSpPr/>
      </dsp:nvSpPr>
      <dsp:spPr>
        <a:xfrm>
          <a:off x="377185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500F1-AA59-45E7-A4B0-04D53C1441F6}">
      <dsp:nvSpPr>
        <dsp:cNvPr id="0" name=""/>
        <dsp:cNvSpPr/>
      </dsp:nvSpPr>
      <dsp:spPr>
        <a:xfrm>
          <a:off x="377185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E54DF-99E0-48BE-BE13-BD7BF9904A1E}">
      <dsp:nvSpPr>
        <dsp:cNvPr id="0" name=""/>
        <dsp:cNvSpPr/>
      </dsp:nvSpPr>
      <dsp:spPr>
        <a:xfrm>
          <a:off x="683729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463647" y="0"/>
              </a:moveTo>
              <a:lnTo>
                <a:pt x="463647" y="80467"/>
              </a:lnTo>
              <a:lnTo>
                <a:pt x="0" y="80467"/>
              </a:lnTo>
              <a:lnTo>
                <a:pt x="0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6D2EE-B7C0-43BB-92D5-059A07C55D93}">
      <dsp:nvSpPr>
        <dsp:cNvPr id="0" name=""/>
        <dsp:cNvSpPr/>
      </dsp:nvSpPr>
      <dsp:spPr>
        <a:xfrm>
          <a:off x="764197" y="1230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Sampling Strategies</a:t>
          </a:r>
          <a:endParaRPr lang="en-US" sz="1100" b="1" kern="1200" dirty="0"/>
        </a:p>
      </dsp:txBody>
      <dsp:txXfrm>
        <a:off x="764197" y="1230"/>
        <a:ext cx="766360" cy="383180"/>
      </dsp:txXfrm>
    </dsp:sp>
    <dsp:sp modelId="{C498DB28-CC60-44CE-8E0A-5718F775CD33}">
      <dsp:nvSpPr>
        <dsp:cNvPr id="0" name=""/>
        <dsp:cNvSpPr/>
      </dsp:nvSpPr>
      <dsp:spPr>
        <a:xfrm>
          <a:off x="300549" y="545346"/>
          <a:ext cx="766360" cy="38318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Probability</a:t>
          </a:r>
        </a:p>
      </dsp:txBody>
      <dsp:txXfrm>
        <a:off x="300549" y="545346"/>
        <a:ext cx="766360" cy="383180"/>
      </dsp:txXfrm>
    </dsp:sp>
    <dsp:sp modelId="{626927B5-33E2-40BA-9CA6-B09443122C4F}">
      <dsp:nvSpPr>
        <dsp:cNvPr id="0" name=""/>
        <dsp:cNvSpPr/>
      </dsp:nvSpPr>
      <dsp:spPr>
        <a:xfrm>
          <a:off x="492139" y="1089462"/>
          <a:ext cx="766360" cy="38318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Simple Random</a:t>
          </a:r>
        </a:p>
      </dsp:txBody>
      <dsp:txXfrm>
        <a:off x="492139" y="1089462"/>
        <a:ext cx="766360" cy="383180"/>
      </dsp:txXfrm>
    </dsp:sp>
    <dsp:sp modelId="{1FB590C6-3C8F-4052-B592-47311E39AB37}">
      <dsp:nvSpPr>
        <dsp:cNvPr id="0" name=""/>
        <dsp:cNvSpPr/>
      </dsp:nvSpPr>
      <dsp:spPr>
        <a:xfrm>
          <a:off x="492139" y="1633577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Systematic</a:t>
          </a:r>
          <a:endParaRPr lang="en-US" sz="1100" b="1" kern="1200" dirty="0"/>
        </a:p>
      </dsp:txBody>
      <dsp:txXfrm>
        <a:off x="492139" y="1633577"/>
        <a:ext cx="766360" cy="383180"/>
      </dsp:txXfrm>
    </dsp:sp>
    <dsp:sp modelId="{7EEFB444-674C-407C-BB8E-27EC8542594A}">
      <dsp:nvSpPr>
        <dsp:cNvPr id="0" name=""/>
        <dsp:cNvSpPr/>
      </dsp:nvSpPr>
      <dsp:spPr>
        <a:xfrm>
          <a:off x="492139" y="2177693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Stratified</a:t>
          </a:r>
          <a:endParaRPr lang="en-US" sz="1100" b="1" kern="1200" dirty="0"/>
        </a:p>
      </dsp:txBody>
      <dsp:txXfrm>
        <a:off x="492139" y="2177693"/>
        <a:ext cx="766360" cy="383180"/>
      </dsp:txXfrm>
    </dsp:sp>
    <dsp:sp modelId="{B5A17B3B-0670-432D-95C4-63FA2AD10BDB}">
      <dsp:nvSpPr>
        <dsp:cNvPr id="0" name=""/>
        <dsp:cNvSpPr/>
      </dsp:nvSpPr>
      <dsp:spPr>
        <a:xfrm>
          <a:off x="492139" y="2721809"/>
          <a:ext cx="766360" cy="38318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Cluster</a:t>
          </a:r>
          <a:endParaRPr lang="en-US" sz="1100" b="1" kern="1200" dirty="0"/>
        </a:p>
      </dsp:txBody>
      <dsp:txXfrm>
        <a:off x="492139" y="2721809"/>
        <a:ext cx="766360" cy="383180"/>
      </dsp:txXfrm>
    </dsp:sp>
    <dsp:sp modelId="{3E03DFC0-AB31-4513-97B4-A2890C01B49C}">
      <dsp:nvSpPr>
        <dsp:cNvPr id="0" name=""/>
        <dsp:cNvSpPr/>
      </dsp:nvSpPr>
      <dsp:spPr>
        <a:xfrm>
          <a:off x="1227845" y="545346"/>
          <a:ext cx="766360" cy="38318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Non Probability</a:t>
          </a:r>
        </a:p>
      </dsp:txBody>
      <dsp:txXfrm>
        <a:off x="1227845" y="545346"/>
        <a:ext cx="766360" cy="383180"/>
      </dsp:txXfrm>
    </dsp:sp>
    <dsp:sp modelId="{97CBEB64-DD97-4D43-9E79-4AF94803CD61}">
      <dsp:nvSpPr>
        <dsp:cNvPr id="0" name=""/>
        <dsp:cNvSpPr/>
      </dsp:nvSpPr>
      <dsp:spPr>
        <a:xfrm>
          <a:off x="1419435" y="1089462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Convenience</a:t>
          </a:r>
          <a:endParaRPr lang="en-US" sz="1100" b="1" kern="1200" dirty="0"/>
        </a:p>
      </dsp:txBody>
      <dsp:txXfrm>
        <a:off x="1419435" y="1089462"/>
        <a:ext cx="766360" cy="383180"/>
      </dsp:txXfrm>
    </dsp:sp>
    <dsp:sp modelId="{52334A33-814B-46BC-AB94-F980DF80811C}">
      <dsp:nvSpPr>
        <dsp:cNvPr id="0" name=""/>
        <dsp:cNvSpPr/>
      </dsp:nvSpPr>
      <dsp:spPr>
        <a:xfrm>
          <a:off x="1419435" y="1633577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Voluntary</a:t>
          </a:r>
        </a:p>
      </dsp:txBody>
      <dsp:txXfrm>
        <a:off x="1419435" y="1633577"/>
        <a:ext cx="766360" cy="383180"/>
      </dsp:txXfrm>
    </dsp:sp>
    <dsp:sp modelId="{47D32236-1F29-46CC-B1C7-19541FF50135}">
      <dsp:nvSpPr>
        <dsp:cNvPr id="0" name=""/>
        <dsp:cNvSpPr/>
      </dsp:nvSpPr>
      <dsp:spPr>
        <a:xfrm>
          <a:off x="1419435" y="2177693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Purposive</a:t>
          </a:r>
        </a:p>
      </dsp:txBody>
      <dsp:txXfrm>
        <a:off x="1419435" y="2177693"/>
        <a:ext cx="766360" cy="383180"/>
      </dsp:txXfrm>
    </dsp:sp>
    <dsp:sp modelId="{4D1F7C03-A85D-4186-8AA0-773DBDB2AAA8}">
      <dsp:nvSpPr>
        <dsp:cNvPr id="0" name=""/>
        <dsp:cNvSpPr/>
      </dsp:nvSpPr>
      <dsp:spPr>
        <a:xfrm>
          <a:off x="1419435" y="2721809"/>
          <a:ext cx="766360" cy="38318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Snowball</a:t>
          </a:r>
        </a:p>
      </dsp:txBody>
      <dsp:txXfrm>
        <a:off x="1419435" y="2721809"/>
        <a:ext cx="766360" cy="383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9487F-BF85-4AAB-8C98-B32F63A3836A}">
      <dsp:nvSpPr>
        <dsp:cNvPr id="0" name=""/>
        <dsp:cNvSpPr/>
      </dsp:nvSpPr>
      <dsp:spPr>
        <a:xfrm>
          <a:off x="5027" y="0"/>
          <a:ext cx="2198043" cy="725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Define the population</a:t>
          </a:r>
        </a:p>
      </dsp:txBody>
      <dsp:txXfrm>
        <a:off x="26281" y="21254"/>
        <a:ext cx="2155535" cy="683147"/>
      </dsp:txXfrm>
    </dsp:sp>
    <dsp:sp modelId="{05894873-1DFC-470E-AA9A-141338DFE976}">
      <dsp:nvSpPr>
        <dsp:cNvPr id="0" name=""/>
        <dsp:cNvSpPr/>
      </dsp:nvSpPr>
      <dsp:spPr>
        <a:xfrm>
          <a:off x="2422875" y="90270"/>
          <a:ext cx="465985" cy="545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422875" y="199293"/>
        <a:ext cx="326190" cy="327068"/>
      </dsp:txXfrm>
    </dsp:sp>
    <dsp:sp modelId="{43DDF954-FE12-4E53-8039-CA827378EE8F}">
      <dsp:nvSpPr>
        <dsp:cNvPr id="0" name=""/>
        <dsp:cNvSpPr/>
      </dsp:nvSpPr>
      <dsp:spPr>
        <a:xfrm>
          <a:off x="3082288" y="0"/>
          <a:ext cx="2198043" cy="725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Define the Sampling Frame</a:t>
          </a:r>
        </a:p>
      </dsp:txBody>
      <dsp:txXfrm>
        <a:off x="3103542" y="21254"/>
        <a:ext cx="2155535" cy="683147"/>
      </dsp:txXfrm>
    </dsp:sp>
    <dsp:sp modelId="{48F85811-AD75-4F13-9D4B-09CF520662AA}">
      <dsp:nvSpPr>
        <dsp:cNvPr id="0" name=""/>
        <dsp:cNvSpPr/>
      </dsp:nvSpPr>
      <dsp:spPr>
        <a:xfrm>
          <a:off x="5500136" y="90270"/>
          <a:ext cx="465985" cy="545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500136" y="199293"/>
        <a:ext cx="326190" cy="327068"/>
      </dsp:txXfrm>
    </dsp:sp>
    <dsp:sp modelId="{A31595A8-B5A4-4273-BD25-CB1DB65EAA40}">
      <dsp:nvSpPr>
        <dsp:cNvPr id="0" name=""/>
        <dsp:cNvSpPr/>
      </dsp:nvSpPr>
      <dsp:spPr>
        <a:xfrm>
          <a:off x="6159549" y="0"/>
          <a:ext cx="2198043" cy="725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Calculate sample size</a:t>
          </a:r>
        </a:p>
      </dsp:txBody>
      <dsp:txXfrm>
        <a:off x="6180803" y="21254"/>
        <a:ext cx="2155535" cy="683147"/>
      </dsp:txXfrm>
    </dsp:sp>
    <dsp:sp modelId="{2D158700-739E-41DC-BA18-1C3BA66672C3}">
      <dsp:nvSpPr>
        <dsp:cNvPr id="0" name=""/>
        <dsp:cNvSpPr/>
      </dsp:nvSpPr>
      <dsp:spPr>
        <a:xfrm>
          <a:off x="8577397" y="90270"/>
          <a:ext cx="465985" cy="545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577397" y="199293"/>
        <a:ext cx="326190" cy="327068"/>
      </dsp:txXfrm>
    </dsp:sp>
    <dsp:sp modelId="{44B63404-B0F9-4062-88AD-7D56716375E5}">
      <dsp:nvSpPr>
        <dsp:cNvPr id="0" name=""/>
        <dsp:cNvSpPr/>
      </dsp:nvSpPr>
      <dsp:spPr>
        <a:xfrm>
          <a:off x="9236810" y="0"/>
          <a:ext cx="2198043" cy="725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Choose Sampling Strategy</a:t>
          </a:r>
        </a:p>
      </dsp:txBody>
      <dsp:txXfrm>
        <a:off x="9258064" y="21254"/>
        <a:ext cx="2155535" cy="6831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52F9E-583D-4395-9C96-111ED107194D}">
      <dsp:nvSpPr>
        <dsp:cNvPr id="0" name=""/>
        <dsp:cNvSpPr/>
      </dsp:nvSpPr>
      <dsp:spPr>
        <a:xfrm>
          <a:off x="1304481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3D120-49EC-4D1C-8065-1429A7E14A56}">
      <dsp:nvSpPr>
        <dsp:cNvPr id="0" name=""/>
        <dsp:cNvSpPr/>
      </dsp:nvSpPr>
      <dsp:spPr>
        <a:xfrm>
          <a:off x="1304481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377B3-8BD7-4736-83CC-F2D9CFCC0535}">
      <dsp:nvSpPr>
        <dsp:cNvPr id="0" name=""/>
        <dsp:cNvSpPr/>
      </dsp:nvSpPr>
      <dsp:spPr>
        <a:xfrm>
          <a:off x="1304481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39230-365F-4EA3-94DB-EC0FE7E19411}">
      <dsp:nvSpPr>
        <dsp:cNvPr id="0" name=""/>
        <dsp:cNvSpPr/>
      </dsp:nvSpPr>
      <dsp:spPr>
        <a:xfrm>
          <a:off x="1304481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CDF03-E603-4FA2-AD03-548A266C1D24}">
      <dsp:nvSpPr>
        <dsp:cNvPr id="0" name=""/>
        <dsp:cNvSpPr/>
      </dsp:nvSpPr>
      <dsp:spPr>
        <a:xfrm>
          <a:off x="1147377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67"/>
              </a:lnTo>
              <a:lnTo>
                <a:pt x="463647" y="80467"/>
              </a:lnTo>
              <a:lnTo>
                <a:pt x="463647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8E6AD-9040-4F23-9102-C91E903EEAE6}">
      <dsp:nvSpPr>
        <dsp:cNvPr id="0" name=""/>
        <dsp:cNvSpPr/>
      </dsp:nvSpPr>
      <dsp:spPr>
        <a:xfrm>
          <a:off x="377185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A8D15-53D1-4873-8431-080528E90726}">
      <dsp:nvSpPr>
        <dsp:cNvPr id="0" name=""/>
        <dsp:cNvSpPr/>
      </dsp:nvSpPr>
      <dsp:spPr>
        <a:xfrm>
          <a:off x="377185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E4858-FD85-4FD8-9783-2AB368169C21}">
      <dsp:nvSpPr>
        <dsp:cNvPr id="0" name=""/>
        <dsp:cNvSpPr/>
      </dsp:nvSpPr>
      <dsp:spPr>
        <a:xfrm>
          <a:off x="377185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500F1-AA59-45E7-A4B0-04D53C1441F6}">
      <dsp:nvSpPr>
        <dsp:cNvPr id="0" name=""/>
        <dsp:cNvSpPr/>
      </dsp:nvSpPr>
      <dsp:spPr>
        <a:xfrm>
          <a:off x="377185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E54DF-99E0-48BE-BE13-BD7BF9904A1E}">
      <dsp:nvSpPr>
        <dsp:cNvPr id="0" name=""/>
        <dsp:cNvSpPr/>
      </dsp:nvSpPr>
      <dsp:spPr>
        <a:xfrm>
          <a:off x="683729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463647" y="0"/>
              </a:moveTo>
              <a:lnTo>
                <a:pt x="463647" y="80467"/>
              </a:lnTo>
              <a:lnTo>
                <a:pt x="0" y="80467"/>
              </a:lnTo>
              <a:lnTo>
                <a:pt x="0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6D2EE-B7C0-43BB-92D5-059A07C55D93}">
      <dsp:nvSpPr>
        <dsp:cNvPr id="0" name=""/>
        <dsp:cNvSpPr/>
      </dsp:nvSpPr>
      <dsp:spPr>
        <a:xfrm>
          <a:off x="764197" y="1230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Sampling Strategies</a:t>
          </a:r>
          <a:endParaRPr lang="en-US" sz="1100" b="1" kern="1200" dirty="0"/>
        </a:p>
      </dsp:txBody>
      <dsp:txXfrm>
        <a:off x="764197" y="1230"/>
        <a:ext cx="766360" cy="383180"/>
      </dsp:txXfrm>
    </dsp:sp>
    <dsp:sp modelId="{C498DB28-CC60-44CE-8E0A-5718F775CD33}">
      <dsp:nvSpPr>
        <dsp:cNvPr id="0" name=""/>
        <dsp:cNvSpPr/>
      </dsp:nvSpPr>
      <dsp:spPr>
        <a:xfrm>
          <a:off x="300549" y="545346"/>
          <a:ext cx="766360" cy="38318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Probability</a:t>
          </a:r>
        </a:p>
      </dsp:txBody>
      <dsp:txXfrm>
        <a:off x="300549" y="545346"/>
        <a:ext cx="766360" cy="383180"/>
      </dsp:txXfrm>
    </dsp:sp>
    <dsp:sp modelId="{626927B5-33E2-40BA-9CA6-B09443122C4F}">
      <dsp:nvSpPr>
        <dsp:cNvPr id="0" name=""/>
        <dsp:cNvSpPr/>
      </dsp:nvSpPr>
      <dsp:spPr>
        <a:xfrm>
          <a:off x="492139" y="1089462"/>
          <a:ext cx="766360" cy="38318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Simple Random</a:t>
          </a:r>
          <a:endParaRPr lang="en-US" sz="1100" b="1" kern="1200" dirty="0"/>
        </a:p>
      </dsp:txBody>
      <dsp:txXfrm>
        <a:off x="492139" y="1089462"/>
        <a:ext cx="766360" cy="383180"/>
      </dsp:txXfrm>
    </dsp:sp>
    <dsp:sp modelId="{1FB590C6-3C8F-4052-B592-47311E39AB37}">
      <dsp:nvSpPr>
        <dsp:cNvPr id="0" name=""/>
        <dsp:cNvSpPr/>
      </dsp:nvSpPr>
      <dsp:spPr>
        <a:xfrm>
          <a:off x="492139" y="1633577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Systematic</a:t>
          </a:r>
          <a:endParaRPr lang="en-US" sz="1100" b="1" kern="1200" dirty="0"/>
        </a:p>
      </dsp:txBody>
      <dsp:txXfrm>
        <a:off x="492139" y="1633577"/>
        <a:ext cx="766360" cy="383180"/>
      </dsp:txXfrm>
    </dsp:sp>
    <dsp:sp modelId="{7EEFB444-674C-407C-BB8E-27EC8542594A}">
      <dsp:nvSpPr>
        <dsp:cNvPr id="0" name=""/>
        <dsp:cNvSpPr/>
      </dsp:nvSpPr>
      <dsp:spPr>
        <a:xfrm>
          <a:off x="492139" y="2177693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Stratified</a:t>
          </a:r>
          <a:endParaRPr lang="en-US" sz="1100" b="1" kern="1200" dirty="0"/>
        </a:p>
      </dsp:txBody>
      <dsp:txXfrm>
        <a:off x="492139" y="2177693"/>
        <a:ext cx="766360" cy="383180"/>
      </dsp:txXfrm>
    </dsp:sp>
    <dsp:sp modelId="{B5A17B3B-0670-432D-95C4-63FA2AD10BDB}">
      <dsp:nvSpPr>
        <dsp:cNvPr id="0" name=""/>
        <dsp:cNvSpPr/>
      </dsp:nvSpPr>
      <dsp:spPr>
        <a:xfrm>
          <a:off x="492139" y="2721809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Cluster</a:t>
          </a:r>
          <a:endParaRPr lang="en-US" sz="1100" b="1" kern="1200" dirty="0"/>
        </a:p>
      </dsp:txBody>
      <dsp:txXfrm>
        <a:off x="492139" y="2721809"/>
        <a:ext cx="766360" cy="383180"/>
      </dsp:txXfrm>
    </dsp:sp>
    <dsp:sp modelId="{3E03DFC0-AB31-4513-97B4-A2890C01B49C}">
      <dsp:nvSpPr>
        <dsp:cNvPr id="0" name=""/>
        <dsp:cNvSpPr/>
      </dsp:nvSpPr>
      <dsp:spPr>
        <a:xfrm>
          <a:off x="1227845" y="545346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Non Probability</a:t>
          </a:r>
          <a:endParaRPr lang="en-US" sz="1100" b="1" kern="1200" dirty="0"/>
        </a:p>
      </dsp:txBody>
      <dsp:txXfrm>
        <a:off x="1227845" y="545346"/>
        <a:ext cx="766360" cy="383180"/>
      </dsp:txXfrm>
    </dsp:sp>
    <dsp:sp modelId="{97CBEB64-DD97-4D43-9E79-4AF94803CD61}">
      <dsp:nvSpPr>
        <dsp:cNvPr id="0" name=""/>
        <dsp:cNvSpPr/>
      </dsp:nvSpPr>
      <dsp:spPr>
        <a:xfrm>
          <a:off x="1419435" y="1089462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Convenience</a:t>
          </a:r>
          <a:endParaRPr lang="en-US" sz="1100" b="1" kern="1200" dirty="0"/>
        </a:p>
      </dsp:txBody>
      <dsp:txXfrm>
        <a:off x="1419435" y="1089462"/>
        <a:ext cx="766360" cy="383180"/>
      </dsp:txXfrm>
    </dsp:sp>
    <dsp:sp modelId="{52334A33-814B-46BC-AB94-F980DF80811C}">
      <dsp:nvSpPr>
        <dsp:cNvPr id="0" name=""/>
        <dsp:cNvSpPr/>
      </dsp:nvSpPr>
      <dsp:spPr>
        <a:xfrm>
          <a:off x="1419435" y="1633577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Voluntary</a:t>
          </a:r>
        </a:p>
      </dsp:txBody>
      <dsp:txXfrm>
        <a:off x="1419435" y="1633577"/>
        <a:ext cx="766360" cy="383180"/>
      </dsp:txXfrm>
    </dsp:sp>
    <dsp:sp modelId="{47D32236-1F29-46CC-B1C7-19541FF50135}">
      <dsp:nvSpPr>
        <dsp:cNvPr id="0" name=""/>
        <dsp:cNvSpPr/>
      </dsp:nvSpPr>
      <dsp:spPr>
        <a:xfrm>
          <a:off x="1419435" y="2177693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Purposive</a:t>
          </a:r>
        </a:p>
      </dsp:txBody>
      <dsp:txXfrm>
        <a:off x="1419435" y="2177693"/>
        <a:ext cx="766360" cy="383180"/>
      </dsp:txXfrm>
    </dsp:sp>
    <dsp:sp modelId="{4D1F7C03-A85D-4186-8AA0-773DBDB2AAA8}">
      <dsp:nvSpPr>
        <dsp:cNvPr id="0" name=""/>
        <dsp:cNvSpPr/>
      </dsp:nvSpPr>
      <dsp:spPr>
        <a:xfrm>
          <a:off x="1419435" y="2721809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Snowball</a:t>
          </a:r>
          <a:endParaRPr lang="en-US" sz="1100" b="1" kern="1200" dirty="0"/>
        </a:p>
      </dsp:txBody>
      <dsp:txXfrm>
        <a:off x="1419435" y="2721809"/>
        <a:ext cx="766360" cy="383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52F9E-583D-4395-9C96-111ED107194D}">
      <dsp:nvSpPr>
        <dsp:cNvPr id="0" name=""/>
        <dsp:cNvSpPr/>
      </dsp:nvSpPr>
      <dsp:spPr>
        <a:xfrm>
          <a:off x="1304481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3D120-49EC-4D1C-8065-1429A7E14A56}">
      <dsp:nvSpPr>
        <dsp:cNvPr id="0" name=""/>
        <dsp:cNvSpPr/>
      </dsp:nvSpPr>
      <dsp:spPr>
        <a:xfrm>
          <a:off x="1304481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377B3-8BD7-4736-83CC-F2D9CFCC0535}">
      <dsp:nvSpPr>
        <dsp:cNvPr id="0" name=""/>
        <dsp:cNvSpPr/>
      </dsp:nvSpPr>
      <dsp:spPr>
        <a:xfrm>
          <a:off x="1304481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39230-365F-4EA3-94DB-EC0FE7E19411}">
      <dsp:nvSpPr>
        <dsp:cNvPr id="0" name=""/>
        <dsp:cNvSpPr/>
      </dsp:nvSpPr>
      <dsp:spPr>
        <a:xfrm>
          <a:off x="1304481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CDF03-E603-4FA2-AD03-548A266C1D24}">
      <dsp:nvSpPr>
        <dsp:cNvPr id="0" name=""/>
        <dsp:cNvSpPr/>
      </dsp:nvSpPr>
      <dsp:spPr>
        <a:xfrm>
          <a:off x="1147377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67"/>
              </a:lnTo>
              <a:lnTo>
                <a:pt x="463647" y="80467"/>
              </a:lnTo>
              <a:lnTo>
                <a:pt x="463647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8E6AD-9040-4F23-9102-C91E903EEAE6}">
      <dsp:nvSpPr>
        <dsp:cNvPr id="0" name=""/>
        <dsp:cNvSpPr/>
      </dsp:nvSpPr>
      <dsp:spPr>
        <a:xfrm>
          <a:off x="377185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A8D15-53D1-4873-8431-080528E90726}">
      <dsp:nvSpPr>
        <dsp:cNvPr id="0" name=""/>
        <dsp:cNvSpPr/>
      </dsp:nvSpPr>
      <dsp:spPr>
        <a:xfrm>
          <a:off x="377185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E4858-FD85-4FD8-9783-2AB368169C21}">
      <dsp:nvSpPr>
        <dsp:cNvPr id="0" name=""/>
        <dsp:cNvSpPr/>
      </dsp:nvSpPr>
      <dsp:spPr>
        <a:xfrm>
          <a:off x="377185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500F1-AA59-45E7-A4B0-04D53C1441F6}">
      <dsp:nvSpPr>
        <dsp:cNvPr id="0" name=""/>
        <dsp:cNvSpPr/>
      </dsp:nvSpPr>
      <dsp:spPr>
        <a:xfrm>
          <a:off x="377185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E54DF-99E0-48BE-BE13-BD7BF9904A1E}">
      <dsp:nvSpPr>
        <dsp:cNvPr id="0" name=""/>
        <dsp:cNvSpPr/>
      </dsp:nvSpPr>
      <dsp:spPr>
        <a:xfrm>
          <a:off x="683729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463647" y="0"/>
              </a:moveTo>
              <a:lnTo>
                <a:pt x="463647" y="80467"/>
              </a:lnTo>
              <a:lnTo>
                <a:pt x="0" y="80467"/>
              </a:lnTo>
              <a:lnTo>
                <a:pt x="0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6D2EE-B7C0-43BB-92D5-059A07C55D93}">
      <dsp:nvSpPr>
        <dsp:cNvPr id="0" name=""/>
        <dsp:cNvSpPr/>
      </dsp:nvSpPr>
      <dsp:spPr>
        <a:xfrm>
          <a:off x="764197" y="1230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Sampling Strategies</a:t>
          </a:r>
          <a:endParaRPr lang="en-US" sz="1100" b="1" kern="1200" dirty="0"/>
        </a:p>
      </dsp:txBody>
      <dsp:txXfrm>
        <a:off x="764197" y="1230"/>
        <a:ext cx="766360" cy="383180"/>
      </dsp:txXfrm>
    </dsp:sp>
    <dsp:sp modelId="{C498DB28-CC60-44CE-8E0A-5718F775CD33}">
      <dsp:nvSpPr>
        <dsp:cNvPr id="0" name=""/>
        <dsp:cNvSpPr/>
      </dsp:nvSpPr>
      <dsp:spPr>
        <a:xfrm>
          <a:off x="300549" y="545346"/>
          <a:ext cx="766360" cy="38318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Probability</a:t>
          </a:r>
        </a:p>
      </dsp:txBody>
      <dsp:txXfrm>
        <a:off x="300549" y="545346"/>
        <a:ext cx="766360" cy="383180"/>
      </dsp:txXfrm>
    </dsp:sp>
    <dsp:sp modelId="{626927B5-33E2-40BA-9CA6-B09443122C4F}">
      <dsp:nvSpPr>
        <dsp:cNvPr id="0" name=""/>
        <dsp:cNvSpPr/>
      </dsp:nvSpPr>
      <dsp:spPr>
        <a:xfrm>
          <a:off x="492139" y="1089462"/>
          <a:ext cx="766360" cy="38318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Simple Random</a:t>
          </a:r>
        </a:p>
      </dsp:txBody>
      <dsp:txXfrm>
        <a:off x="492139" y="1089462"/>
        <a:ext cx="766360" cy="383180"/>
      </dsp:txXfrm>
    </dsp:sp>
    <dsp:sp modelId="{1FB590C6-3C8F-4052-B592-47311E39AB37}">
      <dsp:nvSpPr>
        <dsp:cNvPr id="0" name=""/>
        <dsp:cNvSpPr/>
      </dsp:nvSpPr>
      <dsp:spPr>
        <a:xfrm>
          <a:off x="492139" y="1633577"/>
          <a:ext cx="766360" cy="38318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Systematic</a:t>
          </a:r>
          <a:endParaRPr lang="en-US" sz="1100" b="1" kern="1200" dirty="0"/>
        </a:p>
      </dsp:txBody>
      <dsp:txXfrm>
        <a:off x="492139" y="1633577"/>
        <a:ext cx="766360" cy="383180"/>
      </dsp:txXfrm>
    </dsp:sp>
    <dsp:sp modelId="{7EEFB444-674C-407C-BB8E-27EC8542594A}">
      <dsp:nvSpPr>
        <dsp:cNvPr id="0" name=""/>
        <dsp:cNvSpPr/>
      </dsp:nvSpPr>
      <dsp:spPr>
        <a:xfrm>
          <a:off x="492139" y="2177693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Stratified</a:t>
          </a:r>
          <a:endParaRPr lang="en-US" sz="1100" b="1" kern="1200" dirty="0"/>
        </a:p>
      </dsp:txBody>
      <dsp:txXfrm>
        <a:off x="492139" y="2177693"/>
        <a:ext cx="766360" cy="383180"/>
      </dsp:txXfrm>
    </dsp:sp>
    <dsp:sp modelId="{B5A17B3B-0670-432D-95C4-63FA2AD10BDB}">
      <dsp:nvSpPr>
        <dsp:cNvPr id="0" name=""/>
        <dsp:cNvSpPr/>
      </dsp:nvSpPr>
      <dsp:spPr>
        <a:xfrm>
          <a:off x="492139" y="2721809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Cluster</a:t>
          </a:r>
          <a:endParaRPr lang="en-US" sz="1100" b="1" kern="1200" dirty="0"/>
        </a:p>
      </dsp:txBody>
      <dsp:txXfrm>
        <a:off x="492139" y="2721809"/>
        <a:ext cx="766360" cy="383180"/>
      </dsp:txXfrm>
    </dsp:sp>
    <dsp:sp modelId="{3E03DFC0-AB31-4513-97B4-A2890C01B49C}">
      <dsp:nvSpPr>
        <dsp:cNvPr id="0" name=""/>
        <dsp:cNvSpPr/>
      </dsp:nvSpPr>
      <dsp:spPr>
        <a:xfrm>
          <a:off x="1227845" y="545346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Non Probability</a:t>
          </a:r>
          <a:endParaRPr lang="en-US" sz="1100" b="1" kern="1200" dirty="0"/>
        </a:p>
      </dsp:txBody>
      <dsp:txXfrm>
        <a:off x="1227845" y="545346"/>
        <a:ext cx="766360" cy="383180"/>
      </dsp:txXfrm>
    </dsp:sp>
    <dsp:sp modelId="{97CBEB64-DD97-4D43-9E79-4AF94803CD61}">
      <dsp:nvSpPr>
        <dsp:cNvPr id="0" name=""/>
        <dsp:cNvSpPr/>
      </dsp:nvSpPr>
      <dsp:spPr>
        <a:xfrm>
          <a:off x="1419435" y="1089462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Convenience</a:t>
          </a:r>
          <a:endParaRPr lang="en-US" sz="1100" b="1" kern="1200" dirty="0"/>
        </a:p>
      </dsp:txBody>
      <dsp:txXfrm>
        <a:off x="1419435" y="1089462"/>
        <a:ext cx="766360" cy="383180"/>
      </dsp:txXfrm>
    </dsp:sp>
    <dsp:sp modelId="{52334A33-814B-46BC-AB94-F980DF80811C}">
      <dsp:nvSpPr>
        <dsp:cNvPr id="0" name=""/>
        <dsp:cNvSpPr/>
      </dsp:nvSpPr>
      <dsp:spPr>
        <a:xfrm>
          <a:off x="1419435" y="1633577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Voluntary</a:t>
          </a:r>
        </a:p>
      </dsp:txBody>
      <dsp:txXfrm>
        <a:off x="1419435" y="1633577"/>
        <a:ext cx="766360" cy="383180"/>
      </dsp:txXfrm>
    </dsp:sp>
    <dsp:sp modelId="{47D32236-1F29-46CC-B1C7-19541FF50135}">
      <dsp:nvSpPr>
        <dsp:cNvPr id="0" name=""/>
        <dsp:cNvSpPr/>
      </dsp:nvSpPr>
      <dsp:spPr>
        <a:xfrm>
          <a:off x="1419435" y="2177693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Purposive</a:t>
          </a:r>
        </a:p>
      </dsp:txBody>
      <dsp:txXfrm>
        <a:off x="1419435" y="2177693"/>
        <a:ext cx="766360" cy="383180"/>
      </dsp:txXfrm>
    </dsp:sp>
    <dsp:sp modelId="{4D1F7C03-A85D-4186-8AA0-773DBDB2AAA8}">
      <dsp:nvSpPr>
        <dsp:cNvPr id="0" name=""/>
        <dsp:cNvSpPr/>
      </dsp:nvSpPr>
      <dsp:spPr>
        <a:xfrm>
          <a:off x="1419435" y="2721809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Snowball</a:t>
          </a:r>
          <a:endParaRPr lang="en-US" sz="1100" b="1" kern="1200" dirty="0"/>
        </a:p>
      </dsp:txBody>
      <dsp:txXfrm>
        <a:off x="1419435" y="2721809"/>
        <a:ext cx="766360" cy="3831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52F9E-583D-4395-9C96-111ED107194D}">
      <dsp:nvSpPr>
        <dsp:cNvPr id="0" name=""/>
        <dsp:cNvSpPr/>
      </dsp:nvSpPr>
      <dsp:spPr>
        <a:xfrm>
          <a:off x="1304481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3D120-49EC-4D1C-8065-1429A7E14A56}">
      <dsp:nvSpPr>
        <dsp:cNvPr id="0" name=""/>
        <dsp:cNvSpPr/>
      </dsp:nvSpPr>
      <dsp:spPr>
        <a:xfrm>
          <a:off x="1304481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377B3-8BD7-4736-83CC-F2D9CFCC0535}">
      <dsp:nvSpPr>
        <dsp:cNvPr id="0" name=""/>
        <dsp:cNvSpPr/>
      </dsp:nvSpPr>
      <dsp:spPr>
        <a:xfrm>
          <a:off x="1304481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39230-365F-4EA3-94DB-EC0FE7E19411}">
      <dsp:nvSpPr>
        <dsp:cNvPr id="0" name=""/>
        <dsp:cNvSpPr/>
      </dsp:nvSpPr>
      <dsp:spPr>
        <a:xfrm>
          <a:off x="1304481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CDF03-E603-4FA2-AD03-548A266C1D24}">
      <dsp:nvSpPr>
        <dsp:cNvPr id="0" name=""/>
        <dsp:cNvSpPr/>
      </dsp:nvSpPr>
      <dsp:spPr>
        <a:xfrm>
          <a:off x="1147377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67"/>
              </a:lnTo>
              <a:lnTo>
                <a:pt x="463647" y="80467"/>
              </a:lnTo>
              <a:lnTo>
                <a:pt x="463647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8E6AD-9040-4F23-9102-C91E903EEAE6}">
      <dsp:nvSpPr>
        <dsp:cNvPr id="0" name=""/>
        <dsp:cNvSpPr/>
      </dsp:nvSpPr>
      <dsp:spPr>
        <a:xfrm>
          <a:off x="377185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A8D15-53D1-4873-8431-080528E90726}">
      <dsp:nvSpPr>
        <dsp:cNvPr id="0" name=""/>
        <dsp:cNvSpPr/>
      </dsp:nvSpPr>
      <dsp:spPr>
        <a:xfrm>
          <a:off x="377185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E4858-FD85-4FD8-9783-2AB368169C21}">
      <dsp:nvSpPr>
        <dsp:cNvPr id="0" name=""/>
        <dsp:cNvSpPr/>
      </dsp:nvSpPr>
      <dsp:spPr>
        <a:xfrm>
          <a:off x="377185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500F1-AA59-45E7-A4B0-04D53C1441F6}">
      <dsp:nvSpPr>
        <dsp:cNvPr id="0" name=""/>
        <dsp:cNvSpPr/>
      </dsp:nvSpPr>
      <dsp:spPr>
        <a:xfrm>
          <a:off x="377185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E54DF-99E0-48BE-BE13-BD7BF9904A1E}">
      <dsp:nvSpPr>
        <dsp:cNvPr id="0" name=""/>
        <dsp:cNvSpPr/>
      </dsp:nvSpPr>
      <dsp:spPr>
        <a:xfrm>
          <a:off x="683729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463647" y="0"/>
              </a:moveTo>
              <a:lnTo>
                <a:pt x="463647" y="80467"/>
              </a:lnTo>
              <a:lnTo>
                <a:pt x="0" y="80467"/>
              </a:lnTo>
              <a:lnTo>
                <a:pt x="0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6D2EE-B7C0-43BB-92D5-059A07C55D93}">
      <dsp:nvSpPr>
        <dsp:cNvPr id="0" name=""/>
        <dsp:cNvSpPr/>
      </dsp:nvSpPr>
      <dsp:spPr>
        <a:xfrm>
          <a:off x="764197" y="1230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Sampling Strategies</a:t>
          </a:r>
          <a:endParaRPr lang="en-US" sz="1100" b="1" kern="1200" dirty="0"/>
        </a:p>
      </dsp:txBody>
      <dsp:txXfrm>
        <a:off x="764197" y="1230"/>
        <a:ext cx="766360" cy="383180"/>
      </dsp:txXfrm>
    </dsp:sp>
    <dsp:sp modelId="{C498DB28-CC60-44CE-8E0A-5718F775CD33}">
      <dsp:nvSpPr>
        <dsp:cNvPr id="0" name=""/>
        <dsp:cNvSpPr/>
      </dsp:nvSpPr>
      <dsp:spPr>
        <a:xfrm>
          <a:off x="300549" y="545346"/>
          <a:ext cx="766360" cy="38318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Probability</a:t>
          </a:r>
        </a:p>
      </dsp:txBody>
      <dsp:txXfrm>
        <a:off x="300549" y="545346"/>
        <a:ext cx="766360" cy="383180"/>
      </dsp:txXfrm>
    </dsp:sp>
    <dsp:sp modelId="{626927B5-33E2-40BA-9CA6-B09443122C4F}">
      <dsp:nvSpPr>
        <dsp:cNvPr id="0" name=""/>
        <dsp:cNvSpPr/>
      </dsp:nvSpPr>
      <dsp:spPr>
        <a:xfrm>
          <a:off x="492139" y="1089462"/>
          <a:ext cx="766360" cy="38318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Simple Random</a:t>
          </a:r>
        </a:p>
      </dsp:txBody>
      <dsp:txXfrm>
        <a:off x="492139" y="1089462"/>
        <a:ext cx="766360" cy="383180"/>
      </dsp:txXfrm>
    </dsp:sp>
    <dsp:sp modelId="{1FB590C6-3C8F-4052-B592-47311E39AB37}">
      <dsp:nvSpPr>
        <dsp:cNvPr id="0" name=""/>
        <dsp:cNvSpPr/>
      </dsp:nvSpPr>
      <dsp:spPr>
        <a:xfrm>
          <a:off x="492139" y="1633577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Systematic</a:t>
          </a:r>
          <a:endParaRPr lang="en-US" sz="1100" b="1" kern="1200" dirty="0"/>
        </a:p>
      </dsp:txBody>
      <dsp:txXfrm>
        <a:off x="492139" y="1633577"/>
        <a:ext cx="766360" cy="383180"/>
      </dsp:txXfrm>
    </dsp:sp>
    <dsp:sp modelId="{7EEFB444-674C-407C-BB8E-27EC8542594A}">
      <dsp:nvSpPr>
        <dsp:cNvPr id="0" name=""/>
        <dsp:cNvSpPr/>
      </dsp:nvSpPr>
      <dsp:spPr>
        <a:xfrm>
          <a:off x="492139" y="2177693"/>
          <a:ext cx="766360" cy="38318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Stratified</a:t>
          </a:r>
          <a:endParaRPr lang="en-US" sz="1100" b="1" kern="1200" dirty="0"/>
        </a:p>
      </dsp:txBody>
      <dsp:txXfrm>
        <a:off x="492139" y="2177693"/>
        <a:ext cx="766360" cy="383180"/>
      </dsp:txXfrm>
    </dsp:sp>
    <dsp:sp modelId="{B5A17B3B-0670-432D-95C4-63FA2AD10BDB}">
      <dsp:nvSpPr>
        <dsp:cNvPr id="0" name=""/>
        <dsp:cNvSpPr/>
      </dsp:nvSpPr>
      <dsp:spPr>
        <a:xfrm>
          <a:off x="492139" y="2721809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Cluster</a:t>
          </a:r>
          <a:endParaRPr lang="en-US" sz="1100" b="1" kern="1200" dirty="0"/>
        </a:p>
      </dsp:txBody>
      <dsp:txXfrm>
        <a:off x="492139" y="2721809"/>
        <a:ext cx="766360" cy="383180"/>
      </dsp:txXfrm>
    </dsp:sp>
    <dsp:sp modelId="{3E03DFC0-AB31-4513-97B4-A2890C01B49C}">
      <dsp:nvSpPr>
        <dsp:cNvPr id="0" name=""/>
        <dsp:cNvSpPr/>
      </dsp:nvSpPr>
      <dsp:spPr>
        <a:xfrm>
          <a:off x="1227845" y="545346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Non Probability</a:t>
          </a:r>
          <a:endParaRPr lang="en-US" sz="1100" b="1" kern="1200" dirty="0"/>
        </a:p>
      </dsp:txBody>
      <dsp:txXfrm>
        <a:off x="1227845" y="545346"/>
        <a:ext cx="766360" cy="383180"/>
      </dsp:txXfrm>
    </dsp:sp>
    <dsp:sp modelId="{97CBEB64-DD97-4D43-9E79-4AF94803CD61}">
      <dsp:nvSpPr>
        <dsp:cNvPr id="0" name=""/>
        <dsp:cNvSpPr/>
      </dsp:nvSpPr>
      <dsp:spPr>
        <a:xfrm>
          <a:off x="1419435" y="1089462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Convenience</a:t>
          </a:r>
          <a:endParaRPr lang="en-US" sz="1100" b="1" kern="1200" dirty="0"/>
        </a:p>
      </dsp:txBody>
      <dsp:txXfrm>
        <a:off x="1419435" y="1089462"/>
        <a:ext cx="766360" cy="383180"/>
      </dsp:txXfrm>
    </dsp:sp>
    <dsp:sp modelId="{52334A33-814B-46BC-AB94-F980DF80811C}">
      <dsp:nvSpPr>
        <dsp:cNvPr id="0" name=""/>
        <dsp:cNvSpPr/>
      </dsp:nvSpPr>
      <dsp:spPr>
        <a:xfrm>
          <a:off x="1419435" y="1633577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Voluntary</a:t>
          </a:r>
        </a:p>
      </dsp:txBody>
      <dsp:txXfrm>
        <a:off x="1419435" y="1633577"/>
        <a:ext cx="766360" cy="383180"/>
      </dsp:txXfrm>
    </dsp:sp>
    <dsp:sp modelId="{47D32236-1F29-46CC-B1C7-19541FF50135}">
      <dsp:nvSpPr>
        <dsp:cNvPr id="0" name=""/>
        <dsp:cNvSpPr/>
      </dsp:nvSpPr>
      <dsp:spPr>
        <a:xfrm>
          <a:off x="1419435" y="2177693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Purposive</a:t>
          </a:r>
        </a:p>
      </dsp:txBody>
      <dsp:txXfrm>
        <a:off x="1419435" y="2177693"/>
        <a:ext cx="766360" cy="383180"/>
      </dsp:txXfrm>
    </dsp:sp>
    <dsp:sp modelId="{4D1F7C03-A85D-4186-8AA0-773DBDB2AAA8}">
      <dsp:nvSpPr>
        <dsp:cNvPr id="0" name=""/>
        <dsp:cNvSpPr/>
      </dsp:nvSpPr>
      <dsp:spPr>
        <a:xfrm>
          <a:off x="1419435" y="2721809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Snowball</a:t>
          </a:r>
          <a:endParaRPr lang="en-US" sz="1100" b="1" kern="1200" dirty="0"/>
        </a:p>
      </dsp:txBody>
      <dsp:txXfrm>
        <a:off x="1419435" y="2721809"/>
        <a:ext cx="766360" cy="3831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52F9E-583D-4395-9C96-111ED107194D}">
      <dsp:nvSpPr>
        <dsp:cNvPr id="0" name=""/>
        <dsp:cNvSpPr/>
      </dsp:nvSpPr>
      <dsp:spPr>
        <a:xfrm>
          <a:off x="1304481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3D120-49EC-4D1C-8065-1429A7E14A56}">
      <dsp:nvSpPr>
        <dsp:cNvPr id="0" name=""/>
        <dsp:cNvSpPr/>
      </dsp:nvSpPr>
      <dsp:spPr>
        <a:xfrm>
          <a:off x="1304481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377B3-8BD7-4736-83CC-F2D9CFCC0535}">
      <dsp:nvSpPr>
        <dsp:cNvPr id="0" name=""/>
        <dsp:cNvSpPr/>
      </dsp:nvSpPr>
      <dsp:spPr>
        <a:xfrm>
          <a:off x="1304481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39230-365F-4EA3-94DB-EC0FE7E19411}">
      <dsp:nvSpPr>
        <dsp:cNvPr id="0" name=""/>
        <dsp:cNvSpPr/>
      </dsp:nvSpPr>
      <dsp:spPr>
        <a:xfrm>
          <a:off x="1304481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CDF03-E603-4FA2-AD03-548A266C1D24}">
      <dsp:nvSpPr>
        <dsp:cNvPr id="0" name=""/>
        <dsp:cNvSpPr/>
      </dsp:nvSpPr>
      <dsp:spPr>
        <a:xfrm>
          <a:off x="1147377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67"/>
              </a:lnTo>
              <a:lnTo>
                <a:pt x="463647" y="80467"/>
              </a:lnTo>
              <a:lnTo>
                <a:pt x="463647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8E6AD-9040-4F23-9102-C91E903EEAE6}">
      <dsp:nvSpPr>
        <dsp:cNvPr id="0" name=""/>
        <dsp:cNvSpPr/>
      </dsp:nvSpPr>
      <dsp:spPr>
        <a:xfrm>
          <a:off x="377185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A8D15-53D1-4873-8431-080528E90726}">
      <dsp:nvSpPr>
        <dsp:cNvPr id="0" name=""/>
        <dsp:cNvSpPr/>
      </dsp:nvSpPr>
      <dsp:spPr>
        <a:xfrm>
          <a:off x="377185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E4858-FD85-4FD8-9783-2AB368169C21}">
      <dsp:nvSpPr>
        <dsp:cNvPr id="0" name=""/>
        <dsp:cNvSpPr/>
      </dsp:nvSpPr>
      <dsp:spPr>
        <a:xfrm>
          <a:off x="377185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500F1-AA59-45E7-A4B0-04D53C1441F6}">
      <dsp:nvSpPr>
        <dsp:cNvPr id="0" name=""/>
        <dsp:cNvSpPr/>
      </dsp:nvSpPr>
      <dsp:spPr>
        <a:xfrm>
          <a:off x="377185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E54DF-99E0-48BE-BE13-BD7BF9904A1E}">
      <dsp:nvSpPr>
        <dsp:cNvPr id="0" name=""/>
        <dsp:cNvSpPr/>
      </dsp:nvSpPr>
      <dsp:spPr>
        <a:xfrm>
          <a:off x="683729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463647" y="0"/>
              </a:moveTo>
              <a:lnTo>
                <a:pt x="463647" y="80467"/>
              </a:lnTo>
              <a:lnTo>
                <a:pt x="0" y="80467"/>
              </a:lnTo>
              <a:lnTo>
                <a:pt x="0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6D2EE-B7C0-43BB-92D5-059A07C55D93}">
      <dsp:nvSpPr>
        <dsp:cNvPr id="0" name=""/>
        <dsp:cNvSpPr/>
      </dsp:nvSpPr>
      <dsp:spPr>
        <a:xfrm>
          <a:off x="764197" y="1230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Sampling Strategies</a:t>
          </a:r>
          <a:endParaRPr lang="en-US" sz="1100" b="1" kern="1200" dirty="0"/>
        </a:p>
      </dsp:txBody>
      <dsp:txXfrm>
        <a:off x="764197" y="1230"/>
        <a:ext cx="766360" cy="383180"/>
      </dsp:txXfrm>
    </dsp:sp>
    <dsp:sp modelId="{C498DB28-CC60-44CE-8E0A-5718F775CD33}">
      <dsp:nvSpPr>
        <dsp:cNvPr id="0" name=""/>
        <dsp:cNvSpPr/>
      </dsp:nvSpPr>
      <dsp:spPr>
        <a:xfrm>
          <a:off x="300549" y="545346"/>
          <a:ext cx="766360" cy="38318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Probability</a:t>
          </a:r>
        </a:p>
      </dsp:txBody>
      <dsp:txXfrm>
        <a:off x="300549" y="545346"/>
        <a:ext cx="766360" cy="383180"/>
      </dsp:txXfrm>
    </dsp:sp>
    <dsp:sp modelId="{626927B5-33E2-40BA-9CA6-B09443122C4F}">
      <dsp:nvSpPr>
        <dsp:cNvPr id="0" name=""/>
        <dsp:cNvSpPr/>
      </dsp:nvSpPr>
      <dsp:spPr>
        <a:xfrm>
          <a:off x="492139" y="1089462"/>
          <a:ext cx="766360" cy="38318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Simple Random</a:t>
          </a:r>
        </a:p>
      </dsp:txBody>
      <dsp:txXfrm>
        <a:off x="492139" y="1089462"/>
        <a:ext cx="766360" cy="383180"/>
      </dsp:txXfrm>
    </dsp:sp>
    <dsp:sp modelId="{1FB590C6-3C8F-4052-B592-47311E39AB37}">
      <dsp:nvSpPr>
        <dsp:cNvPr id="0" name=""/>
        <dsp:cNvSpPr/>
      </dsp:nvSpPr>
      <dsp:spPr>
        <a:xfrm>
          <a:off x="492139" y="1633577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Systematic</a:t>
          </a:r>
          <a:endParaRPr lang="en-US" sz="1100" b="1" kern="1200" dirty="0"/>
        </a:p>
      </dsp:txBody>
      <dsp:txXfrm>
        <a:off x="492139" y="1633577"/>
        <a:ext cx="766360" cy="383180"/>
      </dsp:txXfrm>
    </dsp:sp>
    <dsp:sp modelId="{7EEFB444-674C-407C-BB8E-27EC8542594A}">
      <dsp:nvSpPr>
        <dsp:cNvPr id="0" name=""/>
        <dsp:cNvSpPr/>
      </dsp:nvSpPr>
      <dsp:spPr>
        <a:xfrm>
          <a:off x="492139" y="2177693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Stratified</a:t>
          </a:r>
          <a:endParaRPr lang="en-US" sz="1100" b="1" kern="1200" dirty="0"/>
        </a:p>
      </dsp:txBody>
      <dsp:txXfrm>
        <a:off x="492139" y="2177693"/>
        <a:ext cx="766360" cy="383180"/>
      </dsp:txXfrm>
    </dsp:sp>
    <dsp:sp modelId="{B5A17B3B-0670-432D-95C4-63FA2AD10BDB}">
      <dsp:nvSpPr>
        <dsp:cNvPr id="0" name=""/>
        <dsp:cNvSpPr/>
      </dsp:nvSpPr>
      <dsp:spPr>
        <a:xfrm>
          <a:off x="492139" y="2721809"/>
          <a:ext cx="766360" cy="38318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Cluster</a:t>
          </a:r>
          <a:endParaRPr lang="en-US" sz="1100" b="1" kern="1200" dirty="0"/>
        </a:p>
      </dsp:txBody>
      <dsp:txXfrm>
        <a:off x="492139" y="2721809"/>
        <a:ext cx="766360" cy="383180"/>
      </dsp:txXfrm>
    </dsp:sp>
    <dsp:sp modelId="{3E03DFC0-AB31-4513-97B4-A2890C01B49C}">
      <dsp:nvSpPr>
        <dsp:cNvPr id="0" name=""/>
        <dsp:cNvSpPr/>
      </dsp:nvSpPr>
      <dsp:spPr>
        <a:xfrm>
          <a:off x="1227845" y="545346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Non Probability</a:t>
          </a:r>
          <a:endParaRPr lang="en-US" sz="1100" b="1" kern="1200" dirty="0"/>
        </a:p>
      </dsp:txBody>
      <dsp:txXfrm>
        <a:off x="1227845" y="545346"/>
        <a:ext cx="766360" cy="383180"/>
      </dsp:txXfrm>
    </dsp:sp>
    <dsp:sp modelId="{97CBEB64-DD97-4D43-9E79-4AF94803CD61}">
      <dsp:nvSpPr>
        <dsp:cNvPr id="0" name=""/>
        <dsp:cNvSpPr/>
      </dsp:nvSpPr>
      <dsp:spPr>
        <a:xfrm>
          <a:off x="1419435" y="1089462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Convenience</a:t>
          </a:r>
          <a:endParaRPr lang="en-US" sz="1100" b="1" kern="1200" dirty="0"/>
        </a:p>
      </dsp:txBody>
      <dsp:txXfrm>
        <a:off x="1419435" y="1089462"/>
        <a:ext cx="766360" cy="383180"/>
      </dsp:txXfrm>
    </dsp:sp>
    <dsp:sp modelId="{52334A33-814B-46BC-AB94-F980DF80811C}">
      <dsp:nvSpPr>
        <dsp:cNvPr id="0" name=""/>
        <dsp:cNvSpPr/>
      </dsp:nvSpPr>
      <dsp:spPr>
        <a:xfrm>
          <a:off x="1419435" y="1633577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Voluntary</a:t>
          </a:r>
        </a:p>
      </dsp:txBody>
      <dsp:txXfrm>
        <a:off x="1419435" y="1633577"/>
        <a:ext cx="766360" cy="383180"/>
      </dsp:txXfrm>
    </dsp:sp>
    <dsp:sp modelId="{47D32236-1F29-46CC-B1C7-19541FF50135}">
      <dsp:nvSpPr>
        <dsp:cNvPr id="0" name=""/>
        <dsp:cNvSpPr/>
      </dsp:nvSpPr>
      <dsp:spPr>
        <a:xfrm>
          <a:off x="1419435" y="2177693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Purposive</a:t>
          </a:r>
        </a:p>
      </dsp:txBody>
      <dsp:txXfrm>
        <a:off x="1419435" y="2177693"/>
        <a:ext cx="766360" cy="383180"/>
      </dsp:txXfrm>
    </dsp:sp>
    <dsp:sp modelId="{4D1F7C03-A85D-4186-8AA0-773DBDB2AAA8}">
      <dsp:nvSpPr>
        <dsp:cNvPr id="0" name=""/>
        <dsp:cNvSpPr/>
      </dsp:nvSpPr>
      <dsp:spPr>
        <a:xfrm>
          <a:off x="1419435" y="2721809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Snowball</a:t>
          </a:r>
          <a:endParaRPr lang="en-US" sz="1100" b="1" kern="1200" dirty="0"/>
        </a:p>
      </dsp:txBody>
      <dsp:txXfrm>
        <a:off x="1419435" y="2721809"/>
        <a:ext cx="766360" cy="3831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52F9E-583D-4395-9C96-111ED107194D}">
      <dsp:nvSpPr>
        <dsp:cNvPr id="0" name=""/>
        <dsp:cNvSpPr/>
      </dsp:nvSpPr>
      <dsp:spPr>
        <a:xfrm>
          <a:off x="1304481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3D120-49EC-4D1C-8065-1429A7E14A56}">
      <dsp:nvSpPr>
        <dsp:cNvPr id="0" name=""/>
        <dsp:cNvSpPr/>
      </dsp:nvSpPr>
      <dsp:spPr>
        <a:xfrm>
          <a:off x="1304481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377B3-8BD7-4736-83CC-F2D9CFCC0535}">
      <dsp:nvSpPr>
        <dsp:cNvPr id="0" name=""/>
        <dsp:cNvSpPr/>
      </dsp:nvSpPr>
      <dsp:spPr>
        <a:xfrm>
          <a:off x="1304481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39230-365F-4EA3-94DB-EC0FE7E19411}">
      <dsp:nvSpPr>
        <dsp:cNvPr id="0" name=""/>
        <dsp:cNvSpPr/>
      </dsp:nvSpPr>
      <dsp:spPr>
        <a:xfrm>
          <a:off x="1304481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CDF03-E603-4FA2-AD03-548A266C1D24}">
      <dsp:nvSpPr>
        <dsp:cNvPr id="0" name=""/>
        <dsp:cNvSpPr/>
      </dsp:nvSpPr>
      <dsp:spPr>
        <a:xfrm>
          <a:off x="1147377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67"/>
              </a:lnTo>
              <a:lnTo>
                <a:pt x="463647" y="80467"/>
              </a:lnTo>
              <a:lnTo>
                <a:pt x="463647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8E6AD-9040-4F23-9102-C91E903EEAE6}">
      <dsp:nvSpPr>
        <dsp:cNvPr id="0" name=""/>
        <dsp:cNvSpPr/>
      </dsp:nvSpPr>
      <dsp:spPr>
        <a:xfrm>
          <a:off x="377185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A8D15-53D1-4873-8431-080528E90726}">
      <dsp:nvSpPr>
        <dsp:cNvPr id="0" name=""/>
        <dsp:cNvSpPr/>
      </dsp:nvSpPr>
      <dsp:spPr>
        <a:xfrm>
          <a:off x="377185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E4858-FD85-4FD8-9783-2AB368169C21}">
      <dsp:nvSpPr>
        <dsp:cNvPr id="0" name=""/>
        <dsp:cNvSpPr/>
      </dsp:nvSpPr>
      <dsp:spPr>
        <a:xfrm>
          <a:off x="377185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500F1-AA59-45E7-A4B0-04D53C1441F6}">
      <dsp:nvSpPr>
        <dsp:cNvPr id="0" name=""/>
        <dsp:cNvSpPr/>
      </dsp:nvSpPr>
      <dsp:spPr>
        <a:xfrm>
          <a:off x="377185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E54DF-99E0-48BE-BE13-BD7BF9904A1E}">
      <dsp:nvSpPr>
        <dsp:cNvPr id="0" name=""/>
        <dsp:cNvSpPr/>
      </dsp:nvSpPr>
      <dsp:spPr>
        <a:xfrm>
          <a:off x="683729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463647" y="0"/>
              </a:moveTo>
              <a:lnTo>
                <a:pt x="463647" y="80467"/>
              </a:lnTo>
              <a:lnTo>
                <a:pt x="0" y="80467"/>
              </a:lnTo>
              <a:lnTo>
                <a:pt x="0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6D2EE-B7C0-43BB-92D5-059A07C55D93}">
      <dsp:nvSpPr>
        <dsp:cNvPr id="0" name=""/>
        <dsp:cNvSpPr/>
      </dsp:nvSpPr>
      <dsp:spPr>
        <a:xfrm>
          <a:off x="764197" y="1230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Sampling Strategies</a:t>
          </a:r>
          <a:endParaRPr lang="en-US" sz="1100" b="1" kern="1200" dirty="0"/>
        </a:p>
      </dsp:txBody>
      <dsp:txXfrm>
        <a:off x="764197" y="1230"/>
        <a:ext cx="766360" cy="383180"/>
      </dsp:txXfrm>
    </dsp:sp>
    <dsp:sp modelId="{C498DB28-CC60-44CE-8E0A-5718F775CD33}">
      <dsp:nvSpPr>
        <dsp:cNvPr id="0" name=""/>
        <dsp:cNvSpPr/>
      </dsp:nvSpPr>
      <dsp:spPr>
        <a:xfrm>
          <a:off x="300549" y="545346"/>
          <a:ext cx="766360" cy="38318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Probability</a:t>
          </a:r>
        </a:p>
      </dsp:txBody>
      <dsp:txXfrm>
        <a:off x="300549" y="545346"/>
        <a:ext cx="766360" cy="383180"/>
      </dsp:txXfrm>
    </dsp:sp>
    <dsp:sp modelId="{626927B5-33E2-40BA-9CA6-B09443122C4F}">
      <dsp:nvSpPr>
        <dsp:cNvPr id="0" name=""/>
        <dsp:cNvSpPr/>
      </dsp:nvSpPr>
      <dsp:spPr>
        <a:xfrm>
          <a:off x="492139" y="1089462"/>
          <a:ext cx="766360" cy="38318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Simple Random</a:t>
          </a:r>
        </a:p>
      </dsp:txBody>
      <dsp:txXfrm>
        <a:off x="492139" y="1089462"/>
        <a:ext cx="766360" cy="383180"/>
      </dsp:txXfrm>
    </dsp:sp>
    <dsp:sp modelId="{1FB590C6-3C8F-4052-B592-47311E39AB37}">
      <dsp:nvSpPr>
        <dsp:cNvPr id="0" name=""/>
        <dsp:cNvSpPr/>
      </dsp:nvSpPr>
      <dsp:spPr>
        <a:xfrm>
          <a:off x="492139" y="1633577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Systematic</a:t>
          </a:r>
          <a:endParaRPr lang="en-US" sz="1100" b="1" kern="1200" dirty="0"/>
        </a:p>
      </dsp:txBody>
      <dsp:txXfrm>
        <a:off x="492139" y="1633577"/>
        <a:ext cx="766360" cy="383180"/>
      </dsp:txXfrm>
    </dsp:sp>
    <dsp:sp modelId="{7EEFB444-674C-407C-BB8E-27EC8542594A}">
      <dsp:nvSpPr>
        <dsp:cNvPr id="0" name=""/>
        <dsp:cNvSpPr/>
      </dsp:nvSpPr>
      <dsp:spPr>
        <a:xfrm>
          <a:off x="492139" y="2177693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Stratified</a:t>
          </a:r>
          <a:endParaRPr lang="en-US" sz="1100" b="1" kern="1200" dirty="0"/>
        </a:p>
      </dsp:txBody>
      <dsp:txXfrm>
        <a:off x="492139" y="2177693"/>
        <a:ext cx="766360" cy="383180"/>
      </dsp:txXfrm>
    </dsp:sp>
    <dsp:sp modelId="{B5A17B3B-0670-432D-95C4-63FA2AD10BDB}">
      <dsp:nvSpPr>
        <dsp:cNvPr id="0" name=""/>
        <dsp:cNvSpPr/>
      </dsp:nvSpPr>
      <dsp:spPr>
        <a:xfrm>
          <a:off x="492139" y="2721809"/>
          <a:ext cx="766360" cy="38318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Cluster</a:t>
          </a:r>
          <a:endParaRPr lang="en-US" sz="1100" b="1" kern="1200" dirty="0"/>
        </a:p>
      </dsp:txBody>
      <dsp:txXfrm>
        <a:off x="492139" y="2721809"/>
        <a:ext cx="766360" cy="383180"/>
      </dsp:txXfrm>
    </dsp:sp>
    <dsp:sp modelId="{3E03DFC0-AB31-4513-97B4-A2890C01B49C}">
      <dsp:nvSpPr>
        <dsp:cNvPr id="0" name=""/>
        <dsp:cNvSpPr/>
      </dsp:nvSpPr>
      <dsp:spPr>
        <a:xfrm>
          <a:off x="1227845" y="545346"/>
          <a:ext cx="766360" cy="38318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Non Probability</a:t>
          </a:r>
        </a:p>
      </dsp:txBody>
      <dsp:txXfrm>
        <a:off x="1227845" y="545346"/>
        <a:ext cx="766360" cy="383180"/>
      </dsp:txXfrm>
    </dsp:sp>
    <dsp:sp modelId="{97CBEB64-DD97-4D43-9E79-4AF94803CD61}">
      <dsp:nvSpPr>
        <dsp:cNvPr id="0" name=""/>
        <dsp:cNvSpPr/>
      </dsp:nvSpPr>
      <dsp:spPr>
        <a:xfrm>
          <a:off x="1419435" y="1089462"/>
          <a:ext cx="766360" cy="38318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Convenience</a:t>
          </a:r>
          <a:endParaRPr lang="en-US" sz="1100" b="1" kern="1200" dirty="0"/>
        </a:p>
      </dsp:txBody>
      <dsp:txXfrm>
        <a:off x="1419435" y="1089462"/>
        <a:ext cx="766360" cy="383180"/>
      </dsp:txXfrm>
    </dsp:sp>
    <dsp:sp modelId="{52334A33-814B-46BC-AB94-F980DF80811C}">
      <dsp:nvSpPr>
        <dsp:cNvPr id="0" name=""/>
        <dsp:cNvSpPr/>
      </dsp:nvSpPr>
      <dsp:spPr>
        <a:xfrm>
          <a:off x="1419435" y="1633577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Voluntary</a:t>
          </a:r>
        </a:p>
      </dsp:txBody>
      <dsp:txXfrm>
        <a:off x="1419435" y="1633577"/>
        <a:ext cx="766360" cy="383180"/>
      </dsp:txXfrm>
    </dsp:sp>
    <dsp:sp modelId="{47D32236-1F29-46CC-B1C7-19541FF50135}">
      <dsp:nvSpPr>
        <dsp:cNvPr id="0" name=""/>
        <dsp:cNvSpPr/>
      </dsp:nvSpPr>
      <dsp:spPr>
        <a:xfrm>
          <a:off x="1419435" y="2177693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Purposive</a:t>
          </a:r>
        </a:p>
      </dsp:txBody>
      <dsp:txXfrm>
        <a:off x="1419435" y="2177693"/>
        <a:ext cx="766360" cy="383180"/>
      </dsp:txXfrm>
    </dsp:sp>
    <dsp:sp modelId="{4D1F7C03-A85D-4186-8AA0-773DBDB2AAA8}">
      <dsp:nvSpPr>
        <dsp:cNvPr id="0" name=""/>
        <dsp:cNvSpPr/>
      </dsp:nvSpPr>
      <dsp:spPr>
        <a:xfrm>
          <a:off x="1419435" y="2721809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Snowball</a:t>
          </a:r>
          <a:endParaRPr lang="en-US" sz="1100" b="1" kern="1200" dirty="0"/>
        </a:p>
      </dsp:txBody>
      <dsp:txXfrm>
        <a:off x="1419435" y="2721809"/>
        <a:ext cx="766360" cy="3831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52F9E-583D-4395-9C96-111ED107194D}">
      <dsp:nvSpPr>
        <dsp:cNvPr id="0" name=""/>
        <dsp:cNvSpPr/>
      </dsp:nvSpPr>
      <dsp:spPr>
        <a:xfrm>
          <a:off x="1304481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3D120-49EC-4D1C-8065-1429A7E14A56}">
      <dsp:nvSpPr>
        <dsp:cNvPr id="0" name=""/>
        <dsp:cNvSpPr/>
      </dsp:nvSpPr>
      <dsp:spPr>
        <a:xfrm>
          <a:off x="1304481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377B3-8BD7-4736-83CC-F2D9CFCC0535}">
      <dsp:nvSpPr>
        <dsp:cNvPr id="0" name=""/>
        <dsp:cNvSpPr/>
      </dsp:nvSpPr>
      <dsp:spPr>
        <a:xfrm>
          <a:off x="1304481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39230-365F-4EA3-94DB-EC0FE7E19411}">
      <dsp:nvSpPr>
        <dsp:cNvPr id="0" name=""/>
        <dsp:cNvSpPr/>
      </dsp:nvSpPr>
      <dsp:spPr>
        <a:xfrm>
          <a:off x="1304481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CDF03-E603-4FA2-AD03-548A266C1D24}">
      <dsp:nvSpPr>
        <dsp:cNvPr id="0" name=""/>
        <dsp:cNvSpPr/>
      </dsp:nvSpPr>
      <dsp:spPr>
        <a:xfrm>
          <a:off x="1147377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67"/>
              </a:lnTo>
              <a:lnTo>
                <a:pt x="463647" y="80467"/>
              </a:lnTo>
              <a:lnTo>
                <a:pt x="463647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8E6AD-9040-4F23-9102-C91E903EEAE6}">
      <dsp:nvSpPr>
        <dsp:cNvPr id="0" name=""/>
        <dsp:cNvSpPr/>
      </dsp:nvSpPr>
      <dsp:spPr>
        <a:xfrm>
          <a:off x="377185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A8D15-53D1-4873-8431-080528E90726}">
      <dsp:nvSpPr>
        <dsp:cNvPr id="0" name=""/>
        <dsp:cNvSpPr/>
      </dsp:nvSpPr>
      <dsp:spPr>
        <a:xfrm>
          <a:off x="377185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E4858-FD85-4FD8-9783-2AB368169C21}">
      <dsp:nvSpPr>
        <dsp:cNvPr id="0" name=""/>
        <dsp:cNvSpPr/>
      </dsp:nvSpPr>
      <dsp:spPr>
        <a:xfrm>
          <a:off x="377185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500F1-AA59-45E7-A4B0-04D53C1441F6}">
      <dsp:nvSpPr>
        <dsp:cNvPr id="0" name=""/>
        <dsp:cNvSpPr/>
      </dsp:nvSpPr>
      <dsp:spPr>
        <a:xfrm>
          <a:off x="377185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E54DF-99E0-48BE-BE13-BD7BF9904A1E}">
      <dsp:nvSpPr>
        <dsp:cNvPr id="0" name=""/>
        <dsp:cNvSpPr/>
      </dsp:nvSpPr>
      <dsp:spPr>
        <a:xfrm>
          <a:off x="683729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463647" y="0"/>
              </a:moveTo>
              <a:lnTo>
                <a:pt x="463647" y="80467"/>
              </a:lnTo>
              <a:lnTo>
                <a:pt x="0" y="80467"/>
              </a:lnTo>
              <a:lnTo>
                <a:pt x="0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6D2EE-B7C0-43BB-92D5-059A07C55D93}">
      <dsp:nvSpPr>
        <dsp:cNvPr id="0" name=""/>
        <dsp:cNvSpPr/>
      </dsp:nvSpPr>
      <dsp:spPr>
        <a:xfrm>
          <a:off x="764197" y="1230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Sampling Strategies</a:t>
          </a:r>
          <a:endParaRPr lang="en-US" sz="1100" b="1" kern="1200" dirty="0"/>
        </a:p>
      </dsp:txBody>
      <dsp:txXfrm>
        <a:off x="764197" y="1230"/>
        <a:ext cx="766360" cy="383180"/>
      </dsp:txXfrm>
    </dsp:sp>
    <dsp:sp modelId="{C498DB28-CC60-44CE-8E0A-5718F775CD33}">
      <dsp:nvSpPr>
        <dsp:cNvPr id="0" name=""/>
        <dsp:cNvSpPr/>
      </dsp:nvSpPr>
      <dsp:spPr>
        <a:xfrm>
          <a:off x="300549" y="545346"/>
          <a:ext cx="766360" cy="38318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Probability</a:t>
          </a:r>
        </a:p>
      </dsp:txBody>
      <dsp:txXfrm>
        <a:off x="300549" y="545346"/>
        <a:ext cx="766360" cy="383180"/>
      </dsp:txXfrm>
    </dsp:sp>
    <dsp:sp modelId="{626927B5-33E2-40BA-9CA6-B09443122C4F}">
      <dsp:nvSpPr>
        <dsp:cNvPr id="0" name=""/>
        <dsp:cNvSpPr/>
      </dsp:nvSpPr>
      <dsp:spPr>
        <a:xfrm>
          <a:off x="492139" y="1089462"/>
          <a:ext cx="766360" cy="38318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Simple Random</a:t>
          </a:r>
        </a:p>
      </dsp:txBody>
      <dsp:txXfrm>
        <a:off x="492139" y="1089462"/>
        <a:ext cx="766360" cy="383180"/>
      </dsp:txXfrm>
    </dsp:sp>
    <dsp:sp modelId="{1FB590C6-3C8F-4052-B592-47311E39AB37}">
      <dsp:nvSpPr>
        <dsp:cNvPr id="0" name=""/>
        <dsp:cNvSpPr/>
      </dsp:nvSpPr>
      <dsp:spPr>
        <a:xfrm>
          <a:off x="492139" y="1633577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Systematic</a:t>
          </a:r>
          <a:endParaRPr lang="en-US" sz="1100" b="1" kern="1200" dirty="0"/>
        </a:p>
      </dsp:txBody>
      <dsp:txXfrm>
        <a:off x="492139" y="1633577"/>
        <a:ext cx="766360" cy="383180"/>
      </dsp:txXfrm>
    </dsp:sp>
    <dsp:sp modelId="{7EEFB444-674C-407C-BB8E-27EC8542594A}">
      <dsp:nvSpPr>
        <dsp:cNvPr id="0" name=""/>
        <dsp:cNvSpPr/>
      </dsp:nvSpPr>
      <dsp:spPr>
        <a:xfrm>
          <a:off x="492139" y="2177693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Stratified</a:t>
          </a:r>
          <a:endParaRPr lang="en-US" sz="1100" b="1" kern="1200" dirty="0"/>
        </a:p>
      </dsp:txBody>
      <dsp:txXfrm>
        <a:off x="492139" y="2177693"/>
        <a:ext cx="766360" cy="383180"/>
      </dsp:txXfrm>
    </dsp:sp>
    <dsp:sp modelId="{B5A17B3B-0670-432D-95C4-63FA2AD10BDB}">
      <dsp:nvSpPr>
        <dsp:cNvPr id="0" name=""/>
        <dsp:cNvSpPr/>
      </dsp:nvSpPr>
      <dsp:spPr>
        <a:xfrm>
          <a:off x="492139" y="2721809"/>
          <a:ext cx="766360" cy="38318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Cluster</a:t>
          </a:r>
          <a:endParaRPr lang="en-US" sz="1100" b="1" kern="1200" dirty="0"/>
        </a:p>
      </dsp:txBody>
      <dsp:txXfrm>
        <a:off x="492139" y="2721809"/>
        <a:ext cx="766360" cy="383180"/>
      </dsp:txXfrm>
    </dsp:sp>
    <dsp:sp modelId="{3E03DFC0-AB31-4513-97B4-A2890C01B49C}">
      <dsp:nvSpPr>
        <dsp:cNvPr id="0" name=""/>
        <dsp:cNvSpPr/>
      </dsp:nvSpPr>
      <dsp:spPr>
        <a:xfrm>
          <a:off x="1227845" y="545346"/>
          <a:ext cx="766360" cy="38318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Non Probability</a:t>
          </a:r>
        </a:p>
      </dsp:txBody>
      <dsp:txXfrm>
        <a:off x="1227845" y="545346"/>
        <a:ext cx="766360" cy="383180"/>
      </dsp:txXfrm>
    </dsp:sp>
    <dsp:sp modelId="{97CBEB64-DD97-4D43-9E79-4AF94803CD61}">
      <dsp:nvSpPr>
        <dsp:cNvPr id="0" name=""/>
        <dsp:cNvSpPr/>
      </dsp:nvSpPr>
      <dsp:spPr>
        <a:xfrm>
          <a:off x="1419435" y="1089462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Convenience</a:t>
          </a:r>
          <a:endParaRPr lang="en-US" sz="1100" b="1" kern="1200" dirty="0"/>
        </a:p>
      </dsp:txBody>
      <dsp:txXfrm>
        <a:off x="1419435" y="1089462"/>
        <a:ext cx="766360" cy="383180"/>
      </dsp:txXfrm>
    </dsp:sp>
    <dsp:sp modelId="{52334A33-814B-46BC-AB94-F980DF80811C}">
      <dsp:nvSpPr>
        <dsp:cNvPr id="0" name=""/>
        <dsp:cNvSpPr/>
      </dsp:nvSpPr>
      <dsp:spPr>
        <a:xfrm>
          <a:off x="1419435" y="1633577"/>
          <a:ext cx="766360" cy="38318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Voluntary</a:t>
          </a:r>
        </a:p>
      </dsp:txBody>
      <dsp:txXfrm>
        <a:off x="1419435" y="1633577"/>
        <a:ext cx="766360" cy="383180"/>
      </dsp:txXfrm>
    </dsp:sp>
    <dsp:sp modelId="{47D32236-1F29-46CC-B1C7-19541FF50135}">
      <dsp:nvSpPr>
        <dsp:cNvPr id="0" name=""/>
        <dsp:cNvSpPr/>
      </dsp:nvSpPr>
      <dsp:spPr>
        <a:xfrm>
          <a:off x="1419435" y="2177693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Purposive</a:t>
          </a:r>
        </a:p>
      </dsp:txBody>
      <dsp:txXfrm>
        <a:off x="1419435" y="2177693"/>
        <a:ext cx="766360" cy="383180"/>
      </dsp:txXfrm>
    </dsp:sp>
    <dsp:sp modelId="{4D1F7C03-A85D-4186-8AA0-773DBDB2AAA8}">
      <dsp:nvSpPr>
        <dsp:cNvPr id="0" name=""/>
        <dsp:cNvSpPr/>
      </dsp:nvSpPr>
      <dsp:spPr>
        <a:xfrm>
          <a:off x="1419435" y="2721809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Snowball</a:t>
          </a:r>
          <a:endParaRPr lang="en-US" sz="1100" b="1" kern="1200" dirty="0"/>
        </a:p>
      </dsp:txBody>
      <dsp:txXfrm>
        <a:off x="1419435" y="2721809"/>
        <a:ext cx="766360" cy="3831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52F9E-583D-4395-9C96-111ED107194D}">
      <dsp:nvSpPr>
        <dsp:cNvPr id="0" name=""/>
        <dsp:cNvSpPr/>
      </dsp:nvSpPr>
      <dsp:spPr>
        <a:xfrm>
          <a:off x="1304481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3D120-49EC-4D1C-8065-1429A7E14A56}">
      <dsp:nvSpPr>
        <dsp:cNvPr id="0" name=""/>
        <dsp:cNvSpPr/>
      </dsp:nvSpPr>
      <dsp:spPr>
        <a:xfrm>
          <a:off x="1304481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377B3-8BD7-4736-83CC-F2D9CFCC0535}">
      <dsp:nvSpPr>
        <dsp:cNvPr id="0" name=""/>
        <dsp:cNvSpPr/>
      </dsp:nvSpPr>
      <dsp:spPr>
        <a:xfrm>
          <a:off x="1304481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39230-365F-4EA3-94DB-EC0FE7E19411}">
      <dsp:nvSpPr>
        <dsp:cNvPr id="0" name=""/>
        <dsp:cNvSpPr/>
      </dsp:nvSpPr>
      <dsp:spPr>
        <a:xfrm>
          <a:off x="1304481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CDF03-E603-4FA2-AD03-548A266C1D24}">
      <dsp:nvSpPr>
        <dsp:cNvPr id="0" name=""/>
        <dsp:cNvSpPr/>
      </dsp:nvSpPr>
      <dsp:spPr>
        <a:xfrm>
          <a:off x="1147377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67"/>
              </a:lnTo>
              <a:lnTo>
                <a:pt x="463647" y="80467"/>
              </a:lnTo>
              <a:lnTo>
                <a:pt x="463647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8E6AD-9040-4F23-9102-C91E903EEAE6}">
      <dsp:nvSpPr>
        <dsp:cNvPr id="0" name=""/>
        <dsp:cNvSpPr/>
      </dsp:nvSpPr>
      <dsp:spPr>
        <a:xfrm>
          <a:off x="377185" y="928526"/>
          <a:ext cx="114954" cy="1984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873"/>
              </a:lnTo>
              <a:lnTo>
                <a:pt x="114954" y="198487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A8D15-53D1-4873-8431-080528E90726}">
      <dsp:nvSpPr>
        <dsp:cNvPr id="0" name=""/>
        <dsp:cNvSpPr/>
      </dsp:nvSpPr>
      <dsp:spPr>
        <a:xfrm>
          <a:off x="377185" y="928526"/>
          <a:ext cx="114954" cy="144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757"/>
              </a:lnTo>
              <a:lnTo>
                <a:pt x="114954" y="144075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E4858-FD85-4FD8-9783-2AB368169C21}">
      <dsp:nvSpPr>
        <dsp:cNvPr id="0" name=""/>
        <dsp:cNvSpPr/>
      </dsp:nvSpPr>
      <dsp:spPr>
        <a:xfrm>
          <a:off x="377185" y="928526"/>
          <a:ext cx="114954" cy="89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641"/>
              </a:lnTo>
              <a:lnTo>
                <a:pt x="114954" y="8966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500F1-AA59-45E7-A4B0-04D53C1441F6}">
      <dsp:nvSpPr>
        <dsp:cNvPr id="0" name=""/>
        <dsp:cNvSpPr/>
      </dsp:nvSpPr>
      <dsp:spPr>
        <a:xfrm>
          <a:off x="377185" y="928526"/>
          <a:ext cx="114954" cy="35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25"/>
              </a:lnTo>
              <a:lnTo>
                <a:pt x="114954" y="3525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E54DF-99E0-48BE-BE13-BD7BF9904A1E}">
      <dsp:nvSpPr>
        <dsp:cNvPr id="0" name=""/>
        <dsp:cNvSpPr/>
      </dsp:nvSpPr>
      <dsp:spPr>
        <a:xfrm>
          <a:off x="683729" y="384410"/>
          <a:ext cx="463647" cy="160935"/>
        </a:xfrm>
        <a:custGeom>
          <a:avLst/>
          <a:gdLst/>
          <a:ahLst/>
          <a:cxnLst/>
          <a:rect l="0" t="0" r="0" b="0"/>
          <a:pathLst>
            <a:path>
              <a:moveTo>
                <a:pt x="463647" y="0"/>
              </a:moveTo>
              <a:lnTo>
                <a:pt x="463647" y="80467"/>
              </a:lnTo>
              <a:lnTo>
                <a:pt x="0" y="80467"/>
              </a:lnTo>
              <a:lnTo>
                <a:pt x="0" y="1609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6D2EE-B7C0-43BB-92D5-059A07C55D93}">
      <dsp:nvSpPr>
        <dsp:cNvPr id="0" name=""/>
        <dsp:cNvSpPr/>
      </dsp:nvSpPr>
      <dsp:spPr>
        <a:xfrm>
          <a:off x="764197" y="1230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Sampling Strategies</a:t>
          </a:r>
          <a:endParaRPr lang="en-US" sz="1100" b="1" kern="1200" dirty="0"/>
        </a:p>
      </dsp:txBody>
      <dsp:txXfrm>
        <a:off x="764197" y="1230"/>
        <a:ext cx="766360" cy="383180"/>
      </dsp:txXfrm>
    </dsp:sp>
    <dsp:sp modelId="{C498DB28-CC60-44CE-8E0A-5718F775CD33}">
      <dsp:nvSpPr>
        <dsp:cNvPr id="0" name=""/>
        <dsp:cNvSpPr/>
      </dsp:nvSpPr>
      <dsp:spPr>
        <a:xfrm>
          <a:off x="300549" y="545346"/>
          <a:ext cx="766360" cy="38318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Probability</a:t>
          </a:r>
        </a:p>
      </dsp:txBody>
      <dsp:txXfrm>
        <a:off x="300549" y="545346"/>
        <a:ext cx="766360" cy="383180"/>
      </dsp:txXfrm>
    </dsp:sp>
    <dsp:sp modelId="{626927B5-33E2-40BA-9CA6-B09443122C4F}">
      <dsp:nvSpPr>
        <dsp:cNvPr id="0" name=""/>
        <dsp:cNvSpPr/>
      </dsp:nvSpPr>
      <dsp:spPr>
        <a:xfrm>
          <a:off x="492139" y="1089462"/>
          <a:ext cx="766360" cy="38318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Simple Random</a:t>
          </a:r>
        </a:p>
      </dsp:txBody>
      <dsp:txXfrm>
        <a:off x="492139" y="1089462"/>
        <a:ext cx="766360" cy="383180"/>
      </dsp:txXfrm>
    </dsp:sp>
    <dsp:sp modelId="{1FB590C6-3C8F-4052-B592-47311E39AB37}">
      <dsp:nvSpPr>
        <dsp:cNvPr id="0" name=""/>
        <dsp:cNvSpPr/>
      </dsp:nvSpPr>
      <dsp:spPr>
        <a:xfrm>
          <a:off x="492139" y="1633577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Systematic</a:t>
          </a:r>
          <a:endParaRPr lang="en-US" sz="1100" b="1" kern="1200" dirty="0"/>
        </a:p>
      </dsp:txBody>
      <dsp:txXfrm>
        <a:off x="492139" y="1633577"/>
        <a:ext cx="766360" cy="383180"/>
      </dsp:txXfrm>
    </dsp:sp>
    <dsp:sp modelId="{7EEFB444-674C-407C-BB8E-27EC8542594A}">
      <dsp:nvSpPr>
        <dsp:cNvPr id="0" name=""/>
        <dsp:cNvSpPr/>
      </dsp:nvSpPr>
      <dsp:spPr>
        <a:xfrm>
          <a:off x="492139" y="2177693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Stratified</a:t>
          </a:r>
          <a:endParaRPr lang="en-US" sz="1100" b="1" kern="1200" dirty="0"/>
        </a:p>
      </dsp:txBody>
      <dsp:txXfrm>
        <a:off x="492139" y="2177693"/>
        <a:ext cx="766360" cy="383180"/>
      </dsp:txXfrm>
    </dsp:sp>
    <dsp:sp modelId="{B5A17B3B-0670-432D-95C4-63FA2AD10BDB}">
      <dsp:nvSpPr>
        <dsp:cNvPr id="0" name=""/>
        <dsp:cNvSpPr/>
      </dsp:nvSpPr>
      <dsp:spPr>
        <a:xfrm>
          <a:off x="492139" y="2721809"/>
          <a:ext cx="766360" cy="38318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Cluster</a:t>
          </a:r>
          <a:endParaRPr lang="en-US" sz="1100" b="1" kern="1200" dirty="0"/>
        </a:p>
      </dsp:txBody>
      <dsp:txXfrm>
        <a:off x="492139" y="2721809"/>
        <a:ext cx="766360" cy="383180"/>
      </dsp:txXfrm>
    </dsp:sp>
    <dsp:sp modelId="{3E03DFC0-AB31-4513-97B4-A2890C01B49C}">
      <dsp:nvSpPr>
        <dsp:cNvPr id="0" name=""/>
        <dsp:cNvSpPr/>
      </dsp:nvSpPr>
      <dsp:spPr>
        <a:xfrm>
          <a:off x="1227845" y="545346"/>
          <a:ext cx="766360" cy="38318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Non Probability</a:t>
          </a:r>
          <a:endParaRPr lang="en-US" sz="1100" b="1" kern="1200" dirty="0"/>
        </a:p>
      </dsp:txBody>
      <dsp:txXfrm>
        <a:off x="1227845" y="545346"/>
        <a:ext cx="766360" cy="383180"/>
      </dsp:txXfrm>
    </dsp:sp>
    <dsp:sp modelId="{97CBEB64-DD97-4D43-9E79-4AF94803CD61}">
      <dsp:nvSpPr>
        <dsp:cNvPr id="0" name=""/>
        <dsp:cNvSpPr/>
      </dsp:nvSpPr>
      <dsp:spPr>
        <a:xfrm>
          <a:off x="1419435" y="1089462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Convenience</a:t>
          </a:r>
          <a:endParaRPr lang="en-US" sz="1100" b="1" kern="1200" dirty="0"/>
        </a:p>
      </dsp:txBody>
      <dsp:txXfrm>
        <a:off x="1419435" y="1089462"/>
        <a:ext cx="766360" cy="383180"/>
      </dsp:txXfrm>
    </dsp:sp>
    <dsp:sp modelId="{52334A33-814B-46BC-AB94-F980DF80811C}">
      <dsp:nvSpPr>
        <dsp:cNvPr id="0" name=""/>
        <dsp:cNvSpPr/>
      </dsp:nvSpPr>
      <dsp:spPr>
        <a:xfrm>
          <a:off x="1419435" y="1633577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Voluntary</a:t>
          </a:r>
        </a:p>
      </dsp:txBody>
      <dsp:txXfrm>
        <a:off x="1419435" y="1633577"/>
        <a:ext cx="766360" cy="383180"/>
      </dsp:txXfrm>
    </dsp:sp>
    <dsp:sp modelId="{47D32236-1F29-46CC-B1C7-19541FF50135}">
      <dsp:nvSpPr>
        <dsp:cNvPr id="0" name=""/>
        <dsp:cNvSpPr/>
      </dsp:nvSpPr>
      <dsp:spPr>
        <a:xfrm>
          <a:off x="1419435" y="2177693"/>
          <a:ext cx="766360" cy="38318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Purposive</a:t>
          </a:r>
        </a:p>
      </dsp:txBody>
      <dsp:txXfrm>
        <a:off x="1419435" y="2177693"/>
        <a:ext cx="766360" cy="383180"/>
      </dsp:txXfrm>
    </dsp:sp>
    <dsp:sp modelId="{4D1F7C03-A85D-4186-8AA0-773DBDB2AAA8}">
      <dsp:nvSpPr>
        <dsp:cNvPr id="0" name=""/>
        <dsp:cNvSpPr/>
      </dsp:nvSpPr>
      <dsp:spPr>
        <a:xfrm>
          <a:off x="1419435" y="2721809"/>
          <a:ext cx="766360" cy="383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Snowball</a:t>
          </a:r>
          <a:endParaRPr lang="en-US" sz="1100" b="1" kern="1200" dirty="0"/>
        </a:p>
      </dsp:txBody>
      <dsp:txXfrm>
        <a:off x="1419435" y="2721809"/>
        <a:ext cx="766360" cy="383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790D2-F993-4CC2-818E-B5F4BB740A9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DD8F-4733-4629-8BA3-A5ADCBE3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7BB-430F-4B2F-8711-CB2CC8730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33D3F-DFC4-481A-87C8-34BA0C156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422895-EAC0-40CE-BAEC-3409DDD8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35952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6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8BB-74BC-495E-9E5C-A75644BC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ECD8B-7D9E-48AE-AB8A-3EEABCEF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9B18501-4E45-445D-B5C1-416333E3B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7735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fld id="{E5F08BDB-08D8-4D29-87B4-769B05215579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8D0900D-E275-4615-8B62-18E50BD9F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35952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25B7DB3-26DC-4FB7-98C3-B4EE71774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7350" y="6176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1"/>
            </a:lvl1pPr>
          </a:lstStyle>
          <a:p>
            <a:fld id="{82D57190-F99B-4606-98D5-AF6F730D6A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4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C9F1B-2BEF-4B80-9275-88AF08BD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113506"/>
            <a:ext cx="11715749" cy="829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A4A5B-A532-4356-A772-C260C9AD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066800"/>
            <a:ext cx="11715750" cy="511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00C4B5-62D4-4A59-80BA-E3EF88EA0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7735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fld id="{E5F08BDB-08D8-4D29-87B4-769B05215579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D7E46A-91B0-4861-A5B2-E875C5877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35952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E2D94E-159F-4297-B137-32EA25742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7350" y="6176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1"/>
            </a:lvl1pPr>
          </a:lstStyle>
          <a:p>
            <a:fld id="{82D57190-F99B-4606-98D5-AF6F730D6A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8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hyperlink" Target="https://www.surveymonkey.com/mp/sample-size-calculator/" TargetMode="Externa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hyperlink" Target="https://www.qualtrics.com/au/experience-management/research/determine-sample-size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8CA8-66D0-4C4A-8B2D-7875A84B8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A71D5-31C1-44E6-8F3D-DA436F548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Divya Choudhary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933C8-7EDA-43BA-AF58-A5192155623A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37228-A40D-4D5A-AAF8-1C05D757D3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D57190-F99B-4606-98D5-AF6F730D6A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B358-A4C2-4655-A42B-B6767647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Purposive Sampling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32A9-DC25-48B1-B68C-5E86B61BF1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572E3-05B4-4093-BB56-68D36EAA9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69CC63-7026-44D5-BF9B-CFC78C4A5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35952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BACC53DA-C424-4C1F-AEBF-B5DB186E4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610124"/>
              </p:ext>
            </p:extLst>
          </p:nvPr>
        </p:nvGraphicFramePr>
        <p:xfrm>
          <a:off x="0" y="1019417"/>
          <a:ext cx="2486346" cy="310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2B9C29-0CC6-4602-AA21-A75FD5ACD5A5}"/>
              </a:ext>
            </a:extLst>
          </p:cNvPr>
          <p:cNvCxnSpPr/>
          <p:nvPr/>
        </p:nvCxnSpPr>
        <p:spPr>
          <a:xfrm>
            <a:off x="3945262" y="1066800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75BCE2-1EC8-49D8-AA26-79FCEFF58E54}"/>
              </a:ext>
            </a:extLst>
          </p:cNvPr>
          <p:cNvCxnSpPr/>
          <p:nvPr/>
        </p:nvCxnSpPr>
        <p:spPr>
          <a:xfrm>
            <a:off x="8258726" y="1054816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B2BE0D-A599-4EF7-A743-E0647E2F0B20}"/>
              </a:ext>
            </a:extLst>
          </p:cNvPr>
          <p:cNvSpPr txBox="1"/>
          <p:nvPr/>
        </p:nvSpPr>
        <p:spPr>
          <a:xfrm>
            <a:off x="4963380" y="1054816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58252-C3AB-40FF-A19D-B8417AB33248}"/>
              </a:ext>
            </a:extLst>
          </p:cNvPr>
          <p:cNvSpPr txBox="1"/>
          <p:nvPr/>
        </p:nvSpPr>
        <p:spPr>
          <a:xfrm>
            <a:off x="9523411" y="1066800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Bias?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0D1612-0E95-4369-8F40-40598DC2028F}"/>
              </a:ext>
            </a:extLst>
          </p:cNvPr>
          <p:cNvGrpSpPr/>
          <p:nvPr/>
        </p:nvGrpSpPr>
        <p:grpSpPr>
          <a:xfrm>
            <a:off x="-359596" y="4378718"/>
            <a:ext cx="4292869" cy="2640109"/>
            <a:chOff x="-359596" y="4378718"/>
            <a:chExt cx="4292869" cy="2640109"/>
          </a:xfrm>
        </p:grpSpPr>
        <p:pic>
          <p:nvPicPr>
            <p:cNvPr id="4098" name="Picture 2" descr="Non probability sampling">
              <a:extLst>
                <a:ext uri="{FF2B5EF4-FFF2-40B4-BE49-F238E27FC236}">
                  <a16:creationId xmlns:a16="http://schemas.microsoft.com/office/drawing/2014/main" id="{A339AE3C-C93A-43B7-BA95-43F1C612DE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8" t="60608" r="51939" b="5184"/>
            <a:stretch/>
          </p:blipFill>
          <p:spPr bwMode="auto">
            <a:xfrm>
              <a:off x="171450" y="4378718"/>
              <a:ext cx="3761823" cy="234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D1D8FF-7CA3-405E-B413-1CB8DFE04A2E}"/>
                </a:ext>
              </a:extLst>
            </p:cNvPr>
            <p:cNvSpPr/>
            <p:nvPr/>
          </p:nvSpPr>
          <p:spPr>
            <a:xfrm>
              <a:off x="-359596" y="6218059"/>
              <a:ext cx="1160980" cy="8007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FA147-06F4-4C49-A046-139C74CCE48F}"/>
              </a:ext>
            </a:extLst>
          </p:cNvPr>
          <p:cNvSpPr/>
          <p:nvPr/>
        </p:nvSpPr>
        <p:spPr>
          <a:xfrm>
            <a:off x="4149150" y="1772582"/>
            <a:ext cx="3833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oto Sans"/>
              </a:rPr>
              <a:t>The researcher using their judgement to select a sample that is most useful to the purposes of the research.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Qn</a:t>
            </a:r>
            <a:r>
              <a:rPr lang="en-US" dirty="0">
                <a:solidFill>
                  <a:schemeClr val="accent1"/>
                </a:solidFill>
              </a:rPr>
              <a:t>: You want to know more about the opinions and experiences of female students during MBA</a:t>
            </a:r>
          </a:p>
          <a:p>
            <a:endParaRPr lang="en-US" dirty="0"/>
          </a:p>
          <a:p>
            <a:r>
              <a:rPr lang="en-US" dirty="0"/>
              <a:t>So you purposefully send the survey to only female students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DDD77D-012D-45B6-BCD5-D85C834BD847}"/>
              </a:ext>
            </a:extLst>
          </p:cNvPr>
          <p:cNvSpPr/>
          <p:nvPr/>
        </p:nvSpPr>
        <p:spPr>
          <a:xfrm>
            <a:off x="8441932" y="1905931"/>
            <a:ext cx="34771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Used in qualitative research, where the researcher wants to gain detailed knowledge about a specific phenomenon</a:t>
            </a:r>
          </a:p>
          <a:p>
            <a:endParaRPr lang="en-US" dirty="0"/>
          </a:p>
          <a:p>
            <a:r>
              <a:rPr lang="en-US" dirty="0"/>
              <a:t>An effective purposive sample must have clear criteria and rationale for inclusion.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369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B358-A4C2-4655-A42B-B6767647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Snowball Sampling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32A9-DC25-48B1-B68C-5E86B61BF1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572E3-05B4-4093-BB56-68D36EAA9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69CC63-7026-44D5-BF9B-CFC78C4A5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35952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BACC53DA-C424-4C1F-AEBF-B5DB186E4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166376"/>
              </p:ext>
            </p:extLst>
          </p:nvPr>
        </p:nvGraphicFramePr>
        <p:xfrm>
          <a:off x="0" y="1019417"/>
          <a:ext cx="2486346" cy="310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2B9C29-0CC6-4602-AA21-A75FD5ACD5A5}"/>
              </a:ext>
            </a:extLst>
          </p:cNvPr>
          <p:cNvCxnSpPr/>
          <p:nvPr/>
        </p:nvCxnSpPr>
        <p:spPr>
          <a:xfrm>
            <a:off x="3575398" y="1066800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75BCE2-1EC8-49D8-AA26-79FCEFF58E54}"/>
              </a:ext>
            </a:extLst>
          </p:cNvPr>
          <p:cNvCxnSpPr/>
          <p:nvPr/>
        </p:nvCxnSpPr>
        <p:spPr>
          <a:xfrm>
            <a:off x="8258726" y="1054816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B2BE0D-A599-4EF7-A743-E0647E2F0B20}"/>
              </a:ext>
            </a:extLst>
          </p:cNvPr>
          <p:cNvSpPr txBox="1"/>
          <p:nvPr/>
        </p:nvSpPr>
        <p:spPr>
          <a:xfrm>
            <a:off x="4963380" y="1054816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58252-C3AB-40FF-A19D-B8417AB33248}"/>
              </a:ext>
            </a:extLst>
          </p:cNvPr>
          <p:cNvSpPr txBox="1"/>
          <p:nvPr/>
        </p:nvSpPr>
        <p:spPr>
          <a:xfrm>
            <a:off x="9523411" y="1066800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Bias?</a:t>
            </a:r>
          </a:p>
        </p:txBody>
      </p:sp>
      <p:pic>
        <p:nvPicPr>
          <p:cNvPr id="4098" name="Picture 2" descr="Non probability sampling">
            <a:extLst>
              <a:ext uri="{FF2B5EF4-FFF2-40B4-BE49-F238E27FC236}">
                <a16:creationId xmlns:a16="http://schemas.microsoft.com/office/drawing/2014/main" id="{A339AE3C-C93A-43B7-BA95-43F1C612D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4" t="61211" r="4045" b="4581"/>
          <a:stretch/>
        </p:blipFill>
        <p:spPr bwMode="auto">
          <a:xfrm>
            <a:off x="171450" y="4378718"/>
            <a:ext cx="3359645" cy="23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7345C0-3A82-4D40-A7B3-48081953D34D}"/>
              </a:ext>
            </a:extLst>
          </p:cNvPr>
          <p:cNvSpPr/>
          <p:nvPr/>
        </p:nvSpPr>
        <p:spPr>
          <a:xfrm>
            <a:off x="3710857" y="1809055"/>
            <a:ext cx="44349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oto Sans"/>
              </a:rPr>
              <a:t>When population is hard to access, snowball sampling can be used to recruit participants via other participants</a:t>
            </a:r>
          </a:p>
          <a:p>
            <a:endParaRPr lang="en-US" dirty="0">
              <a:solidFill>
                <a:schemeClr val="accent1"/>
              </a:solidFill>
              <a:latin typeface="Noto Sans"/>
            </a:endParaRPr>
          </a:p>
          <a:p>
            <a:r>
              <a:rPr lang="en-US" dirty="0" err="1">
                <a:solidFill>
                  <a:schemeClr val="accent1"/>
                </a:solidFill>
                <a:latin typeface="Noto Sans"/>
              </a:rPr>
              <a:t>Qn</a:t>
            </a:r>
            <a:r>
              <a:rPr lang="en-US" dirty="0">
                <a:solidFill>
                  <a:schemeClr val="accent1"/>
                </a:solidFill>
                <a:latin typeface="Noto Sans"/>
              </a:rPr>
              <a:t>: Study the effect of PhD on placement salaries</a:t>
            </a:r>
          </a:p>
          <a:p>
            <a:endParaRPr lang="en-US" dirty="0">
              <a:solidFill>
                <a:schemeClr val="accent1"/>
              </a:solidFill>
              <a:latin typeface="Noto Sans"/>
            </a:endParaRPr>
          </a:p>
          <a:p>
            <a:r>
              <a:rPr lang="en-US" dirty="0">
                <a:latin typeface="Noto Sans"/>
              </a:rPr>
              <a:t>You don’t know many PhD students at college.</a:t>
            </a:r>
          </a:p>
          <a:p>
            <a:endParaRPr lang="en-US" dirty="0">
              <a:latin typeface="Noto Sans"/>
            </a:endParaRPr>
          </a:p>
          <a:p>
            <a:r>
              <a:rPr lang="en-US" dirty="0">
                <a:latin typeface="Noto Sans"/>
              </a:rPr>
              <a:t>So you contact the 1 PhD student you know and ask them to pass on to their circle</a:t>
            </a:r>
          </a:p>
          <a:p>
            <a:endParaRPr lang="en-US" dirty="0">
              <a:solidFill>
                <a:srgbClr val="0D405F"/>
              </a:solidFill>
              <a:latin typeface="Noto San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CA850-88C7-4F5B-91D6-322E392180A0}"/>
              </a:ext>
            </a:extLst>
          </p:cNvPr>
          <p:cNvSpPr/>
          <p:nvPr/>
        </p:nvSpPr>
        <p:spPr>
          <a:xfrm>
            <a:off x="8414359" y="1809055"/>
            <a:ext cx="33428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person’s influence may trickle to subsequent participants</a:t>
            </a:r>
          </a:p>
          <a:p>
            <a:endParaRPr lang="en-US" dirty="0"/>
          </a:p>
          <a:p>
            <a:endParaRPr lang="en-US" dirty="0">
              <a:solidFill>
                <a:srgbClr val="0D405F"/>
              </a:solidFill>
              <a:latin typeface="Noto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5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F96B-0863-4B1A-9F29-3702F04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during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153D-C698-4C83-8827-3207708D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sampling and </a:t>
            </a:r>
            <a:r>
              <a:rPr lang="en-US" dirty="0" err="1"/>
              <a:t>undersampling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54F4-C4F1-4AFB-81F3-4BCF650C48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C4E03-5D47-4FD3-8C29-A2B0263E0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8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487C-9096-4620-A34F-1A4F14E1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1911-ABF5-4749-B779-81B338FA8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90" y="779484"/>
            <a:ext cx="6063679" cy="5135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A/B Testing ,Reservoir Sampling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606C-1BF0-4EEC-AD69-73DF5B5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ED278-8D22-47B8-BDA2-129FB3321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6C91ED-8530-4FDE-85DD-F3492E942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0" y="1346789"/>
            <a:ext cx="5627956" cy="26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2F625A-1E26-48C8-B65C-F200C3D2D895}"/>
              </a:ext>
            </a:extLst>
          </p:cNvPr>
          <p:cNvSpPr/>
          <p:nvPr/>
        </p:nvSpPr>
        <p:spPr>
          <a:xfrm>
            <a:off x="6198562" y="5067774"/>
            <a:ext cx="4475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Social Media challenges, WhatsApp forwards</a:t>
            </a:r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BA4A3-DE46-493F-9BBB-9DA58B11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4549682"/>
            <a:ext cx="5232669" cy="1809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C62AA2-C0B9-41DA-8B65-98D7BCC7D749}"/>
              </a:ext>
            </a:extLst>
          </p:cNvPr>
          <p:cNvSpPr/>
          <p:nvPr/>
        </p:nvSpPr>
        <p:spPr>
          <a:xfrm>
            <a:off x="2166037" y="4022375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Random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5B9BD3-0291-42AC-AEDA-5FDDF66041B2}"/>
              </a:ext>
            </a:extLst>
          </p:cNvPr>
          <p:cNvSpPr/>
          <p:nvPr/>
        </p:nvSpPr>
        <p:spPr>
          <a:xfrm>
            <a:off x="6605549" y="5653743"/>
            <a:ext cx="3370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Snowball + Purposive</a:t>
            </a:r>
          </a:p>
        </p:txBody>
      </p:sp>
      <p:pic>
        <p:nvPicPr>
          <p:cNvPr id="11" name="Picture 4" descr="The ultimate guide to product sampling in e-commerce | Bazaarvoice">
            <a:extLst>
              <a:ext uri="{FF2B5EF4-FFF2-40B4-BE49-F238E27FC236}">
                <a16:creationId xmlns:a16="http://schemas.microsoft.com/office/drawing/2014/main" id="{37F22CEB-DBFF-4BEC-B541-DCC8CCEF8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546" y="1114746"/>
            <a:ext cx="49053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E580E6-99A5-4955-88B4-E96B22C023B3}"/>
              </a:ext>
            </a:extLst>
          </p:cNvPr>
          <p:cNvSpPr txBox="1">
            <a:spLocks/>
          </p:cNvSpPr>
          <p:nvPr/>
        </p:nvSpPr>
        <p:spPr>
          <a:xfrm>
            <a:off x="6807546" y="861230"/>
            <a:ext cx="6063679" cy="51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Product Samples in Shops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BE4A8-D86D-4110-8FC3-754CCE54DEAB}"/>
              </a:ext>
            </a:extLst>
          </p:cNvPr>
          <p:cNvSpPr/>
          <p:nvPr/>
        </p:nvSpPr>
        <p:spPr>
          <a:xfrm>
            <a:off x="8405979" y="3854734"/>
            <a:ext cx="1659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Purposive</a:t>
            </a:r>
          </a:p>
        </p:txBody>
      </p:sp>
    </p:spTree>
    <p:extLst>
      <p:ext uri="{BB962C8B-B14F-4D97-AF65-F5344CB8AC3E}">
        <p14:creationId xmlns:p14="http://schemas.microsoft.com/office/powerpoint/2010/main" val="112421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0691-3C26-413C-9024-AD22E652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275DB-16FB-45ED-B634-5F6275D5B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77350" y="6040810"/>
            <a:ext cx="2743200" cy="365125"/>
          </a:xfrm>
        </p:spPr>
        <p:txBody>
          <a:bodyPr/>
          <a:lstStyle/>
          <a:p>
            <a:fld id="{E5F08BDB-08D8-4D29-87B4-769B05215579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B38E9-9046-47B0-BD69-CB58AE702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7350" y="5724898"/>
            <a:ext cx="2743200" cy="365125"/>
          </a:xfrm>
        </p:spPr>
        <p:txBody>
          <a:bodyPr/>
          <a:lstStyle/>
          <a:p>
            <a:fld id="{82D57190-F99B-4606-98D5-AF6F730D6A4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41E9A-1538-4DF7-95A7-396E0CBF2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3" r="11653"/>
          <a:stretch/>
        </p:blipFill>
        <p:spPr>
          <a:xfrm>
            <a:off x="532326" y="832205"/>
            <a:ext cx="5385586" cy="3233792"/>
          </a:xfrm>
          <a:prstGeom prst="rect">
            <a:avLst/>
          </a:prstGeom>
        </p:spPr>
      </p:pic>
      <p:pic>
        <p:nvPicPr>
          <p:cNvPr id="1026" name="Picture 2" descr="How South Korea Put Into Place the World's Most Aggressive Coronavirus Test  Program - WSJ">
            <a:extLst>
              <a:ext uri="{FF2B5EF4-FFF2-40B4-BE49-F238E27FC236}">
                <a16:creationId xmlns:a16="http://schemas.microsoft.com/office/drawing/2014/main" id="{71E4B6FB-FD9E-4002-BA9A-9F72CD02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46" y="832205"/>
            <a:ext cx="4854603" cy="323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60DC6E-75C5-49A6-8C29-73102C143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947" y="4222223"/>
            <a:ext cx="2463927" cy="209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32DE36-C19E-4B28-B4F0-840E69431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59" y="4153166"/>
            <a:ext cx="2254366" cy="2070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D22561-0958-4895-891B-2C4E63E14568}"/>
              </a:ext>
            </a:extLst>
          </p:cNvPr>
          <p:cNvSpPr txBox="1"/>
          <p:nvPr/>
        </p:nvSpPr>
        <p:spPr>
          <a:xfrm>
            <a:off x="512968" y="4383001"/>
            <a:ext cx="2990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USA Testing rules during early March 2020: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History of travel to COVID affected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contact with a COVID positive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Showing symptoms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F8218-8C5B-4B8C-B8DC-6A192DECE698}"/>
              </a:ext>
            </a:extLst>
          </p:cNvPr>
          <p:cNvSpPr txBox="1"/>
          <p:nvPr/>
        </p:nvSpPr>
        <p:spPr>
          <a:xfrm>
            <a:off x="7051646" y="4430132"/>
            <a:ext cx="2552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S.Korea</a:t>
            </a:r>
            <a:r>
              <a:rPr lang="en-US" b="1" dirty="0"/>
              <a:t> Testing rules during early March 2020:</a:t>
            </a:r>
          </a:p>
          <a:p>
            <a:r>
              <a:rPr lang="en-US" dirty="0"/>
              <a:t>No Restrictions – Free testing for 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88454-3BF9-422B-AEBF-22F5D92D62B9}"/>
              </a:ext>
            </a:extLst>
          </p:cNvPr>
          <p:cNvSpPr/>
          <p:nvPr/>
        </p:nvSpPr>
        <p:spPr>
          <a:xfrm rot="16200000">
            <a:off x="5145268" y="3520809"/>
            <a:ext cx="3232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Random + Voluntary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99AA9-DA3E-49F8-90AA-779D233A1CC3}"/>
              </a:ext>
            </a:extLst>
          </p:cNvPr>
          <p:cNvSpPr/>
          <p:nvPr/>
        </p:nvSpPr>
        <p:spPr>
          <a:xfrm rot="16200000">
            <a:off x="-877124" y="3290942"/>
            <a:ext cx="2170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Convenience</a:t>
            </a:r>
          </a:p>
        </p:txBody>
      </p:sp>
    </p:spTree>
    <p:extLst>
      <p:ext uri="{BB962C8B-B14F-4D97-AF65-F5344CB8AC3E}">
        <p14:creationId xmlns:p14="http://schemas.microsoft.com/office/powerpoint/2010/main" val="246008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01B9-3E2F-4249-8E50-875C81F9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5583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5B41-A109-43BA-8F24-84355732A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F94C823-D330-47D2-8AF6-7F27A84DB078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C2161-DD02-4F7D-BF68-A36C2FC26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82D57190-F99B-4606-98D5-AF6F730D6A4F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81DEA4-1252-41F3-83C9-1946315AD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35952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6458-B827-4A01-A31B-67DD4BE6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– What and Why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2AFA-F1A1-4768-9FAF-E20E894DCE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6FDE8-C7C5-4B12-A225-DE70966F6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C7C302-BE5B-4510-9737-4E698EAB7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6" y="1309874"/>
            <a:ext cx="5109664" cy="1232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Sampling?</a:t>
            </a:r>
          </a:p>
          <a:p>
            <a:pPr marL="0" indent="0">
              <a:buNone/>
            </a:pPr>
            <a:r>
              <a:rPr lang="en-US" sz="2000" dirty="0"/>
              <a:t>Selecting a  subset of the entire Data, that is a good representation of the entire population</a:t>
            </a:r>
          </a:p>
        </p:txBody>
      </p:sp>
      <p:pic>
        <p:nvPicPr>
          <p:cNvPr id="12" name="Picture 2" descr="types of sampling">
            <a:extLst>
              <a:ext uri="{FF2B5EF4-FFF2-40B4-BE49-F238E27FC236}">
                <a16:creationId xmlns:a16="http://schemas.microsoft.com/office/drawing/2014/main" id="{FCC9966E-8AC2-4D1C-A0E3-6A759396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35" y="125635"/>
            <a:ext cx="3675415" cy="22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15403E-78F9-4940-A1BA-BB6DC30C168D}"/>
              </a:ext>
            </a:extLst>
          </p:cNvPr>
          <p:cNvSpPr/>
          <p:nvPr/>
        </p:nvSpPr>
        <p:spPr>
          <a:xfrm>
            <a:off x="6099329" y="1507724"/>
            <a:ext cx="2245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405F"/>
                </a:solidFill>
                <a:latin typeface="Noto Sans"/>
              </a:rPr>
              <a:t>Population:</a:t>
            </a:r>
          </a:p>
          <a:p>
            <a:r>
              <a:rPr lang="en-US" dirty="0">
                <a:solidFill>
                  <a:srgbClr val="0D405F"/>
                </a:solidFill>
                <a:latin typeface="Noto Sans"/>
              </a:rPr>
              <a:t>The entire group that you want to draw conclusions about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141DC6-66E3-4401-BF3F-1AE497BEFA80}"/>
              </a:ext>
            </a:extLst>
          </p:cNvPr>
          <p:cNvSpPr/>
          <p:nvPr/>
        </p:nvSpPr>
        <p:spPr>
          <a:xfrm>
            <a:off x="8833134" y="2248913"/>
            <a:ext cx="3115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405F"/>
                </a:solidFill>
                <a:latin typeface="Noto Sans"/>
              </a:rPr>
              <a:t>Sample:</a:t>
            </a:r>
          </a:p>
          <a:p>
            <a:r>
              <a:rPr lang="en-US" dirty="0">
                <a:solidFill>
                  <a:srgbClr val="0D405F"/>
                </a:solidFill>
                <a:latin typeface="Noto Sans"/>
              </a:rPr>
              <a:t>The specific group of individuals that you will collect data from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C15380-65E3-4970-9F43-8DAEB0518D28}"/>
              </a:ext>
            </a:extLst>
          </p:cNvPr>
          <p:cNvCxnSpPr>
            <a:cxnSpLocks/>
          </p:cNvCxnSpPr>
          <p:nvPr/>
        </p:nvCxnSpPr>
        <p:spPr>
          <a:xfrm>
            <a:off x="10252579" y="1690577"/>
            <a:ext cx="0" cy="851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4" name="Connector: Elbow 2053">
            <a:extLst>
              <a:ext uri="{FF2B5EF4-FFF2-40B4-BE49-F238E27FC236}">
                <a16:creationId xmlns:a16="http://schemas.microsoft.com/office/drawing/2014/main" id="{67D7AC52-D2E9-4BCB-8E96-31AD1E6437C5}"/>
              </a:ext>
            </a:extLst>
          </p:cNvPr>
          <p:cNvCxnSpPr>
            <a:cxnSpLocks/>
            <a:stCxn id="12" idx="1"/>
            <a:endCxn id="15" idx="0"/>
          </p:cNvCxnSpPr>
          <p:nvPr/>
        </p:nvCxnSpPr>
        <p:spPr>
          <a:xfrm rot="10800000" flipV="1">
            <a:off x="7222233" y="1258888"/>
            <a:ext cx="1122903" cy="2488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D0BE03E-D2D6-4658-9DC9-ED1FD51EC3B5}"/>
              </a:ext>
            </a:extLst>
          </p:cNvPr>
          <p:cNvSpPr txBox="1">
            <a:spLocks/>
          </p:cNvSpPr>
          <p:nvPr/>
        </p:nvSpPr>
        <p:spPr>
          <a:xfrm>
            <a:off x="5854391" y="3345638"/>
            <a:ext cx="4933522" cy="3099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Why is it needed?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1. Cost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Data collection involves cost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2. Representation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Meaningful insights require accurate representation of population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3. Computational efficiency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Data Storage, Computation time</a:t>
            </a:r>
          </a:p>
        </p:txBody>
      </p:sp>
      <p:pic>
        <p:nvPicPr>
          <p:cNvPr id="21" name="Picture 2" descr="LIVE: Delhi Assembly Election 2020 Opinion Poll Latest News Updates Delhi  Assembly Election 2020 Times Now-IPSOS Opinion Poll: AAP likely to win  54-60 seats, BJP 10-14, Cong 0-2 | India News">
            <a:extLst>
              <a:ext uri="{FF2B5EF4-FFF2-40B4-BE49-F238E27FC236}">
                <a16:creationId xmlns:a16="http://schemas.microsoft.com/office/drawing/2014/main" id="{A33DCBEA-7797-4D41-87ED-EB69A1A9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3" y="3345638"/>
            <a:ext cx="4584311" cy="314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13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6458-B827-4A01-A31B-67DD4BE6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Sampling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2AFA-F1A1-4768-9FAF-E20E894DCE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6FDE8-C7C5-4B12-A225-DE70966F6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231124F-9DFB-4588-94A3-E9F2F1B4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593341"/>
              </p:ext>
            </p:extLst>
          </p:nvPr>
        </p:nvGraphicFramePr>
        <p:xfrm>
          <a:off x="8877567" y="2257111"/>
          <a:ext cx="3700623" cy="4213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D3D4928-C127-4C2D-9059-D008C6684217}"/>
              </a:ext>
            </a:extLst>
          </p:cNvPr>
          <p:cNvSpPr/>
          <p:nvPr/>
        </p:nvSpPr>
        <p:spPr>
          <a:xfrm>
            <a:off x="6663878" y="66576"/>
            <a:ext cx="5356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D405F"/>
                </a:solidFill>
                <a:latin typeface="Noto Sans"/>
              </a:rPr>
              <a:t>Example:</a:t>
            </a:r>
          </a:p>
          <a:p>
            <a:r>
              <a:rPr lang="en-US" dirty="0">
                <a:solidFill>
                  <a:srgbClr val="0D405F"/>
                </a:solidFill>
                <a:latin typeface="Noto Sans"/>
              </a:rPr>
              <a:t>Perform a study on Student behavior at College X.</a:t>
            </a:r>
          </a:p>
          <a:p>
            <a:r>
              <a:rPr lang="en-US" dirty="0">
                <a:solidFill>
                  <a:srgbClr val="0D405F"/>
                </a:solidFill>
                <a:latin typeface="Noto Sans"/>
              </a:rPr>
              <a:t>Number of Students = 1000 students in the college. 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B0C0213-898F-4687-A89C-27D9A18E16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1787680"/>
              </p:ext>
            </p:extLst>
          </p:nvPr>
        </p:nvGraphicFramePr>
        <p:xfrm>
          <a:off x="403510" y="1217361"/>
          <a:ext cx="11439882" cy="725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4A01D3-0FAC-4B07-8034-69DB3D0D68FC}"/>
              </a:ext>
            </a:extLst>
          </p:cNvPr>
          <p:cNvSpPr/>
          <p:nvPr/>
        </p:nvSpPr>
        <p:spPr>
          <a:xfrm>
            <a:off x="671589" y="2876273"/>
            <a:ext cx="1597239" cy="9452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1000 Students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0FB87A-ED89-4626-A46B-67C900426A34}"/>
              </a:ext>
            </a:extLst>
          </p:cNvPr>
          <p:cNvSpPr/>
          <p:nvPr/>
        </p:nvSpPr>
        <p:spPr>
          <a:xfrm>
            <a:off x="3763714" y="2876273"/>
            <a:ext cx="1597239" cy="9452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database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25E464-5D84-4D36-9FB3-63A5E49F5B36}"/>
              </a:ext>
            </a:extLst>
          </p:cNvPr>
          <p:cNvSpPr/>
          <p:nvPr/>
        </p:nvSpPr>
        <p:spPr>
          <a:xfrm>
            <a:off x="6335409" y="2384786"/>
            <a:ext cx="2753474" cy="26482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62BA34-5D1A-4597-8435-64FA9717C034}"/>
              </a:ext>
            </a:extLst>
          </p:cNvPr>
          <p:cNvSpPr/>
          <p:nvPr/>
        </p:nvSpPr>
        <p:spPr>
          <a:xfrm>
            <a:off x="6687083" y="3079740"/>
            <a:ext cx="1986327" cy="19743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E7D5DD-F0F3-4298-B342-1FBCF337B4A8}"/>
              </a:ext>
            </a:extLst>
          </p:cNvPr>
          <p:cNvSpPr/>
          <p:nvPr/>
        </p:nvSpPr>
        <p:spPr>
          <a:xfrm>
            <a:off x="6948867" y="3649082"/>
            <a:ext cx="1491458" cy="14058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B031FD-C448-4E39-A8F5-6E08F276AC5D}"/>
              </a:ext>
            </a:extLst>
          </p:cNvPr>
          <p:cNvSpPr/>
          <p:nvPr/>
        </p:nvSpPr>
        <p:spPr>
          <a:xfrm>
            <a:off x="7252807" y="4146985"/>
            <a:ext cx="883577" cy="89238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EF585B6D-7504-4DB2-A670-AA5F0A6D3468}"/>
              </a:ext>
            </a:extLst>
          </p:cNvPr>
          <p:cNvSpPr txBox="1">
            <a:spLocks/>
          </p:cNvSpPr>
          <p:nvPr/>
        </p:nvSpPr>
        <p:spPr>
          <a:xfrm>
            <a:off x="403510" y="5922437"/>
            <a:ext cx="7791985" cy="5090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https://www.scribbr.com/methodology/sampling-methods/</a:t>
            </a:r>
          </a:p>
          <a:p>
            <a:r>
              <a:rPr lang="en-US" dirty="0"/>
              <a:t>Sample size calculators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12"/>
              </a:rPr>
              <a:t>https://www.qualtrics.com/au/experience-management/research/determine-sample-size/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13"/>
              </a:rPr>
              <a:t>https://www.surveymonkey.com/mp/sample-size-calculator/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0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7" grpId="0" animBg="1"/>
      <p:bldP spid="18" grpId="0" animBg="1"/>
      <p:bldP spid="13" grpId="0" animBg="1"/>
      <p:bldP spid="16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B358-A4C2-4655-A42B-B6767647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Random Sampling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32A9-DC25-48B1-B68C-5E86B61BF1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572E3-05B4-4093-BB56-68D36EAA9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69CC63-7026-44D5-BF9B-CFC78C4A5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4" y="6300787"/>
            <a:ext cx="6117287" cy="42386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BACC53DA-C424-4C1F-AEBF-B5DB186E4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346509"/>
              </p:ext>
            </p:extLst>
          </p:nvPr>
        </p:nvGraphicFramePr>
        <p:xfrm>
          <a:off x="0" y="1019417"/>
          <a:ext cx="2486346" cy="310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2B9C29-0CC6-4602-AA21-A75FD5ACD5A5}"/>
              </a:ext>
            </a:extLst>
          </p:cNvPr>
          <p:cNvCxnSpPr/>
          <p:nvPr/>
        </p:nvCxnSpPr>
        <p:spPr>
          <a:xfrm>
            <a:off x="2928130" y="1066800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75BCE2-1EC8-49D8-AA26-79FCEFF58E54}"/>
              </a:ext>
            </a:extLst>
          </p:cNvPr>
          <p:cNvCxnSpPr/>
          <p:nvPr/>
        </p:nvCxnSpPr>
        <p:spPr>
          <a:xfrm>
            <a:off x="7714197" y="1054816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B2BE0D-A599-4EF7-A743-E0647E2F0B20}"/>
              </a:ext>
            </a:extLst>
          </p:cNvPr>
          <p:cNvSpPr txBox="1"/>
          <p:nvPr/>
        </p:nvSpPr>
        <p:spPr>
          <a:xfrm>
            <a:off x="4429125" y="1054816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58252-C3AB-40FF-A19D-B8417AB33248}"/>
              </a:ext>
            </a:extLst>
          </p:cNvPr>
          <p:cNvSpPr txBox="1"/>
          <p:nvPr/>
        </p:nvSpPr>
        <p:spPr>
          <a:xfrm>
            <a:off x="9523411" y="1066800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Bias?</a:t>
            </a:r>
          </a:p>
        </p:txBody>
      </p:sp>
      <p:pic>
        <p:nvPicPr>
          <p:cNvPr id="3074" name="Picture 2" descr="Probability sampling">
            <a:extLst>
              <a:ext uri="{FF2B5EF4-FFF2-40B4-BE49-F238E27FC236}">
                <a16:creationId xmlns:a16="http://schemas.microsoft.com/office/drawing/2014/main" id="{584E3BEE-8298-4B98-B132-F2C3C672F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3" t="13750" r="60107" b="57453"/>
          <a:stretch/>
        </p:blipFill>
        <p:spPr bwMode="auto">
          <a:xfrm>
            <a:off x="0" y="4308199"/>
            <a:ext cx="2743201" cy="197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8E7E12-BC8C-421A-B2B4-C7D3FDB6E7ED}"/>
              </a:ext>
            </a:extLst>
          </p:cNvPr>
          <p:cNvSpPr/>
          <p:nvPr/>
        </p:nvSpPr>
        <p:spPr>
          <a:xfrm>
            <a:off x="3113060" y="1917432"/>
            <a:ext cx="43133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Every member of the population has an equal chance of being selected. The sampling frame should include the whole population</a:t>
            </a:r>
          </a:p>
          <a:p>
            <a:endParaRPr lang="en-US" dirty="0">
              <a:solidFill>
                <a:srgbClr val="0D405F"/>
              </a:solidFill>
              <a:latin typeface="Noto Sans"/>
            </a:endParaRPr>
          </a:p>
          <a:p>
            <a:r>
              <a:rPr lang="en-US" dirty="0" err="1">
                <a:solidFill>
                  <a:srgbClr val="0D405F"/>
                </a:solidFill>
                <a:latin typeface="Noto Sans"/>
              </a:rPr>
              <a:t>Qn</a:t>
            </a:r>
            <a:r>
              <a:rPr lang="en-US" dirty="0">
                <a:solidFill>
                  <a:srgbClr val="0D405F"/>
                </a:solidFill>
                <a:latin typeface="Noto Sans"/>
              </a:rPr>
              <a:t>: How happy are you with your decision to join the college?</a:t>
            </a:r>
          </a:p>
          <a:p>
            <a:endParaRPr lang="en-US" dirty="0">
              <a:solidFill>
                <a:srgbClr val="0D405F"/>
              </a:solidFill>
              <a:latin typeface="Noto Sans"/>
            </a:endParaRPr>
          </a:p>
          <a:p>
            <a:r>
              <a:rPr lang="en-US" dirty="0"/>
              <a:t>You want to select a simple random sample of 100 students of College X. </a:t>
            </a:r>
          </a:p>
          <a:p>
            <a:endParaRPr lang="en-US" dirty="0"/>
          </a:p>
          <a:p>
            <a:r>
              <a:rPr lang="en-US" dirty="0"/>
              <a:t>You assign a number to every student in the database from 1 to 1000, and use a random number generator to select 100 numbers.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5C4E6-0B5D-40D9-B46A-4DA7619DBFE1}"/>
              </a:ext>
            </a:extLst>
          </p:cNvPr>
          <p:cNvSpPr/>
          <p:nvPr/>
        </p:nvSpPr>
        <p:spPr>
          <a:xfrm>
            <a:off x="7838321" y="1917432"/>
            <a:ext cx="4313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oto Sans"/>
              </a:rPr>
              <a:t>No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4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B358-A4C2-4655-A42B-B6767647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Sampling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32A9-DC25-48B1-B68C-5E86B61BF1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572E3-05B4-4093-BB56-68D36EAA9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69CC63-7026-44D5-BF9B-CFC78C4A5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35952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BACC53DA-C424-4C1F-AEBF-B5DB186E4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351658"/>
              </p:ext>
            </p:extLst>
          </p:nvPr>
        </p:nvGraphicFramePr>
        <p:xfrm>
          <a:off x="0" y="1019417"/>
          <a:ext cx="2486346" cy="310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2B9C29-0CC6-4602-AA21-A75FD5ACD5A5}"/>
              </a:ext>
            </a:extLst>
          </p:cNvPr>
          <p:cNvCxnSpPr/>
          <p:nvPr/>
        </p:nvCxnSpPr>
        <p:spPr>
          <a:xfrm>
            <a:off x="2928130" y="1066800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75BCE2-1EC8-49D8-AA26-79FCEFF58E54}"/>
              </a:ext>
            </a:extLst>
          </p:cNvPr>
          <p:cNvCxnSpPr/>
          <p:nvPr/>
        </p:nvCxnSpPr>
        <p:spPr>
          <a:xfrm>
            <a:off x="7714197" y="1054816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B2BE0D-A599-4EF7-A743-E0647E2F0B20}"/>
              </a:ext>
            </a:extLst>
          </p:cNvPr>
          <p:cNvSpPr txBox="1"/>
          <p:nvPr/>
        </p:nvSpPr>
        <p:spPr>
          <a:xfrm>
            <a:off x="4429125" y="1054816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58252-C3AB-40FF-A19D-B8417AB33248}"/>
              </a:ext>
            </a:extLst>
          </p:cNvPr>
          <p:cNvSpPr txBox="1"/>
          <p:nvPr/>
        </p:nvSpPr>
        <p:spPr>
          <a:xfrm>
            <a:off x="9523411" y="1066800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Bias?</a:t>
            </a:r>
          </a:p>
        </p:txBody>
      </p:sp>
      <p:pic>
        <p:nvPicPr>
          <p:cNvPr id="3074" name="Picture 2" descr="Probability sampling">
            <a:extLst>
              <a:ext uri="{FF2B5EF4-FFF2-40B4-BE49-F238E27FC236}">
                <a16:creationId xmlns:a16="http://schemas.microsoft.com/office/drawing/2014/main" id="{584E3BEE-8298-4B98-B132-F2C3C672F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1" t="11812" r="10729" b="56728"/>
          <a:stretch/>
        </p:blipFill>
        <p:spPr bwMode="auto">
          <a:xfrm>
            <a:off x="0" y="4125637"/>
            <a:ext cx="2743201" cy="215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2E5295-819D-4339-BF62-7DB901C2D4A1}"/>
              </a:ext>
            </a:extLst>
          </p:cNvPr>
          <p:cNvSpPr/>
          <p:nvPr/>
        </p:nvSpPr>
        <p:spPr>
          <a:xfrm>
            <a:off x="3184985" y="1529765"/>
            <a:ext cx="43907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Similar to SRS, but not completely random. Every member of the population is listed with a number, but instead of randomly generating numbers, individuals are chosen at regular intervals.</a:t>
            </a:r>
          </a:p>
          <a:p>
            <a:endParaRPr lang="en-US" dirty="0">
              <a:solidFill>
                <a:srgbClr val="0D405F"/>
              </a:solidFill>
              <a:latin typeface="Noto Sans"/>
            </a:endParaRPr>
          </a:p>
          <a:p>
            <a:r>
              <a:rPr lang="en-US" dirty="0" err="1">
                <a:solidFill>
                  <a:srgbClr val="0D405F"/>
                </a:solidFill>
                <a:latin typeface="Noto Sans"/>
              </a:rPr>
              <a:t>Qn</a:t>
            </a:r>
            <a:r>
              <a:rPr lang="en-US" dirty="0">
                <a:solidFill>
                  <a:srgbClr val="0D405F"/>
                </a:solidFill>
                <a:latin typeface="Noto Sans"/>
              </a:rPr>
              <a:t>: How happy are you with your decision to join the college?</a:t>
            </a:r>
          </a:p>
          <a:p>
            <a:endParaRPr lang="en-US" dirty="0">
              <a:latin typeface="Noto Sans"/>
            </a:endParaRPr>
          </a:p>
          <a:p>
            <a:r>
              <a:rPr lang="en-US" dirty="0">
                <a:latin typeface="Noto Sans"/>
              </a:rPr>
              <a:t>All students are listed in alphabetical order. </a:t>
            </a:r>
          </a:p>
          <a:p>
            <a:endParaRPr lang="en-US" dirty="0">
              <a:latin typeface="Noto Sans"/>
            </a:endParaRPr>
          </a:p>
          <a:p>
            <a:r>
              <a:rPr lang="en-US" dirty="0">
                <a:latin typeface="Noto Sans"/>
              </a:rPr>
              <a:t>From the first 10 students, randomly select a starting point: #6. </a:t>
            </a:r>
          </a:p>
          <a:p>
            <a:endParaRPr lang="en-US" dirty="0">
              <a:latin typeface="Noto Sans"/>
            </a:endParaRPr>
          </a:p>
          <a:p>
            <a:r>
              <a:rPr lang="en-US" dirty="0">
                <a:latin typeface="Noto Sans"/>
              </a:rPr>
              <a:t>From number 6 onwards, every 10th person on the list is selected (6, 16, 26, 36 … 986, 996),</a:t>
            </a:r>
          </a:p>
          <a:p>
            <a:r>
              <a:rPr lang="en-US" dirty="0">
                <a:latin typeface="Noto Sans"/>
              </a:rPr>
              <a:t>and you end up with a sample of 100 people.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E8691-054D-4478-9C45-484F005F2265}"/>
              </a:ext>
            </a:extLst>
          </p:cNvPr>
          <p:cNvSpPr/>
          <p:nvPr/>
        </p:nvSpPr>
        <p:spPr>
          <a:xfrm>
            <a:off x="7852650" y="1760598"/>
            <a:ext cx="39045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Underlying patterns in data might lead to bias</a:t>
            </a:r>
          </a:p>
          <a:p>
            <a:endParaRPr lang="en-US" dirty="0">
              <a:latin typeface="Noto Sans"/>
            </a:endParaRPr>
          </a:p>
          <a:p>
            <a:r>
              <a:rPr lang="en-US" dirty="0" err="1">
                <a:latin typeface="Noto Sans"/>
              </a:rPr>
              <a:t>Eg</a:t>
            </a:r>
            <a:r>
              <a:rPr lang="en-US" dirty="0">
                <a:latin typeface="Noto Sans"/>
              </a:rPr>
              <a:t>: Student Database lists students by Sections, and within Sections they are sorted by years of work experience.</a:t>
            </a:r>
          </a:p>
          <a:p>
            <a:endParaRPr lang="en-US" dirty="0">
              <a:latin typeface="Noto Sans"/>
            </a:endParaRPr>
          </a:p>
          <a:p>
            <a:r>
              <a:rPr lang="en-US" dirty="0">
                <a:latin typeface="Noto Sans"/>
              </a:rPr>
              <a:t>The skip interval might skip over some years in every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B358-A4C2-4655-A42B-B6767647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Sampling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32A9-DC25-48B1-B68C-5E86B61BF1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572E3-05B4-4093-BB56-68D36EAA9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69CC63-7026-44D5-BF9B-CFC78C4A5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35952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BACC53DA-C424-4C1F-AEBF-B5DB186E4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310711"/>
              </p:ext>
            </p:extLst>
          </p:nvPr>
        </p:nvGraphicFramePr>
        <p:xfrm>
          <a:off x="0" y="1019417"/>
          <a:ext cx="2486346" cy="310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2B9C29-0CC6-4602-AA21-A75FD5ACD5A5}"/>
              </a:ext>
            </a:extLst>
          </p:cNvPr>
          <p:cNvCxnSpPr/>
          <p:nvPr/>
        </p:nvCxnSpPr>
        <p:spPr>
          <a:xfrm>
            <a:off x="2928130" y="1066800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75BCE2-1EC8-49D8-AA26-79FCEFF58E54}"/>
              </a:ext>
            </a:extLst>
          </p:cNvPr>
          <p:cNvCxnSpPr/>
          <p:nvPr/>
        </p:nvCxnSpPr>
        <p:spPr>
          <a:xfrm>
            <a:off x="7714197" y="1054816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B2BE0D-A599-4EF7-A743-E0647E2F0B20}"/>
              </a:ext>
            </a:extLst>
          </p:cNvPr>
          <p:cNvSpPr txBox="1"/>
          <p:nvPr/>
        </p:nvSpPr>
        <p:spPr>
          <a:xfrm>
            <a:off x="4429125" y="1054816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58252-C3AB-40FF-A19D-B8417AB33248}"/>
              </a:ext>
            </a:extLst>
          </p:cNvPr>
          <p:cNvSpPr txBox="1"/>
          <p:nvPr/>
        </p:nvSpPr>
        <p:spPr>
          <a:xfrm>
            <a:off x="9523411" y="1066800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Bias?</a:t>
            </a:r>
          </a:p>
        </p:txBody>
      </p:sp>
      <p:pic>
        <p:nvPicPr>
          <p:cNvPr id="3074" name="Picture 2" descr="Probability sampling">
            <a:extLst>
              <a:ext uri="{FF2B5EF4-FFF2-40B4-BE49-F238E27FC236}">
                <a16:creationId xmlns:a16="http://schemas.microsoft.com/office/drawing/2014/main" id="{584E3BEE-8298-4B98-B132-F2C3C672F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 t="62820" r="57988" b="8383"/>
          <a:stretch/>
        </p:blipFill>
        <p:spPr bwMode="auto">
          <a:xfrm>
            <a:off x="0" y="4308199"/>
            <a:ext cx="2743201" cy="197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FF8EB3-ED8D-4BD4-B17E-2057A162AB0F}"/>
              </a:ext>
            </a:extLst>
          </p:cNvPr>
          <p:cNvSpPr/>
          <p:nvPr/>
        </p:nvSpPr>
        <p:spPr>
          <a:xfrm>
            <a:off x="3231216" y="1760598"/>
            <a:ext cx="42980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oto Sans"/>
              </a:rPr>
              <a:t>Population has mixed characteristics, and you want to ensure that every characteristic is proportionally represented in the sample</a:t>
            </a:r>
          </a:p>
          <a:p>
            <a:endParaRPr lang="en-US" dirty="0">
              <a:solidFill>
                <a:srgbClr val="0D405F"/>
              </a:solidFill>
              <a:latin typeface="Noto Sans"/>
            </a:endParaRPr>
          </a:p>
          <a:p>
            <a:r>
              <a:rPr lang="en-US" dirty="0" err="1">
                <a:solidFill>
                  <a:srgbClr val="0D405F"/>
                </a:solidFill>
                <a:latin typeface="Noto Sans"/>
              </a:rPr>
              <a:t>Qn</a:t>
            </a:r>
            <a:r>
              <a:rPr lang="en-US" dirty="0">
                <a:solidFill>
                  <a:srgbClr val="0D405F"/>
                </a:solidFill>
                <a:latin typeface="Noto Sans"/>
              </a:rPr>
              <a:t>: How happy are you with your decision to join the college?</a:t>
            </a:r>
          </a:p>
          <a:p>
            <a:endParaRPr lang="en-US" dirty="0">
              <a:latin typeface="Noto Sans"/>
            </a:endParaRPr>
          </a:p>
          <a:p>
            <a:r>
              <a:rPr lang="en-US" dirty="0"/>
              <a:t>The college has 800 female students and 200 male students. </a:t>
            </a:r>
          </a:p>
          <a:p>
            <a:r>
              <a:rPr lang="en-US" dirty="0"/>
              <a:t>You want to ensure that the sample reflects the gender ratio of the college, so you sort the population into two strata based on gender. </a:t>
            </a:r>
          </a:p>
          <a:p>
            <a:r>
              <a:rPr lang="en-US" dirty="0"/>
              <a:t>Then you use random sampling on each group, selecting 80 women and 20 men, which gives you a representative sample of 100 people.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B85B9-4557-4691-A9FA-47F98CE7D189}"/>
              </a:ext>
            </a:extLst>
          </p:cNvPr>
          <p:cNvSpPr/>
          <p:nvPr/>
        </p:nvSpPr>
        <p:spPr>
          <a:xfrm>
            <a:off x="7832317" y="1739422"/>
            <a:ext cx="4298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oto Sans"/>
              </a:rPr>
              <a:t>By design its carrying the characteristics of the population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0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B358-A4C2-4655-A42B-B6767647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Sampling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32A9-DC25-48B1-B68C-5E86B61BF1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572E3-05B4-4093-BB56-68D36EAA9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69CC63-7026-44D5-BF9B-CFC78C4A5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35952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BACC53DA-C424-4C1F-AEBF-B5DB186E4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592845"/>
              </p:ext>
            </p:extLst>
          </p:nvPr>
        </p:nvGraphicFramePr>
        <p:xfrm>
          <a:off x="0" y="1019417"/>
          <a:ext cx="2486346" cy="310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2B9C29-0CC6-4602-AA21-A75FD5ACD5A5}"/>
              </a:ext>
            </a:extLst>
          </p:cNvPr>
          <p:cNvCxnSpPr/>
          <p:nvPr/>
        </p:nvCxnSpPr>
        <p:spPr>
          <a:xfrm>
            <a:off x="3092514" y="1066800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75BCE2-1EC8-49D8-AA26-79FCEFF58E54}"/>
              </a:ext>
            </a:extLst>
          </p:cNvPr>
          <p:cNvCxnSpPr/>
          <p:nvPr/>
        </p:nvCxnSpPr>
        <p:spPr>
          <a:xfrm>
            <a:off x="7714197" y="1054816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B2BE0D-A599-4EF7-A743-E0647E2F0B20}"/>
              </a:ext>
            </a:extLst>
          </p:cNvPr>
          <p:cNvSpPr txBox="1"/>
          <p:nvPr/>
        </p:nvSpPr>
        <p:spPr>
          <a:xfrm>
            <a:off x="4429125" y="1054816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58252-C3AB-40FF-A19D-B8417AB33248}"/>
              </a:ext>
            </a:extLst>
          </p:cNvPr>
          <p:cNvSpPr txBox="1"/>
          <p:nvPr/>
        </p:nvSpPr>
        <p:spPr>
          <a:xfrm>
            <a:off x="9523411" y="1066800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Bias?</a:t>
            </a:r>
          </a:p>
        </p:txBody>
      </p:sp>
      <p:pic>
        <p:nvPicPr>
          <p:cNvPr id="3074" name="Picture 2" descr="Probability sampling">
            <a:extLst>
              <a:ext uri="{FF2B5EF4-FFF2-40B4-BE49-F238E27FC236}">
                <a16:creationId xmlns:a16="http://schemas.microsoft.com/office/drawing/2014/main" id="{584E3BEE-8298-4B98-B132-F2C3C672F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6" t="62820" r="6918" b="8383"/>
          <a:stretch/>
        </p:blipFill>
        <p:spPr bwMode="auto">
          <a:xfrm>
            <a:off x="-30822" y="4308199"/>
            <a:ext cx="3102787" cy="197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87A63D-85F8-4A73-9B8D-DA25120A6550}"/>
              </a:ext>
            </a:extLst>
          </p:cNvPr>
          <p:cNvSpPr/>
          <p:nvPr/>
        </p:nvSpPr>
        <p:spPr>
          <a:xfrm>
            <a:off x="3263523" y="1578036"/>
            <a:ext cx="42591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Involves dividing the population into subgroups, but each subgroup should have similar characteristics to the whole sample. Instead of sampling individuals from each subgroup, randomly select entire subgroups.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D405F"/>
                </a:solidFill>
                <a:latin typeface="Noto Sans"/>
              </a:rPr>
              <a:t>Qn</a:t>
            </a:r>
            <a:r>
              <a:rPr lang="en-US" dirty="0">
                <a:solidFill>
                  <a:srgbClr val="0D405F"/>
                </a:solidFill>
                <a:latin typeface="Noto Sans"/>
              </a:rPr>
              <a:t>: How happy are you with your decision to join the college?</a:t>
            </a:r>
          </a:p>
          <a:p>
            <a:endParaRPr lang="en-US" dirty="0">
              <a:latin typeface="Noto Sans"/>
            </a:endParaRPr>
          </a:p>
          <a:p>
            <a:r>
              <a:rPr lang="en-US" dirty="0">
                <a:latin typeface="Noto Sans"/>
              </a:rPr>
              <a:t>The college has 5 locations – 3 domestic and 2 international.</a:t>
            </a:r>
          </a:p>
          <a:p>
            <a:endParaRPr lang="en-US" dirty="0">
              <a:latin typeface="Noto Sans"/>
            </a:endParaRPr>
          </a:p>
          <a:p>
            <a:r>
              <a:rPr lang="en-US" dirty="0">
                <a:latin typeface="Noto Sans"/>
              </a:rPr>
              <a:t>You don’t have the funds to travel to every location to collect your data</a:t>
            </a:r>
          </a:p>
          <a:p>
            <a:endParaRPr lang="en-US" dirty="0">
              <a:latin typeface="Noto Sans"/>
            </a:endParaRPr>
          </a:p>
          <a:p>
            <a:r>
              <a:rPr lang="en-US" dirty="0">
                <a:latin typeface="Noto Sans"/>
              </a:rPr>
              <a:t>So use random sampling to select 3 locations – these are the clusters.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D9F62-F2CC-4193-AA78-176CAA8A1570}"/>
              </a:ext>
            </a:extLst>
          </p:cNvPr>
          <p:cNvSpPr/>
          <p:nvPr/>
        </p:nvSpPr>
        <p:spPr>
          <a:xfrm>
            <a:off x="7905756" y="2005413"/>
            <a:ext cx="4114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oto Sans"/>
              </a:rPr>
              <a:t>Difficult to ensure that each clusters is truly representative of the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9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B358-A4C2-4655-A42B-B6767647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Sampling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32A9-DC25-48B1-B68C-5E86B61BF1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572E3-05B4-4093-BB56-68D36EAA9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69CC63-7026-44D5-BF9B-CFC78C4A5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35952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BACC53DA-C424-4C1F-AEBF-B5DB186E4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80926"/>
              </p:ext>
            </p:extLst>
          </p:nvPr>
        </p:nvGraphicFramePr>
        <p:xfrm>
          <a:off x="0" y="1019417"/>
          <a:ext cx="2486346" cy="310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2B9C29-0CC6-4602-AA21-A75FD5ACD5A5}"/>
              </a:ext>
            </a:extLst>
          </p:cNvPr>
          <p:cNvCxnSpPr/>
          <p:nvPr/>
        </p:nvCxnSpPr>
        <p:spPr>
          <a:xfrm>
            <a:off x="3575398" y="1066800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75BCE2-1EC8-49D8-AA26-79FCEFF58E54}"/>
              </a:ext>
            </a:extLst>
          </p:cNvPr>
          <p:cNvCxnSpPr/>
          <p:nvPr/>
        </p:nvCxnSpPr>
        <p:spPr>
          <a:xfrm>
            <a:off x="8258726" y="1054816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B2BE0D-A599-4EF7-A743-E0647E2F0B20}"/>
              </a:ext>
            </a:extLst>
          </p:cNvPr>
          <p:cNvSpPr txBox="1"/>
          <p:nvPr/>
        </p:nvSpPr>
        <p:spPr>
          <a:xfrm>
            <a:off x="4963380" y="1054816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58252-C3AB-40FF-A19D-B8417AB33248}"/>
              </a:ext>
            </a:extLst>
          </p:cNvPr>
          <p:cNvSpPr txBox="1"/>
          <p:nvPr/>
        </p:nvSpPr>
        <p:spPr>
          <a:xfrm>
            <a:off x="9523411" y="1066800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Bias?</a:t>
            </a:r>
          </a:p>
        </p:txBody>
      </p:sp>
      <p:pic>
        <p:nvPicPr>
          <p:cNvPr id="4098" name="Picture 2" descr="Non probability sampling">
            <a:extLst>
              <a:ext uri="{FF2B5EF4-FFF2-40B4-BE49-F238E27FC236}">
                <a16:creationId xmlns:a16="http://schemas.microsoft.com/office/drawing/2014/main" id="{A339AE3C-C93A-43B7-BA95-43F1C612D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" t="11086" r="55433" b="54706"/>
          <a:stretch/>
        </p:blipFill>
        <p:spPr bwMode="auto">
          <a:xfrm>
            <a:off x="171450" y="4378718"/>
            <a:ext cx="3359645" cy="23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731A09-429A-434C-86D0-4CBDAAB26C92}"/>
              </a:ext>
            </a:extLst>
          </p:cNvPr>
          <p:cNvSpPr/>
          <p:nvPr/>
        </p:nvSpPr>
        <p:spPr>
          <a:xfrm>
            <a:off x="3859662" y="1710424"/>
            <a:ext cx="411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Includes the individuals who happen to be most accessible to the researcher.</a:t>
            </a:r>
          </a:p>
          <a:p>
            <a:pPr algn="just"/>
            <a:endParaRPr lang="en-US" dirty="0">
              <a:latin typeface="Noto Sans"/>
            </a:endParaRPr>
          </a:p>
          <a:p>
            <a:r>
              <a:rPr lang="en-US" dirty="0" err="1">
                <a:solidFill>
                  <a:srgbClr val="0D405F"/>
                </a:solidFill>
                <a:latin typeface="Noto Sans"/>
              </a:rPr>
              <a:t>Qn</a:t>
            </a:r>
            <a:r>
              <a:rPr lang="en-US" dirty="0">
                <a:solidFill>
                  <a:srgbClr val="0D405F"/>
                </a:solidFill>
                <a:latin typeface="Noto Sans"/>
              </a:rPr>
              <a:t>: You are researching influence of CAT score on placement salary. </a:t>
            </a:r>
          </a:p>
          <a:p>
            <a:pPr algn="just"/>
            <a:endParaRPr lang="en-US" dirty="0">
              <a:latin typeface="Noto Sans"/>
            </a:endParaRPr>
          </a:p>
          <a:p>
            <a:pPr algn="just"/>
            <a:r>
              <a:rPr lang="en-US" dirty="0">
                <a:latin typeface="Noto Sans"/>
              </a:rPr>
              <a:t>So after every class, you ask your classmates to complete a survey on the topic. </a:t>
            </a:r>
          </a:p>
          <a:p>
            <a:pPr algn="just"/>
            <a:endParaRPr lang="en-US" dirty="0">
              <a:latin typeface="Noto Sans"/>
            </a:endParaRPr>
          </a:p>
          <a:p>
            <a:r>
              <a:rPr lang="en-US" dirty="0">
                <a:latin typeface="Noto Sans"/>
              </a:rPr>
              <a:t>Convenient, but..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6D9AF4-9D9A-447A-933A-B5842C437E2C}"/>
              </a:ext>
            </a:extLst>
          </p:cNvPr>
          <p:cNvSpPr/>
          <p:nvPr/>
        </p:nvSpPr>
        <p:spPr>
          <a:xfrm>
            <a:off x="8485059" y="1713844"/>
            <a:ext cx="3650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oto Sans"/>
              </a:rPr>
              <a:t>… Non generalizable - only surveyed students taking the same electives as you</a:t>
            </a:r>
          </a:p>
          <a:p>
            <a:endParaRPr lang="en-US" dirty="0">
              <a:latin typeface="Noto Sans"/>
            </a:endParaRPr>
          </a:p>
          <a:p>
            <a:r>
              <a:rPr lang="en-US" dirty="0">
                <a:latin typeface="Noto Sans"/>
              </a:rPr>
              <a:t>The sample is not representative of all the students at your college.</a:t>
            </a:r>
          </a:p>
        </p:txBody>
      </p:sp>
    </p:spTree>
    <p:extLst>
      <p:ext uri="{BB962C8B-B14F-4D97-AF65-F5344CB8AC3E}">
        <p14:creationId xmlns:p14="http://schemas.microsoft.com/office/powerpoint/2010/main" val="83302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B358-A4C2-4655-A42B-B6767647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Voluntary Response Sampling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32A9-DC25-48B1-B68C-5E86B61BF1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572E3-05B4-4093-BB56-68D36EAA9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69CC63-7026-44D5-BF9B-CFC78C4A5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35952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BACC53DA-C424-4C1F-AEBF-B5DB186E4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135417"/>
              </p:ext>
            </p:extLst>
          </p:nvPr>
        </p:nvGraphicFramePr>
        <p:xfrm>
          <a:off x="0" y="1019417"/>
          <a:ext cx="2486346" cy="310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2B9C29-0CC6-4602-AA21-A75FD5ACD5A5}"/>
              </a:ext>
            </a:extLst>
          </p:cNvPr>
          <p:cNvCxnSpPr/>
          <p:nvPr/>
        </p:nvCxnSpPr>
        <p:spPr>
          <a:xfrm>
            <a:off x="3575398" y="1066800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75BCE2-1EC8-49D8-AA26-79FCEFF58E54}"/>
              </a:ext>
            </a:extLst>
          </p:cNvPr>
          <p:cNvCxnSpPr/>
          <p:nvPr/>
        </p:nvCxnSpPr>
        <p:spPr>
          <a:xfrm>
            <a:off x="8258726" y="1054816"/>
            <a:ext cx="0" cy="51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B2BE0D-A599-4EF7-A743-E0647E2F0B20}"/>
              </a:ext>
            </a:extLst>
          </p:cNvPr>
          <p:cNvSpPr txBox="1"/>
          <p:nvPr/>
        </p:nvSpPr>
        <p:spPr>
          <a:xfrm>
            <a:off x="4963380" y="1054816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58252-C3AB-40FF-A19D-B8417AB33248}"/>
              </a:ext>
            </a:extLst>
          </p:cNvPr>
          <p:cNvSpPr txBox="1"/>
          <p:nvPr/>
        </p:nvSpPr>
        <p:spPr>
          <a:xfrm>
            <a:off x="9523411" y="1066800"/>
            <a:ext cx="223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Bias?</a:t>
            </a:r>
          </a:p>
        </p:txBody>
      </p:sp>
      <p:pic>
        <p:nvPicPr>
          <p:cNvPr id="4098" name="Picture 2" descr="Non probability sampling">
            <a:extLst>
              <a:ext uri="{FF2B5EF4-FFF2-40B4-BE49-F238E27FC236}">
                <a16:creationId xmlns:a16="http://schemas.microsoft.com/office/drawing/2014/main" id="{A339AE3C-C93A-43B7-BA95-43F1C612D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8" t="11036" r="4691" b="54756"/>
          <a:stretch/>
        </p:blipFill>
        <p:spPr bwMode="auto">
          <a:xfrm>
            <a:off x="171450" y="4378718"/>
            <a:ext cx="3359645" cy="23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DB9A60-2F60-4931-A804-03D40A2D7ADF}"/>
              </a:ext>
            </a:extLst>
          </p:cNvPr>
          <p:cNvSpPr/>
          <p:nvPr/>
        </p:nvSpPr>
        <p:spPr>
          <a:xfrm>
            <a:off x="3717851" y="1772582"/>
            <a:ext cx="42446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oto Sans"/>
              </a:rPr>
              <a:t>Instead of the researcher choosing participants and directly contacting them, people volunteer themselves </a:t>
            </a:r>
          </a:p>
          <a:p>
            <a:endParaRPr lang="en-US" dirty="0">
              <a:latin typeface="Noto Sans"/>
            </a:endParaRPr>
          </a:p>
          <a:p>
            <a:r>
              <a:rPr lang="en-US" dirty="0" err="1">
                <a:solidFill>
                  <a:srgbClr val="0D405F"/>
                </a:solidFill>
                <a:latin typeface="Noto Sans"/>
              </a:rPr>
              <a:t>Qn</a:t>
            </a:r>
            <a:r>
              <a:rPr lang="en-US" dirty="0">
                <a:solidFill>
                  <a:srgbClr val="0D405F"/>
                </a:solidFill>
                <a:latin typeface="Noto Sans"/>
              </a:rPr>
              <a:t>: Survey on cafeteria food of your college put up on college FB page</a:t>
            </a:r>
          </a:p>
          <a:p>
            <a:endParaRPr lang="en-US" dirty="0">
              <a:solidFill>
                <a:srgbClr val="0D405F"/>
              </a:solidFill>
              <a:latin typeface="Noto Sans"/>
            </a:endParaRPr>
          </a:p>
          <a:p>
            <a:r>
              <a:rPr lang="en-US" dirty="0"/>
              <a:t>a lot of students decide to complete it. 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7FF6C-8D02-457C-BB63-58C05CA8E0DB}"/>
              </a:ext>
            </a:extLst>
          </p:cNvPr>
          <p:cNvSpPr/>
          <p:nvPr/>
        </p:nvSpPr>
        <p:spPr>
          <a:xfrm>
            <a:off x="8515175" y="1713844"/>
            <a:ext cx="34984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Noto Sans"/>
              </a:rPr>
              <a:t>Always somewhat biased, as some people will inherently be more likely to volunteer than others.</a:t>
            </a:r>
          </a:p>
          <a:p>
            <a:pPr algn="just"/>
            <a:endParaRPr lang="en-US" dirty="0">
              <a:latin typeface="Noto Sans"/>
            </a:endParaRPr>
          </a:p>
          <a:p>
            <a:pPr algn="just"/>
            <a:r>
              <a:rPr lang="en-US" dirty="0"/>
              <a:t>The people who responded are more likely to be those who have strong opinions about the food.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Can’t be sure that their opinions are representative of all students.</a:t>
            </a:r>
          </a:p>
        </p:txBody>
      </p:sp>
    </p:spTree>
    <p:extLst>
      <p:ext uri="{BB962C8B-B14F-4D97-AF65-F5344CB8AC3E}">
        <p14:creationId xmlns:p14="http://schemas.microsoft.com/office/powerpoint/2010/main" val="254096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9582</TotalTime>
  <Words>1193</Words>
  <Application>Microsoft Office PowerPoint</Application>
  <PresentationFormat>Widescreen</PresentationFormat>
  <Paragraphs>289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Noto Sans</vt:lpstr>
      <vt:lpstr>Office Theme</vt:lpstr>
      <vt:lpstr>Data Sampling</vt:lpstr>
      <vt:lpstr>Sampling – What and Why</vt:lpstr>
      <vt:lpstr>How to perform Sampling</vt:lpstr>
      <vt:lpstr>Simple Random Sampling</vt:lpstr>
      <vt:lpstr>Systematic Sampling</vt:lpstr>
      <vt:lpstr>Stratified Sampling</vt:lpstr>
      <vt:lpstr>Cluster Sampling</vt:lpstr>
      <vt:lpstr>Convenience Sampling</vt:lpstr>
      <vt:lpstr>Voluntary Response Sampling</vt:lpstr>
      <vt:lpstr>Purposive Sampling</vt:lpstr>
      <vt:lpstr>Snowball Sampling</vt:lpstr>
      <vt:lpstr>Sampling during model building</vt:lpstr>
      <vt:lpstr>Audience Quiz</vt:lpstr>
      <vt:lpstr>COVID 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Choudhary, Divya (SHS TE DC IND DI-MI SWF DA)</dc:creator>
  <cp:keywords>C_Unrestricted</cp:keywords>
  <cp:lastModifiedBy>Choudhary, Divya (SHS TE DC IND DI-MI SWF DA)</cp:lastModifiedBy>
  <cp:revision>134</cp:revision>
  <dcterms:created xsi:type="dcterms:W3CDTF">2020-09-06T14:07:52Z</dcterms:created>
  <dcterms:modified xsi:type="dcterms:W3CDTF">2020-10-07T07:50:44Z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Document_Confidentiality">
    <vt:lpwstr>Unrestricted</vt:lpwstr>
  </property>
  <property fmtid="{D5CDD505-2E9C-101B-9397-08002B2CF9AE}" pid="4" name="sodocoClasLang">
    <vt:lpwstr>Unrestricted</vt:lpwstr>
  </property>
  <property fmtid="{D5CDD505-2E9C-101B-9397-08002B2CF9AE}" pid="5" name="sodocoClasLangId">
    <vt:i4>0</vt:i4>
  </property>
  <property fmtid="{D5CDD505-2E9C-101B-9397-08002B2CF9AE}" pid="6" name="sodocoClasId">
    <vt:i4>0</vt:i4>
  </property>
</Properties>
</file>