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7"/>
  </p:notesMasterIdLst>
  <p:handoutMasterIdLst>
    <p:handoutMasterId r:id="rId28"/>
  </p:handoutMasterIdLst>
  <p:sldIdLst>
    <p:sldId id="269" r:id="rId3"/>
    <p:sldId id="316" r:id="rId4"/>
    <p:sldId id="315" r:id="rId5"/>
    <p:sldId id="279" r:id="rId6"/>
    <p:sldId id="283" r:id="rId7"/>
    <p:sldId id="295" r:id="rId8"/>
    <p:sldId id="299" r:id="rId9"/>
    <p:sldId id="298" r:id="rId10"/>
    <p:sldId id="294" r:id="rId11"/>
    <p:sldId id="300" r:id="rId12"/>
    <p:sldId id="301" r:id="rId13"/>
    <p:sldId id="302" r:id="rId14"/>
    <p:sldId id="290" r:id="rId15"/>
    <p:sldId id="303" r:id="rId16"/>
    <p:sldId id="304" r:id="rId17"/>
    <p:sldId id="309" r:id="rId18"/>
    <p:sldId id="308" r:id="rId19"/>
    <p:sldId id="307" r:id="rId20"/>
    <p:sldId id="310" r:id="rId21"/>
    <p:sldId id="311" r:id="rId22"/>
    <p:sldId id="312" r:id="rId23"/>
    <p:sldId id="313" r:id="rId24"/>
    <p:sldId id="314" r:id="rId25"/>
    <p:sldId id="31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F9411-2526-43D7-AC23-8D4663D393D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B6ED5F-9128-435B-9E0E-F956B5DC65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Goal</a:t>
          </a:r>
        </a:p>
      </dgm:t>
    </dgm:pt>
    <dgm:pt modelId="{897EB027-E80E-4E6C-8DE4-2F216D521C9A}" type="parTrans" cxnId="{DA274F59-9B2A-4E90-B631-362B23B8D19B}">
      <dgm:prSet/>
      <dgm:spPr/>
      <dgm:t>
        <a:bodyPr/>
        <a:lstStyle/>
        <a:p>
          <a:endParaRPr lang="en-US"/>
        </a:p>
      </dgm:t>
    </dgm:pt>
    <dgm:pt modelId="{6B172A43-BBE5-491B-A47C-09FC2D6F790D}" type="sibTrans" cxnId="{DA274F59-9B2A-4E90-B631-362B23B8D1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A3FAE1-19F9-4C9B-9E77-9A3F585A7E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</a:t>
          </a:r>
        </a:p>
      </dgm:t>
    </dgm:pt>
    <dgm:pt modelId="{C02C6D7B-08F2-497B-ABB1-810FCF78947E}" type="parTrans" cxnId="{94A27EDD-16F2-49C6-8DFB-CE3B822942C2}">
      <dgm:prSet/>
      <dgm:spPr/>
      <dgm:t>
        <a:bodyPr/>
        <a:lstStyle/>
        <a:p>
          <a:endParaRPr lang="en-US"/>
        </a:p>
      </dgm:t>
    </dgm:pt>
    <dgm:pt modelId="{C63267FD-DCB6-438C-8B38-763122B2BB01}" type="sibTrans" cxnId="{94A27EDD-16F2-49C6-8DFB-CE3B822942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FBD21D-903D-4BA7-BC0E-8C4CB8EA8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Exploratory Data Analysis</a:t>
          </a:r>
        </a:p>
      </dgm:t>
    </dgm:pt>
    <dgm:pt modelId="{332F2698-2F05-48D8-BF7D-8FD16559585A}" type="parTrans" cxnId="{7F92B716-7138-4BDC-8158-DE7AE4BF2DF1}">
      <dgm:prSet/>
      <dgm:spPr/>
      <dgm:t>
        <a:bodyPr/>
        <a:lstStyle/>
        <a:p>
          <a:endParaRPr lang="en-US"/>
        </a:p>
      </dgm:t>
    </dgm:pt>
    <dgm:pt modelId="{0E036129-F50D-48CE-9AC6-86D26B2C9124}" type="sibTrans" cxnId="{7F92B716-7138-4BDC-8158-DE7AE4BF2D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38EDB3-76F1-48F4-AC7F-9320AC0BC8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Principal Component Analysis</a:t>
          </a:r>
        </a:p>
      </dgm:t>
    </dgm:pt>
    <dgm:pt modelId="{7F045F2F-B91D-4985-88DF-1DEC102B1F40}" type="parTrans" cxnId="{C30E37CE-E38F-4B19-95F9-F6FF92384CBA}">
      <dgm:prSet/>
      <dgm:spPr/>
      <dgm:t>
        <a:bodyPr/>
        <a:lstStyle/>
        <a:p>
          <a:endParaRPr lang="en-US"/>
        </a:p>
      </dgm:t>
    </dgm:pt>
    <dgm:pt modelId="{1890E356-D526-44D6-8DEF-0732037C4F9E}" type="sibTrans" cxnId="{C30E37CE-E38F-4B19-95F9-F6FF92384C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6ABAC3-BE78-4CF1-9867-68A46018E3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Hierarchical Clustering</a:t>
          </a:r>
        </a:p>
      </dgm:t>
    </dgm:pt>
    <dgm:pt modelId="{8B40C920-2903-42C9-A899-08AA080BB484}" type="parTrans" cxnId="{79A84BB7-7512-46E6-96EA-DA932B79BAFA}">
      <dgm:prSet/>
      <dgm:spPr/>
      <dgm:t>
        <a:bodyPr/>
        <a:lstStyle/>
        <a:p>
          <a:endParaRPr lang="en-US"/>
        </a:p>
      </dgm:t>
    </dgm:pt>
    <dgm:pt modelId="{412757C6-E948-4170-8179-35442E9B7AF3}" type="sibTrans" cxnId="{79A84BB7-7512-46E6-96EA-DA932B79BA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FD513A-C6A7-44C6-8895-45F6957F8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K-Means Clustering</a:t>
          </a:r>
        </a:p>
      </dgm:t>
    </dgm:pt>
    <dgm:pt modelId="{B422CF16-CCA0-48A8-8873-5558064B0FA0}" type="parTrans" cxnId="{64405581-83CD-4B36-B3CC-D17B25BFC33E}">
      <dgm:prSet/>
      <dgm:spPr/>
      <dgm:t>
        <a:bodyPr/>
        <a:lstStyle/>
        <a:p>
          <a:endParaRPr lang="en-US"/>
        </a:p>
      </dgm:t>
    </dgm:pt>
    <dgm:pt modelId="{2F965357-BB68-4235-B34D-C79E45528A61}" type="sibTrans" cxnId="{64405581-83CD-4B36-B3CC-D17B25BFC33E}">
      <dgm:prSet/>
      <dgm:spPr/>
      <dgm:t>
        <a:bodyPr/>
        <a:lstStyle/>
        <a:p>
          <a:endParaRPr lang="en-US"/>
        </a:p>
      </dgm:t>
    </dgm:pt>
    <dgm:pt modelId="{4A07A404-1484-40C8-A758-5F3B5A84E81C}" type="pres">
      <dgm:prSet presAssocID="{D70F9411-2526-43D7-AC23-8D4663D393D6}" presName="root" presStyleCnt="0">
        <dgm:presLayoutVars>
          <dgm:dir/>
          <dgm:resizeHandles val="exact"/>
        </dgm:presLayoutVars>
      </dgm:prSet>
      <dgm:spPr/>
    </dgm:pt>
    <dgm:pt modelId="{2BA6EC1F-3A26-4023-935F-78E52D8EC942}" type="pres">
      <dgm:prSet presAssocID="{D70F9411-2526-43D7-AC23-8D4663D393D6}" presName="container" presStyleCnt="0">
        <dgm:presLayoutVars>
          <dgm:dir/>
          <dgm:resizeHandles val="exact"/>
        </dgm:presLayoutVars>
      </dgm:prSet>
      <dgm:spPr/>
    </dgm:pt>
    <dgm:pt modelId="{F1B66684-8447-470C-983F-875590525AB0}" type="pres">
      <dgm:prSet presAssocID="{35B6ED5F-9128-435B-9E0E-F956B5DC657A}" presName="compNode" presStyleCnt="0"/>
      <dgm:spPr/>
    </dgm:pt>
    <dgm:pt modelId="{1C2DA540-3AEA-4D65-B3F8-F76D748F375F}" type="pres">
      <dgm:prSet presAssocID="{35B6ED5F-9128-435B-9E0E-F956B5DC657A}" presName="iconBgRect" presStyleLbl="bgShp" presStyleIdx="0" presStyleCnt="6"/>
      <dgm:spPr/>
    </dgm:pt>
    <dgm:pt modelId="{D3C1C60E-C637-40DA-8222-5C43957F62AD}" type="pres">
      <dgm:prSet presAssocID="{35B6ED5F-9128-435B-9E0E-F956B5DC657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EE5EBFC-29DE-4C2D-96A6-34083A15F240}" type="pres">
      <dgm:prSet presAssocID="{35B6ED5F-9128-435B-9E0E-F956B5DC657A}" presName="spaceRect" presStyleCnt="0"/>
      <dgm:spPr/>
    </dgm:pt>
    <dgm:pt modelId="{222C7C42-FDB7-48AB-8341-9ADB13AEE681}" type="pres">
      <dgm:prSet presAssocID="{35B6ED5F-9128-435B-9E0E-F956B5DC657A}" presName="textRect" presStyleLbl="revTx" presStyleIdx="0" presStyleCnt="6">
        <dgm:presLayoutVars>
          <dgm:chMax val="1"/>
          <dgm:chPref val="1"/>
        </dgm:presLayoutVars>
      </dgm:prSet>
      <dgm:spPr/>
    </dgm:pt>
    <dgm:pt modelId="{57E194B1-15FF-4B15-855F-75C0FB088E71}" type="pres">
      <dgm:prSet presAssocID="{6B172A43-BBE5-491B-A47C-09FC2D6F790D}" presName="sibTrans" presStyleLbl="sibTrans2D1" presStyleIdx="0" presStyleCnt="0"/>
      <dgm:spPr/>
    </dgm:pt>
    <dgm:pt modelId="{C1BE48DD-558B-4E1C-9C7D-003BB7494566}" type="pres">
      <dgm:prSet presAssocID="{1DA3FAE1-19F9-4C9B-9E77-9A3F585A7EE2}" presName="compNode" presStyleCnt="0"/>
      <dgm:spPr/>
    </dgm:pt>
    <dgm:pt modelId="{40D2891D-3458-41D0-A7C5-B2CE95C676C1}" type="pres">
      <dgm:prSet presAssocID="{1DA3FAE1-19F9-4C9B-9E77-9A3F585A7EE2}" presName="iconBgRect" presStyleLbl="bgShp" presStyleIdx="1" presStyleCnt="6"/>
      <dgm:spPr/>
    </dgm:pt>
    <dgm:pt modelId="{1C36F56B-A466-41D9-A4C3-64D63611CD89}" type="pres">
      <dgm:prSet presAssocID="{1DA3FAE1-19F9-4C9B-9E77-9A3F585A7EE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FEB0E57-710F-4190-8E27-B03EEBFBBE5E}" type="pres">
      <dgm:prSet presAssocID="{1DA3FAE1-19F9-4C9B-9E77-9A3F585A7EE2}" presName="spaceRect" presStyleCnt="0"/>
      <dgm:spPr/>
    </dgm:pt>
    <dgm:pt modelId="{853AD19D-AE48-47A0-9B48-EC54F380C700}" type="pres">
      <dgm:prSet presAssocID="{1DA3FAE1-19F9-4C9B-9E77-9A3F585A7EE2}" presName="textRect" presStyleLbl="revTx" presStyleIdx="1" presStyleCnt="6">
        <dgm:presLayoutVars>
          <dgm:chMax val="1"/>
          <dgm:chPref val="1"/>
        </dgm:presLayoutVars>
      </dgm:prSet>
      <dgm:spPr/>
    </dgm:pt>
    <dgm:pt modelId="{949FC564-C18B-48B4-A415-9B4BF9BDFB97}" type="pres">
      <dgm:prSet presAssocID="{C63267FD-DCB6-438C-8B38-763122B2BB01}" presName="sibTrans" presStyleLbl="sibTrans2D1" presStyleIdx="0" presStyleCnt="0"/>
      <dgm:spPr/>
    </dgm:pt>
    <dgm:pt modelId="{24072229-8A54-451B-845E-C062386DD383}" type="pres">
      <dgm:prSet presAssocID="{EFFBD21D-903D-4BA7-BC0E-8C4CB8EA8D95}" presName="compNode" presStyleCnt="0"/>
      <dgm:spPr/>
    </dgm:pt>
    <dgm:pt modelId="{92B461A8-5193-4944-B3C5-0F849E4D2468}" type="pres">
      <dgm:prSet presAssocID="{EFFBD21D-903D-4BA7-BC0E-8C4CB8EA8D95}" presName="iconBgRect" presStyleLbl="bgShp" presStyleIdx="2" presStyleCnt="6"/>
      <dgm:spPr/>
    </dgm:pt>
    <dgm:pt modelId="{227F9BB4-F178-4B26-ACE4-7B9E43E339CB}" type="pres">
      <dgm:prSet presAssocID="{EFFBD21D-903D-4BA7-BC0E-8C4CB8EA8D9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2AFA2D5-B67F-4532-BB3E-7D99C4CDA101}" type="pres">
      <dgm:prSet presAssocID="{EFFBD21D-903D-4BA7-BC0E-8C4CB8EA8D95}" presName="spaceRect" presStyleCnt="0"/>
      <dgm:spPr/>
    </dgm:pt>
    <dgm:pt modelId="{EADD437D-38BB-4014-9776-4834278D2DC9}" type="pres">
      <dgm:prSet presAssocID="{EFFBD21D-903D-4BA7-BC0E-8C4CB8EA8D95}" presName="textRect" presStyleLbl="revTx" presStyleIdx="2" presStyleCnt="6">
        <dgm:presLayoutVars>
          <dgm:chMax val="1"/>
          <dgm:chPref val="1"/>
        </dgm:presLayoutVars>
      </dgm:prSet>
      <dgm:spPr/>
    </dgm:pt>
    <dgm:pt modelId="{7FF70BE9-7BC2-4894-AE52-AB2E8E414C57}" type="pres">
      <dgm:prSet presAssocID="{0E036129-F50D-48CE-9AC6-86D26B2C9124}" presName="sibTrans" presStyleLbl="sibTrans2D1" presStyleIdx="0" presStyleCnt="0"/>
      <dgm:spPr/>
    </dgm:pt>
    <dgm:pt modelId="{C9AD5C37-367F-4846-A39A-F9AB871B3B59}" type="pres">
      <dgm:prSet presAssocID="{0038EDB3-76F1-48F4-AC7F-9320AC0BC884}" presName="compNode" presStyleCnt="0"/>
      <dgm:spPr/>
    </dgm:pt>
    <dgm:pt modelId="{1DD85311-91E1-4722-B9F2-EF4CB6290226}" type="pres">
      <dgm:prSet presAssocID="{0038EDB3-76F1-48F4-AC7F-9320AC0BC884}" presName="iconBgRect" presStyleLbl="bgShp" presStyleIdx="3" presStyleCnt="6"/>
      <dgm:spPr/>
    </dgm:pt>
    <dgm:pt modelId="{1FADBFCB-BEC7-4144-A04C-AAE6945E6859}" type="pres">
      <dgm:prSet presAssocID="{0038EDB3-76F1-48F4-AC7F-9320AC0BC88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DF269CE-B434-483A-93B9-ECD7345941A7}" type="pres">
      <dgm:prSet presAssocID="{0038EDB3-76F1-48F4-AC7F-9320AC0BC884}" presName="spaceRect" presStyleCnt="0"/>
      <dgm:spPr/>
    </dgm:pt>
    <dgm:pt modelId="{A056CD7B-F89E-4663-8A0A-CCA88D509FED}" type="pres">
      <dgm:prSet presAssocID="{0038EDB3-76F1-48F4-AC7F-9320AC0BC884}" presName="textRect" presStyleLbl="revTx" presStyleIdx="3" presStyleCnt="6">
        <dgm:presLayoutVars>
          <dgm:chMax val="1"/>
          <dgm:chPref val="1"/>
        </dgm:presLayoutVars>
      </dgm:prSet>
      <dgm:spPr/>
    </dgm:pt>
    <dgm:pt modelId="{72D898BF-B782-4BA8-9D26-BC896B192CF9}" type="pres">
      <dgm:prSet presAssocID="{1890E356-D526-44D6-8DEF-0732037C4F9E}" presName="sibTrans" presStyleLbl="sibTrans2D1" presStyleIdx="0" presStyleCnt="0"/>
      <dgm:spPr/>
    </dgm:pt>
    <dgm:pt modelId="{247B9EC1-52D9-432F-9707-819211D52240}" type="pres">
      <dgm:prSet presAssocID="{D56ABAC3-BE78-4CF1-9867-68A46018E3E3}" presName="compNode" presStyleCnt="0"/>
      <dgm:spPr/>
    </dgm:pt>
    <dgm:pt modelId="{A86D2457-0ECE-47CC-9296-BFDEE2DA6C5E}" type="pres">
      <dgm:prSet presAssocID="{D56ABAC3-BE78-4CF1-9867-68A46018E3E3}" presName="iconBgRect" presStyleLbl="bgShp" presStyleIdx="4" presStyleCnt="6"/>
      <dgm:spPr/>
    </dgm:pt>
    <dgm:pt modelId="{35AEC617-37DE-402B-919D-22A65D4991F1}" type="pres">
      <dgm:prSet presAssocID="{D56ABAC3-BE78-4CF1-9867-68A46018E3E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90DAA64-228E-47CB-81C5-E26C9EE279F6}" type="pres">
      <dgm:prSet presAssocID="{D56ABAC3-BE78-4CF1-9867-68A46018E3E3}" presName="spaceRect" presStyleCnt="0"/>
      <dgm:spPr/>
    </dgm:pt>
    <dgm:pt modelId="{A1853697-1A8B-4DD8-8A0D-E16F0CE7F9DE}" type="pres">
      <dgm:prSet presAssocID="{D56ABAC3-BE78-4CF1-9867-68A46018E3E3}" presName="textRect" presStyleLbl="revTx" presStyleIdx="4" presStyleCnt="6">
        <dgm:presLayoutVars>
          <dgm:chMax val="1"/>
          <dgm:chPref val="1"/>
        </dgm:presLayoutVars>
      </dgm:prSet>
      <dgm:spPr/>
    </dgm:pt>
    <dgm:pt modelId="{87879DF8-9BB4-49E9-BE57-6409C05405D0}" type="pres">
      <dgm:prSet presAssocID="{412757C6-E948-4170-8179-35442E9B7AF3}" presName="sibTrans" presStyleLbl="sibTrans2D1" presStyleIdx="0" presStyleCnt="0"/>
      <dgm:spPr/>
    </dgm:pt>
    <dgm:pt modelId="{000B40DD-14A8-40B8-9AF8-9C833AC58D26}" type="pres">
      <dgm:prSet presAssocID="{F8FD513A-C6A7-44C6-8895-45F6957F8F51}" presName="compNode" presStyleCnt="0"/>
      <dgm:spPr/>
    </dgm:pt>
    <dgm:pt modelId="{5F4DC77C-619D-436C-809E-BF1D126B3CB8}" type="pres">
      <dgm:prSet presAssocID="{F8FD513A-C6A7-44C6-8895-45F6957F8F51}" presName="iconBgRect" presStyleLbl="bgShp" presStyleIdx="5" presStyleCnt="6"/>
      <dgm:spPr/>
    </dgm:pt>
    <dgm:pt modelId="{014272F0-BBDF-4911-A568-B59101F3D57E}" type="pres">
      <dgm:prSet presAssocID="{F8FD513A-C6A7-44C6-8895-45F6957F8F5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52671FC-120F-489A-AEA7-D29F6DEA07CB}" type="pres">
      <dgm:prSet presAssocID="{F8FD513A-C6A7-44C6-8895-45F6957F8F51}" presName="spaceRect" presStyleCnt="0"/>
      <dgm:spPr/>
    </dgm:pt>
    <dgm:pt modelId="{2F48E43F-78C0-4B7B-BDF4-55E82E73F114}" type="pres">
      <dgm:prSet presAssocID="{F8FD513A-C6A7-44C6-8895-45F6957F8F5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0787701-B850-4807-8AAE-557AD2298FA9}" type="presOf" srcId="{0E036129-F50D-48CE-9AC6-86D26B2C9124}" destId="{7FF70BE9-7BC2-4894-AE52-AB2E8E414C57}" srcOrd="0" destOrd="0" presId="urn:microsoft.com/office/officeart/2018/2/layout/IconCircleList"/>
    <dgm:cxn modelId="{637EC202-911E-411A-B912-F1EB17BDCFC6}" type="presOf" srcId="{D56ABAC3-BE78-4CF1-9867-68A46018E3E3}" destId="{A1853697-1A8B-4DD8-8A0D-E16F0CE7F9DE}" srcOrd="0" destOrd="0" presId="urn:microsoft.com/office/officeart/2018/2/layout/IconCircleList"/>
    <dgm:cxn modelId="{4E44630C-016C-4F17-8CBF-6C878E9048C1}" type="presOf" srcId="{6B172A43-BBE5-491B-A47C-09FC2D6F790D}" destId="{57E194B1-15FF-4B15-855F-75C0FB088E71}" srcOrd="0" destOrd="0" presId="urn:microsoft.com/office/officeart/2018/2/layout/IconCircleList"/>
    <dgm:cxn modelId="{7F92B716-7138-4BDC-8158-DE7AE4BF2DF1}" srcId="{D70F9411-2526-43D7-AC23-8D4663D393D6}" destId="{EFFBD21D-903D-4BA7-BC0E-8C4CB8EA8D95}" srcOrd="2" destOrd="0" parTransId="{332F2698-2F05-48D8-BF7D-8FD16559585A}" sibTransId="{0E036129-F50D-48CE-9AC6-86D26B2C9124}"/>
    <dgm:cxn modelId="{52DA9F41-1D89-428D-8AAF-11BDC6E1C1C9}" type="presOf" srcId="{0038EDB3-76F1-48F4-AC7F-9320AC0BC884}" destId="{A056CD7B-F89E-4663-8A0A-CCA88D509FED}" srcOrd="0" destOrd="0" presId="urn:microsoft.com/office/officeart/2018/2/layout/IconCircleList"/>
    <dgm:cxn modelId="{EF1DBE64-4DE8-40FE-84E7-23B52C6E1508}" type="presOf" srcId="{1890E356-D526-44D6-8DEF-0732037C4F9E}" destId="{72D898BF-B782-4BA8-9D26-BC896B192CF9}" srcOrd="0" destOrd="0" presId="urn:microsoft.com/office/officeart/2018/2/layout/IconCircleList"/>
    <dgm:cxn modelId="{DD2AC845-1713-4610-9C74-DDC9B38D7AC7}" type="presOf" srcId="{412757C6-E948-4170-8179-35442E9B7AF3}" destId="{87879DF8-9BB4-49E9-BE57-6409C05405D0}" srcOrd="0" destOrd="0" presId="urn:microsoft.com/office/officeart/2018/2/layout/IconCircleList"/>
    <dgm:cxn modelId="{DA274F59-9B2A-4E90-B631-362B23B8D19B}" srcId="{D70F9411-2526-43D7-AC23-8D4663D393D6}" destId="{35B6ED5F-9128-435B-9E0E-F956B5DC657A}" srcOrd="0" destOrd="0" parTransId="{897EB027-E80E-4E6C-8DE4-2F216D521C9A}" sibTransId="{6B172A43-BBE5-491B-A47C-09FC2D6F790D}"/>
    <dgm:cxn modelId="{64405581-83CD-4B36-B3CC-D17B25BFC33E}" srcId="{D70F9411-2526-43D7-AC23-8D4663D393D6}" destId="{F8FD513A-C6A7-44C6-8895-45F6957F8F51}" srcOrd="5" destOrd="0" parTransId="{B422CF16-CCA0-48A8-8873-5558064B0FA0}" sibTransId="{2F965357-BB68-4235-B34D-C79E45528A61}"/>
    <dgm:cxn modelId="{9E3A9F91-D651-4003-8130-D1C9A51E6D33}" type="presOf" srcId="{D70F9411-2526-43D7-AC23-8D4663D393D6}" destId="{4A07A404-1484-40C8-A758-5F3B5A84E81C}" srcOrd="0" destOrd="0" presId="urn:microsoft.com/office/officeart/2018/2/layout/IconCircleList"/>
    <dgm:cxn modelId="{7806D097-3FC8-4F5F-9399-A1A1DCB8D9A7}" type="presOf" srcId="{C63267FD-DCB6-438C-8B38-763122B2BB01}" destId="{949FC564-C18B-48B4-A415-9B4BF9BDFB97}" srcOrd="0" destOrd="0" presId="urn:microsoft.com/office/officeart/2018/2/layout/IconCircleList"/>
    <dgm:cxn modelId="{9F8809A9-7605-4631-A10E-58BFA0BBBCBE}" type="presOf" srcId="{35B6ED5F-9128-435B-9E0E-F956B5DC657A}" destId="{222C7C42-FDB7-48AB-8341-9ADB13AEE681}" srcOrd="0" destOrd="0" presId="urn:microsoft.com/office/officeart/2018/2/layout/IconCircleList"/>
    <dgm:cxn modelId="{10856EAD-F4C4-4C75-A1F8-7987092202CE}" type="presOf" srcId="{1DA3FAE1-19F9-4C9B-9E77-9A3F585A7EE2}" destId="{853AD19D-AE48-47A0-9B48-EC54F380C700}" srcOrd="0" destOrd="0" presId="urn:microsoft.com/office/officeart/2018/2/layout/IconCircleList"/>
    <dgm:cxn modelId="{79A84BB7-7512-46E6-96EA-DA932B79BAFA}" srcId="{D70F9411-2526-43D7-AC23-8D4663D393D6}" destId="{D56ABAC3-BE78-4CF1-9867-68A46018E3E3}" srcOrd="4" destOrd="0" parTransId="{8B40C920-2903-42C9-A899-08AA080BB484}" sibTransId="{412757C6-E948-4170-8179-35442E9B7AF3}"/>
    <dgm:cxn modelId="{C30E37CE-E38F-4B19-95F9-F6FF92384CBA}" srcId="{D70F9411-2526-43D7-AC23-8D4663D393D6}" destId="{0038EDB3-76F1-48F4-AC7F-9320AC0BC884}" srcOrd="3" destOrd="0" parTransId="{7F045F2F-B91D-4985-88DF-1DEC102B1F40}" sibTransId="{1890E356-D526-44D6-8DEF-0732037C4F9E}"/>
    <dgm:cxn modelId="{54ED2BDA-8272-4383-A09C-A399D72E6603}" type="presOf" srcId="{F8FD513A-C6A7-44C6-8895-45F6957F8F51}" destId="{2F48E43F-78C0-4B7B-BDF4-55E82E73F114}" srcOrd="0" destOrd="0" presId="urn:microsoft.com/office/officeart/2018/2/layout/IconCircleList"/>
    <dgm:cxn modelId="{94A27EDD-16F2-49C6-8DFB-CE3B822942C2}" srcId="{D70F9411-2526-43D7-AC23-8D4663D393D6}" destId="{1DA3FAE1-19F9-4C9B-9E77-9A3F585A7EE2}" srcOrd="1" destOrd="0" parTransId="{C02C6D7B-08F2-497B-ABB1-810FCF78947E}" sibTransId="{C63267FD-DCB6-438C-8B38-763122B2BB01}"/>
    <dgm:cxn modelId="{42546EDE-E77E-40EA-BB83-CD3F80ED668D}" type="presOf" srcId="{EFFBD21D-903D-4BA7-BC0E-8C4CB8EA8D95}" destId="{EADD437D-38BB-4014-9776-4834278D2DC9}" srcOrd="0" destOrd="0" presId="urn:microsoft.com/office/officeart/2018/2/layout/IconCircleList"/>
    <dgm:cxn modelId="{2E10B022-7734-4635-96EA-FEE2CA7A1B53}" type="presParOf" srcId="{4A07A404-1484-40C8-A758-5F3B5A84E81C}" destId="{2BA6EC1F-3A26-4023-935F-78E52D8EC942}" srcOrd="0" destOrd="0" presId="urn:microsoft.com/office/officeart/2018/2/layout/IconCircleList"/>
    <dgm:cxn modelId="{D6D10EDB-F2B8-4A53-9DF5-C4767EA9696E}" type="presParOf" srcId="{2BA6EC1F-3A26-4023-935F-78E52D8EC942}" destId="{F1B66684-8447-470C-983F-875590525AB0}" srcOrd="0" destOrd="0" presId="urn:microsoft.com/office/officeart/2018/2/layout/IconCircleList"/>
    <dgm:cxn modelId="{DEBD39CE-9C16-426D-A0BF-B02D6EC1DF5C}" type="presParOf" srcId="{F1B66684-8447-470C-983F-875590525AB0}" destId="{1C2DA540-3AEA-4D65-B3F8-F76D748F375F}" srcOrd="0" destOrd="0" presId="urn:microsoft.com/office/officeart/2018/2/layout/IconCircleList"/>
    <dgm:cxn modelId="{86E98D33-A076-411D-A33B-6B7568891315}" type="presParOf" srcId="{F1B66684-8447-470C-983F-875590525AB0}" destId="{D3C1C60E-C637-40DA-8222-5C43957F62AD}" srcOrd="1" destOrd="0" presId="urn:microsoft.com/office/officeart/2018/2/layout/IconCircleList"/>
    <dgm:cxn modelId="{8B7879E6-2E58-406C-B71C-4C0F746B4698}" type="presParOf" srcId="{F1B66684-8447-470C-983F-875590525AB0}" destId="{2EE5EBFC-29DE-4C2D-96A6-34083A15F240}" srcOrd="2" destOrd="0" presId="urn:microsoft.com/office/officeart/2018/2/layout/IconCircleList"/>
    <dgm:cxn modelId="{EDFD015D-05A2-4272-B274-B3E913F133E4}" type="presParOf" srcId="{F1B66684-8447-470C-983F-875590525AB0}" destId="{222C7C42-FDB7-48AB-8341-9ADB13AEE681}" srcOrd="3" destOrd="0" presId="urn:microsoft.com/office/officeart/2018/2/layout/IconCircleList"/>
    <dgm:cxn modelId="{C0407C2F-7FAE-4619-8D4F-B9CEEE70FA8B}" type="presParOf" srcId="{2BA6EC1F-3A26-4023-935F-78E52D8EC942}" destId="{57E194B1-15FF-4B15-855F-75C0FB088E71}" srcOrd="1" destOrd="0" presId="urn:microsoft.com/office/officeart/2018/2/layout/IconCircleList"/>
    <dgm:cxn modelId="{F2528663-24AD-47B0-959D-19DD331EDAA7}" type="presParOf" srcId="{2BA6EC1F-3A26-4023-935F-78E52D8EC942}" destId="{C1BE48DD-558B-4E1C-9C7D-003BB7494566}" srcOrd="2" destOrd="0" presId="urn:microsoft.com/office/officeart/2018/2/layout/IconCircleList"/>
    <dgm:cxn modelId="{FFB63BDE-196F-49FF-AC89-CD9ED2B25572}" type="presParOf" srcId="{C1BE48DD-558B-4E1C-9C7D-003BB7494566}" destId="{40D2891D-3458-41D0-A7C5-B2CE95C676C1}" srcOrd="0" destOrd="0" presId="urn:microsoft.com/office/officeart/2018/2/layout/IconCircleList"/>
    <dgm:cxn modelId="{7A985609-DD2C-4569-B15E-8ED2F12EA7C4}" type="presParOf" srcId="{C1BE48DD-558B-4E1C-9C7D-003BB7494566}" destId="{1C36F56B-A466-41D9-A4C3-64D63611CD89}" srcOrd="1" destOrd="0" presId="urn:microsoft.com/office/officeart/2018/2/layout/IconCircleList"/>
    <dgm:cxn modelId="{27D602E6-1F0A-4132-A5D7-EFA922D02A5F}" type="presParOf" srcId="{C1BE48DD-558B-4E1C-9C7D-003BB7494566}" destId="{BFEB0E57-710F-4190-8E27-B03EEBFBBE5E}" srcOrd="2" destOrd="0" presId="urn:microsoft.com/office/officeart/2018/2/layout/IconCircleList"/>
    <dgm:cxn modelId="{D79C95D2-56AA-43D2-A8AC-DEA392DC8FD4}" type="presParOf" srcId="{C1BE48DD-558B-4E1C-9C7D-003BB7494566}" destId="{853AD19D-AE48-47A0-9B48-EC54F380C700}" srcOrd="3" destOrd="0" presId="urn:microsoft.com/office/officeart/2018/2/layout/IconCircleList"/>
    <dgm:cxn modelId="{85959BFA-2F13-4DBC-A71F-5BBDF6A7B830}" type="presParOf" srcId="{2BA6EC1F-3A26-4023-935F-78E52D8EC942}" destId="{949FC564-C18B-48B4-A415-9B4BF9BDFB97}" srcOrd="3" destOrd="0" presId="urn:microsoft.com/office/officeart/2018/2/layout/IconCircleList"/>
    <dgm:cxn modelId="{B0280285-B329-4ADB-A7C2-718E4C2AA74F}" type="presParOf" srcId="{2BA6EC1F-3A26-4023-935F-78E52D8EC942}" destId="{24072229-8A54-451B-845E-C062386DD383}" srcOrd="4" destOrd="0" presId="urn:microsoft.com/office/officeart/2018/2/layout/IconCircleList"/>
    <dgm:cxn modelId="{841A5C62-F9E6-480D-AF04-5FBAAC86E7DE}" type="presParOf" srcId="{24072229-8A54-451B-845E-C062386DD383}" destId="{92B461A8-5193-4944-B3C5-0F849E4D2468}" srcOrd="0" destOrd="0" presId="urn:microsoft.com/office/officeart/2018/2/layout/IconCircleList"/>
    <dgm:cxn modelId="{541328DE-0492-4CB9-B0F5-B9DF89607002}" type="presParOf" srcId="{24072229-8A54-451B-845E-C062386DD383}" destId="{227F9BB4-F178-4B26-ACE4-7B9E43E339CB}" srcOrd="1" destOrd="0" presId="urn:microsoft.com/office/officeart/2018/2/layout/IconCircleList"/>
    <dgm:cxn modelId="{4547AA4E-AAE5-4A52-B2C2-F96B14B19CE5}" type="presParOf" srcId="{24072229-8A54-451B-845E-C062386DD383}" destId="{22AFA2D5-B67F-4532-BB3E-7D99C4CDA101}" srcOrd="2" destOrd="0" presId="urn:microsoft.com/office/officeart/2018/2/layout/IconCircleList"/>
    <dgm:cxn modelId="{7B54F655-F9FC-4ECC-B3AF-6B174196A48C}" type="presParOf" srcId="{24072229-8A54-451B-845E-C062386DD383}" destId="{EADD437D-38BB-4014-9776-4834278D2DC9}" srcOrd="3" destOrd="0" presId="urn:microsoft.com/office/officeart/2018/2/layout/IconCircleList"/>
    <dgm:cxn modelId="{F3025789-1D4B-424D-AB39-16CD4E9A8DD0}" type="presParOf" srcId="{2BA6EC1F-3A26-4023-935F-78E52D8EC942}" destId="{7FF70BE9-7BC2-4894-AE52-AB2E8E414C57}" srcOrd="5" destOrd="0" presId="urn:microsoft.com/office/officeart/2018/2/layout/IconCircleList"/>
    <dgm:cxn modelId="{386BC3A4-9D5F-4862-BF73-EE958CD4F282}" type="presParOf" srcId="{2BA6EC1F-3A26-4023-935F-78E52D8EC942}" destId="{C9AD5C37-367F-4846-A39A-F9AB871B3B59}" srcOrd="6" destOrd="0" presId="urn:microsoft.com/office/officeart/2018/2/layout/IconCircleList"/>
    <dgm:cxn modelId="{8C9392E9-9965-4E91-9E3B-621BD3AC764C}" type="presParOf" srcId="{C9AD5C37-367F-4846-A39A-F9AB871B3B59}" destId="{1DD85311-91E1-4722-B9F2-EF4CB6290226}" srcOrd="0" destOrd="0" presId="urn:microsoft.com/office/officeart/2018/2/layout/IconCircleList"/>
    <dgm:cxn modelId="{14A89608-8153-4D2C-B1B7-E249991D7256}" type="presParOf" srcId="{C9AD5C37-367F-4846-A39A-F9AB871B3B59}" destId="{1FADBFCB-BEC7-4144-A04C-AAE6945E6859}" srcOrd="1" destOrd="0" presId="urn:microsoft.com/office/officeart/2018/2/layout/IconCircleList"/>
    <dgm:cxn modelId="{2468741D-A6C4-4B77-B1A5-7C937F802E9A}" type="presParOf" srcId="{C9AD5C37-367F-4846-A39A-F9AB871B3B59}" destId="{BDF269CE-B434-483A-93B9-ECD7345941A7}" srcOrd="2" destOrd="0" presId="urn:microsoft.com/office/officeart/2018/2/layout/IconCircleList"/>
    <dgm:cxn modelId="{6FAABF69-A743-4B8E-BE15-C49FA1214922}" type="presParOf" srcId="{C9AD5C37-367F-4846-A39A-F9AB871B3B59}" destId="{A056CD7B-F89E-4663-8A0A-CCA88D509FED}" srcOrd="3" destOrd="0" presId="urn:microsoft.com/office/officeart/2018/2/layout/IconCircleList"/>
    <dgm:cxn modelId="{88671155-BD67-481A-AF8D-471EB395220C}" type="presParOf" srcId="{2BA6EC1F-3A26-4023-935F-78E52D8EC942}" destId="{72D898BF-B782-4BA8-9D26-BC896B192CF9}" srcOrd="7" destOrd="0" presId="urn:microsoft.com/office/officeart/2018/2/layout/IconCircleList"/>
    <dgm:cxn modelId="{372551B8-0B1A-4729-B916-A3EB7EDA308B}" type="presParOf" srcId="{2BA6EC1F-3A26-4023-935F-78E52D8EC942}" destId="{247B9EC1-52D9-432F-9707-819211D52240}" srcOrd="8" destOrd="0" presId="urn:microsoft.com/office/officeart/2018/2/layout/IconCircleList"/>
    <dgm:cxn modelId="{102AED41-E704-4E3B-AE92-AD2C61496859}" type="presParOf" srcId="{247B9EC1-52D9-432F-9707-819211D52240}" destId="{A86D2457-0ECE-47CC-9296-BFDEE2DA6C5E}" srcOrd="0" destOrd="0" presId="urn:microsoft.com/office/officeart/2018/2/layout/IconCircleList"/>
    <dgm:cxn modelId="{12E2510B-F94F-4844-9F07-164AC1A07C15}" type="presParOf" srcId="{247B9EC1-52D9-432F-9707-819211D52240}" destId="{35AEC617-37DE-402B-919D-22A65D4991F1}" srcOrd="1" destOrd="0" presId="urn:microsoft.com/office/officeart/2018/2/layout/IconCircleList"/>
    <dgm:cxn modelId="{DA7704D9-E9D4-4F25-B6A6-021360AF5201}" type="presParOf" srcId="{247B9EC1-52D9-432F-9707-819211D52240}" destId="{F90DAA64-228E-47CB-81C5-E26C9EE279F6}" srcOrd="2" destOrd="0" presId="urn:microsoft.com/office/officeart/2018/2/layout/IconCircleList"/>
    <dgm:cxn modelId="{CBEF81E5-6E0D-4331-BEEB-823C4BB3EF2F}" type="presParOf" srcId="{247B9EC1-52D9-432F-9707-819211D52240}" destId="{A1853697-1A8B-4DD8-8A0D-E16F0CE7F9DE}" srcOrd="3" destOrd="0" presId="urn:microsoft.com/office/officeart/2018/2/layout/IconCircleList"/>
    <dgm:cxn modelId="{79BE2100-1A16-4D1E-999E-6D5C13426131}" type="presParOf" srcId="{2BA6EC1F-3A26-4023-935F-78E52D8EC942}" destId="{87879DF8-9BB4-49E9-BE57-6409C05405D0}" srcOrd="9" destOrd="0" presId="urn:microsoft.com/office/officeart/2018/2/layout/IconCircleList"/>
    <dgm:cxn modelId="{06C05933-53DE-4309-9EF6-AB37945BAB96}" type="presParOf" srcId="{2BA6EC1F-3A26-4023-935F-78E52D8EC942}" destId="{000B40DD-14A8-40B8-9AF8-9C833AC58D26}" srcOrd="10" destOrd="0" presId="urn:microsoft.com/office/officeart/2018/2/layout/IconCircleList"/>
    <dgm:cxn modelId="{90E9A5C4-4856-4CFA-A38E-36690F10A0B3}" type="presParOf" srcId="{000B40DD-14A8-40B8-9AF8-9C833AC58D26}" destId="{5F4DC77C-619D-436C-809E-BF1D126B3CB8}" srcOrd="0" destOrd="0" presId="urn:microsoft.com/office/officeart/2018/2/layout/IconCircleList"/>
    <dgm:cxn modelId="{BCE4C85F-40F7-4F4E-8C0D-95EE72D5A1DE}" type="presParOf" srcId="{000B40DD-14A8-40B8-9AF8-9C833AC58D26}" destId="{014272F0-BBDF-4911-A568-B59101F3D57E}" srcOrd="1" destOrd="0" presId="urn:microsoft.com/office/officeart/2018/2/layout/IconCircleList"/>
    <dgm:cxn modelId="{0391598A-1A8A-456C-834A-3FE6FE533A04}" type="presParOf" srcId="{000B40DD-14A8-40B8-9AF8-9C833AC58D26}" destId="{552671FC-120F-489A-AEA7-D29F6DEA07CB}" srcOrd="2" destOrd="0" presId="urn:microsoft.com/office/officeart/2018/2/layout/IconCircleList"/>
    <dgm:cxn modelId="{E183B00D-9B76-4E2D-A821-5CE6FB4D9FD1}" type="presParOf" srcId="{000B40DD-14A8-40B8-9AF8-9C833AC58D26}" destId="{2F48E43F-78C0-4B7B-BDF4-55E82E73F11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D7421-511F-4EB5-8D3C-B78B6ABACD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268951-2B9C-4FE6-89C6-868D7CA236B9}">
      <dgm:prSet/>
      <dgm:spPr/>
      <dgm:t>
        <a:bodyPr/>
        <a:lstStyle/>
        <a:p>
          <a:r>
            <a:rPr lang="en-US"/>
            <a:t>Unsupervised learning techniques like principal component analysis, hierarchical clustering and partitioning clustering have been applied to the dataset. </a:t>
          </a:r>
        </a:p>
      </dgm:t>
    </dgm:pt>
    <dgm:pt modelId="{135121E8-205A-4F3A-9C06-6C16A1C6C0FB}" type="parTrans" cxnId="{B058D07C-A8FF-4720-9498-9B9095CF9099}">
      <dgm:prSet/>
      <dgm:spPr/>
      <dgm:t>
        <a:bodyPr/>
        <a:lstStyle/>
        <a:p>
          <a:endParaRPr lang="en-US"/>
        </a:p>
      </dgm:t>
    </dgm:pt>
    <dgm:pt modelId="{7678F431-AB97-48E6-9FE2-89A46A5F3DDF}" type="sibTrans" cxnId="{B058D07C-A8FF-4720-9498-9B9095CF9099}">
      <dgm:prSet/>
      <dgm:spPr/>
      <dgm:t>
        <a:bodyPr/>
        <a:lstStyle/>
        <a:p>
          <a:endParaRPr lang="en-US"/>
        </a:p>
      </dgm:t>
    </dgm:pt>
    <dgm:pt modelId="{10A3E15A-54FC-4091-A773-2D7E42C1EF0B}">
      <dgm:prSet/>
      <dgm:spPr/>
      <dgm:t>
        <a:bodyPr/>
        <a:lstStyle/>
        <a:p>
          <a:r>
            <a:rPr lang="en-US"/>
            <a:t>The countries are categorized into 3 clusters - developed, developing and under-developed categories.</a:t>
          </a:r>
        </a:p>
      </dgm:t>
    </dgm:pt>
    <dgm:pt modelId="{2A3B5C4A-600E-445A-BB30-73AFCE889CD7}" type="parTrans" cxnId="{E98717F9-0384-44A4-8851-0EAAF0D5B0AB}">
      <dgm:prSet/>
      <dgm:spPr/>
      <dgm:t>
        <a:bodyPr/>
        <a:lstStyle/>
        <a:p>
          <a:endParaRPr lang="en-US"/>
        </a:p>
      </dgm:t>
    </dgm:pt>
    <dgm:pt modelId="{C015E603-1BDC-4E03-A08B-7C38595598B8}" type="sibTrans" cxnId="{E98717F9-0384-44A4-8851-0EAAF0D5B0AB}">
      <dgm:prSet/>
      <dgm:spPr/>
      <dgm:t>
        <a:bodyPr/>
        <a:lstStyle/>
        <a:p>
          <a:endParaRPr lang="en-US"/>
        </a:p>
      </dgm:t>
    </dgm:pt>
    <dgm:pt modelId="{43BBD5DC-FCF0-484F-86F4-04D7B98F414A}">
      <dgm:prSet/>
      <dgm:spPr/>
      <dgm:t>
        <a:bodyPr/>
        <a:lstStyle/>
        <a:p>
          <a:r>
            <a:rPr lang="en-US"/>
            <a:t>Country clusters are visualized.</a:t>
          </a:r>
        </a:p>
      </dgm:t>
    </dgm:pt>
    <dgm:pt modelId="{5F8314CD-40ED-4B90-B426-DC1C1E28FF1C}" type="parTrans" cxnId="{7CC70A66-0C3F-46EE-87FC-DDE3B97D6A9C}">
      <dgm:prSet/>
      <dgm:spPr/>
      <dgm:t>
        <a:bodyPr/>
        <a:lstStyle/>
        <a:p>
          <a:endParaRPr lang="en-US"/>
        </a:p>
      </dgm:t>
    </dgm:pt>
    <dgm:pt modelId="{FD3F4936-A5B8-4D4E-B0F9-E0FEEC948BE9}" type="sibTrans" cxnId="{7CC70A66-0C3F-46EE-87FC-DDE3B97D6A9C}">
      <dgm:prSet/>
      <dgm:spPr/>
      <dgm:t>
        <a:bodyPr/>
        <a:lstStyle/>
        <a:p>
          <a:endParaRPr lang="en-US"/>
        </a:p>
      </dgm:t>
    </dgm:pt>
    <dgm:pt modelId="{F77CB343-4E0F-4CAE-B296-60A909834CB6}" type="pres">
      <dgm:prSet presAssocID="{1E8D7421-511F-4EB5-8D3C-B78B6ABACD72}" presName="linear" presStyleCnt="0">
        <dgm:presLayoutVars>
          <dgm:animLvl val="lvl"/>
          <dgm:resizeHandles val="exact"/>
        </dgm:presLayoutVars>
      </dgm:prSet>
      <dgm:spPr/>
    </dgm:pt>
    <dgm:pt modelId="{B5CAD6E6-04B2-4796-A7D1-52BE174317FD}" type="pres">
      <dgm:prSet presAssocID="{8F268951-2B9C-4FE6-89C6-868D7CA236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18AB82-C7CC-4D96-A0F7-30ABF1B5E520}" type="pres">
      <dgm:prSet presAssocID="{7678F431-AB97-48E6-9FE2-89A46A5F3DDF}" presName="spacer" presStyleCnt="0"/>
      <dgm:spPr/>
    </dgm:pt>
    <dgm:pt modelId="{E2A438FE-B091-4BBC-A811-4D0624D552F1}" type="pres">
      <dgm:prSet presAssocID="{10A3E15A-54FC-4091-A773-2D7E42C1EF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8DDBDC-CA54-44B3-A19C-DAA79986D693}" type="pres">
      <dgm:prSet presAssocID="{C015E603-1BDC-4E03-A08B-7C38595598B8}" presName="spacer" presStyleCnt="0"/>
      <dgm:spPr/>
    </dgm:pt>
    <dgm:pt modelId="{4BE8DA53-CCD5-4D66-9470-BF71099418B0}" type="pres">
      <dgm:prSet presAssocID="{43BBD5DC-FCF0-484F-86F4-04D7B98F414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B3D3428-16CE-4BD3-9978-D675DDD21E80}" type="presOf" srcId="{43BBD5DC-FCF0-484F-86F4-04D7B98F414A}" destId="{4BE8DA53-CCD5-4D66-9470-BF71099418B0}" srcOrd="0" destOrd="0" presId="urn:microsoft.com/office/officeart/2005/8/layout/vList2"/>
    <dgm:cxn modelId="{68185239-75CD-454F-96F4-9ED460C8086A}" type="presOf" srcId="{10A3E15A-54FC-4091-A773-2D7E42C1EF0B}" destId="{E2A438FE-B091-4BBC-A811-4D0624D552F1}" srcOrd="0" destOrd="0" presId="urn:microsoft.com/office/officeart/2005/8/layout/vList2"/>
    <dgm:cxn modelId="{7CC70A66-0C3F-46EE-87FC-DDE3B97D6A9C}" srcId="{1E8D7421-511F-4EB5-8D3C-B78B6ABACD72}" destId="{43BBD5DC-FCF0-484F-86F4-04D7B98F414A}" srcOrd="2" destOrd="0" parTransId="{5F8314CD-40ED-4B90-B426-DC1C1E28FF1C}" sibTransId="{FD3F4936-A5B8-4D4E-B0F9-E0FEEC948BE9}"/>
    <dgm:cxn modelId="{EC522970-7CFD-4329-BCD0-387A3525E538}" type="presOf" srcId="{8F268951-2B9C-4FE6-89C6-868D7CA236B9}" destId="{B5CAD6E6-04B2-4796-A7D1-52BE174317FD}" srcOrd="0" destOrd="0" presId="urn:microsoft.com/office/officeart/2005/8/layout/vList2"/>
    <dgm:cxn modelId="{B058D07C-A8FF-4720-9498-9B9095CF9099}" srcId="{1E8D7421-511F-4EB5-8D3C-B78B6ABACD72}" destId="{8F268951-2B9C-4FE6-89C6-868D7CA236B9}" srcOrd="0" destOrd="0" parTransId="{135121E8-205A-4F3A-9C06-6C16A1C6C0FB}" sibTransId="{7678F431-AB97-48E6-9FE2-89A46A5F3DDF}"/>
    <dgm:cxn modelId="{CE2C58AB-09D7-4CFE-A07A-D2D4C9FB8464}" type="presOf" srcId="{1E8D7421-511F-4EB5-8D3C-B78B6ABACD72}" destId="{F77CB343-4E0F-4CAE-B296-60A909834CB6}" srcOrd="0" destOrd="0" presId="urn:microsoft.com/office/officeart/2005/8/layout/vList2"/>
    <dgm:cxn modelId="{E98717F9-0384-44A4-8851-0EAAF0D5B0AB}" srcId="{1E8D7421-511F-4EB5-8D3C-B78B6ABACD72}" destId="{10A3E15A-54FC-4091-A773-2D7E42C1EF0B}" srcOrd="1" destOrd="0" parTransId="{2A3B5C4A-600E-445A-BB30-73AFCE889CD7}" sibTransId="{C015E603-1BDC-4E03-A08B-7C38595598B8}"/>
    <dgm:cxn modelId="{360D7814-C50D-4A3E-A90D-B3F1D019652D}" type="presParOf" srcId="{F77CB343-4E0F-4CAE-B296-60A909834CB6}" destId="{B5CAD6E6-04B2-4796-A7D1-52BE174317FD}" srcOrd="0" destOrd="0" presId="urn:microsoft.com/office/officeart/2005/8/layout/vList2"/>
    <dgm:cxn modelId="{644C363D-97F8-4DDA-801D-561AD38BA90E}" type="presParOf" srcId="{F77CB343-4E0F-4CAE-B296-60A909834CB6}" destId="{0118AB82-C7CC-4D96-A0F7-30ABF1B5E520}" srcOrd="1" destOrd="0" presId="urn:microsoft.com/office/officeart/2005/8/layout/vList2"/>
    <dgm:cxn modelId="{D82DBABB-FCF9-4782-998E-558676A209E0}" type="presParOf" srcId="{F77CB343-4E0F-4CAE-B296-60A909834CB6}" destId="{E2A438FE-B091-4BBC-A811-4D0624D552F1}" srcOrd="2" destOrd="0" presId="urn:microsoft.com/office/officeart/2005/8/layout/vList2"/>
    <dgm:cxn modelId="{1CA0EF80-F94F-4BEC-BA28-8AC4C5AF6431}" type="presParOf" srcId="{F77CB343-4E0F-4CAE-B296-60A909834CB6}" destId="{968DDBDC-CA54-44B3-A19C-DAA79986D693}" srcOrd="3" destOrd="0" presId="urn:microsoft.com/office/officeart/2005/8/layout/vList2"/>
    <dgm:cxn modelId="{86BE1D17-CC1E-4BA1-A176-7975B1AABAA3}" type="presParOf" srcId="{F77CB343-4E0F-4CAE-B296-60A909834CB6}" destId="{4BE8DA53-CCD5-4D66-9470-BF71099418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DA540-3AEA-4D65-B3F8-F76D748F375F}">
      <dsp:nvSpPr>
        <dsp:cNvPr id="0" name=""/>
        <dsp:cNvSpPr/>
      </dsp:nvSpPr>
      <dsp:spPr>
        <a:xfrm>
          <a:off x="763943" y="103271"/>
          <a:ext cx="1189500" cy="1189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1C60E-C637-40DA-8222-5C43957F62AD}">
      <dsp:nvSpPr>
        <dsp:cNvPr id="0" name=""/>
        <dsp:cNvSpPr/>
      </dsp:nvSpPr>
      <dsp:spPr>
        <a:xfrm>
          <a:off x="1013738" y="353066"/>
          <a:ext cx="689910" cy="689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C7C42-FDB7-48AB-8341-9ADB13AEE681}">
      <dsp:nvSpPr>
        <dsp:cNvPr id="0" name=""/>
        <dsp:cNvSpPr/>
      </dsp:nvSpPr>
      <dsp:spPr>
        <a:xfrm>
          <a:off x="2208336" y="103271"/>
          <a:ext cx="2803822" cy="118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Goal</a:t>
          </a:r>
        </a:p>
      </dsp:txBody>
      <dsp:txXfrm>
        <a:off x="2208336" y="103271"/>
        <a:ext cx="2803822" cy="1189500"/>
      </dsp:txXfrm>
    </dsp:sp>
    <dsp:sp modelId="{40D2891D-3458-41D0-A7C5-B2CE95C676C1}">
      <dsp:nvSpPr>
        <dsp:cNvPr id="0" name=""/>
        <dsp:cNvSpPr/>
      </dsp:nvSpPr>
      <dsp:spPr>
        <a:xfrm>
          <a:off x="5500703" y="103271"/>
          <a:ext cx="1189500" cy="1189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6F56B-A466-41D9-A4C3-64D63611CD89}">
      <dsp:nvSpPr>
        <dsp:cNvPr id="0" name=""/>
        <dsp:cNvSpPr/>
      </dsp:nvSpPr>
      <dsp:spPr>
        <a:xfrm>
          <a:off x="5750498" y="353066"/>
          <a:ext cx="689910" cy="689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AD19D-AE48-47A0-9B48-EC54F380C700}">
      <dsp:nvSpPr>
        <dsp:cNvPr id="0" name=""/>
        <dsp:cNvSpPr/>
      </dsp:nvSpPr>
      <dsp:spPr>
        <a:xfrm>
          <a:off x="6945096" y="103271"/>
          <a:ext cx="2803822" cy="118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</a:t>
          </a:r>
        </a:p>
      </dsp:txBody>
      <dsp:txXfrm>
        <a:off x="6945096" y="103271"/>
        <a:ext cx="2803822" cy="1189500"/>
      </dsp:txXfrm>
    </dsp:sp>
    <dsp:sp modelId="{92B461A8-5193-4944-B3C5-0F849E4D2468}">
      <dsp:nvSpPr>
        <dsp:cNvPr id="0" name=""/>
        <dsp:cNvSpPr/>
      </dsp:nvSpPr>
      <dsp:spPr>
        <a:xfrm>
          <a:off x="763943" y="2265131"/>
          <a:ext cx="1189500" cy="1189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F9BB4-F178-4B26-ACE4-7B9E43E339CB}">
      <dsp:nvSpPr>
        <dsp:cNvPr id="0" name=""/>
        <dsp:cNvSpPr/>
      </dsp:nvSpPr>
      <dsp:spPr>
        <a:xfrm>
          <a:off x="1013738" y="2514926"/>
          <a:ext cx="689910" cy="689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D437D-38BB-4014-9776-4834278D2DC9}">
      <dsp:nvSpPr>
        <dsp:cNvPr id="0" name=""/>
        <dsp:cNvSpPr/>
      </dsp:nvSpPr>
      <dsp:spPr>
        <a:xfrm>
          <a:off x="2208336" y="2265131"/>
          <a:ext cx="2803822" cy="118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Exploratory Data Analysis</a:t>
          </a:r>
        </a:p>
      </dsp:txBody>
      <dsp:txXfrm>
        <a:off x="2208336" y="2265131"/>
        <a:ext cx="2803822" cy="1189500"/>
      </dsp:txXfrm>
    </dsp:sp>
    <dsp:sp modelId="{1DD85311-91E1-4722-B9F2-EF4CB6290226}">
      <dsp:nvSpPr>
        <dsp:cNvPr id="0" name=""/>
        <dsp:cNvSpPr/>
      </dsp:nvSpPr>
      <dsp:spPr>
        <a:xfrm>
          <a:off x="5500703" y="2265131"/>
          <a:ext cx="1189500" cy="1189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DBFCB-BEC7-4144-A04C-AAE6945E6859}">
      <dsp:nvSpPr>
        <dsp:cNvPr id="0" name=""/>
        <dsp:cNvSpPr/>
      </dsp:nvSpPr>
      <dsp:spPr>
        <a:xfrm>
          <a:off x="5750498" y="2514926"/>
          <a:ext cx="689910" cy="6899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6CD7B-F89E-4663-8A0A-CCA88D509FED}">
      <dsp:nvSpPr>
        <dsp:cNvPr id="0" name=""/>
        <dsp:cNvSpPr/>
      </dsp:nvSpPr>
      <dsp:spPr>
        <a:xfrm>
          <a:off x="6945096" y="2265131"/>
          <a:ext cx="2803822" cy="118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Principal Component Analysis</a:t>
          </a:r>
        </a:p>
      </dsp:txBody>
      <dsp:txXfrm>
        <a:off x="6945096" y="2265131"/>
        <a:ext cx="2803822" cy="1189500"/>
      </dsp:txXfrm>
    </dsp:sp>
    <dsp:sp modelId="{A86D2457-0ECE-47CC-9296-BFDEE2DA6C5E}">
      <dsp:nvSpPr>
        <dsp:cNvPr id="0" name=""/>
        <dsp:cNvSpPr/>
      </dsp:nvSpPr>
      <dsp:spPr>
        <a:xfrm>
          <a:off x="763943" y="4426991"/>
          <a:ext cx="1189500" cy="1189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EC617-37DE-402B-919D-22A65D4991F1}">
      <dsp:nvSpPr>
        <dsp:cNvPr id="0" name=""/>
        <dsp:cNvSpPr/>
      </dsp:nvSpPr>
      <dsp:spPr>
        <a:xfrm>
          <a:off x="1013738" y="4676786"/>
          <a:ext cx="689910" cy="6899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53697-1A8B-4DD8-8A0D-E16F0CE7F9DE}">
      <dsp:nvSpPr>
        <dsp:cNvPr id="0" name=""/>
        <dsp:cNvSpPr/>
      </dsp:nvSpPr>
      <dsp:spPr>
        <a:xfrm>
          <a:off x="2208336" y="4426991"/>
          <a:ext cx="2803822" cy="118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Hierarchical Clustering</a:t>
          </a:r>
        </a:p>
      </dsp:txBody>
      <dsp:txXfrm>
        <a:off x="2208336" y="4426991"/>
        <a:ext cx="2803822" cy="1189500"/>
      </dsp:txXfrm>
    </dsp:sp>
    <dsp:sp modelId="{5F4DC77C-619D-436C-809E-BF1D126B3CB8}">
      <dsp:nvSpPr>
        <dsp:cNvPr id="0" name=""/>
        <dsp:cNvSpPr/>
      </dsp:nvSpPr>
      <dsp:spPr>
        <a:xfrm>
          <a:off x="5500703" y="4426991"/>
          <a:ext cx="1189500" cy="1189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272F0-BBDF-4911-A568-B59101F3D57E}">
      <dsp:nvSpPr>
        <dsp:cNvPr id="0" name=""/>
        <dsp:cNvSpPr/>
      </dsp:nvSpPr>
      <dsp:spPr>
        <a:xfrm>
          <a:off x="5750498" y="4676786"/>
          <a:ext cx="689910" cy="6899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8E43F-78C0-4B7B-BDF4-55E82E73F114}">
      <dsp:nvSpPr>
        <dsp:cNvPr id="0" name=""/>
        <dsp:cNvSpPr/>
      </dsp:nvSpPr>
      <dsp:spPr>
        <a:xfrm>
          <a:off x="6945096" y="4426991"/>
          <a:ext cx="2803822" cy="118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K-Means Clustering</a:t>
          </a:r>
        </a:p>
      </dsp:txBody>
      <dsp:txXfrm>
        <a:off x="6945096" y="4426991"/>
        <a:ext cx="2803822" cy="1189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AD6E6-04B2-4796-A7D1-52BE174317FD}">
      <dsp:nvSpPr>
        <dsp:cNvPr id="0" name=""/>
        <dsp:cNvSpPr/>
      </dsp:nvSpPr>
      <dsp:spPr>
        <a:xfrm>
          <a:off x="0" y="639560"/>
          <a:ext cx="10718338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Unsupervised learning techniques like principal component analysis, hierarchical clustering and partitioning clustering have been applied to the dataset. </a:t>
          </a:r>
        </a:p>
      </dsp:txBody>
      <dsp:txXfrm>
        <a:off x="48547" y="688107"/>
        <a:ext cx="10621244" cy="897406"/>
      </dsp:txXfrm>
    </dsp:sp>
    <dsp:sp modelId="{E2A438FE-B091-4BBC-A811-4D0624D552F1}">
      <dsp:nvSpPr>
        <dsp:cNvPr id="0" name=""/>
        <dsp:cNvSpPr/>
      </dsp:nvSpPr>
      <dsp:spPr>
        <a:xfrm>
          <a:off x="0" y="1706061"/>
          <a:ext cx="10718338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countries are categorized into 3 clusters - developed, developing and under-developed categories.</a:t>
          </a:r>
        </a:p>
      </dsp:txBody>
      <dsp:txXfrm>
        <a:off x="48547" y="1754608"/>
        <a:ext cx="10621244" cy="897406"/>
      </dsp:txXfrm>
    </dsp:sp>
    <dsp:sp modelId="{4BE8DA53-CCD5-4D66-9470-BF71099418B0}">
      <dsp:nvSpPr>
        <dsp:cNvPr id="0" name=""/>
        <dsp:cNvSpPr/>
      </dsp:nvSpPr>
      <dsp:spPr>
        <a:xfrm>
          <a:off x="0" y="2772560"/>
          <a:ext cx="10718338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Country clusters are visualized.</a:t>
          </a:r>
        </a:p>
      </dsp:txBody>
      <dsp:txXfrm>
        <a:off x="48547" y="2821107"/>
        <a:ext cx="10621244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6A74-14B6-BD49-9368-86C8D3ADD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E17BC-F776-934F-9AC3-31B39ADBB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7AE5-2B60-E542-9390-81FE7076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D4A2-9FAA-2740-920D-2E1BE756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8EF9-241B-EB48-B338-2E244C24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5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21C2-40A3-8948-9566-92B75DE4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AC083-91E7-8747-A283-9A025FBB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1ACE1-B83B-574D-8A88-571B6340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6D77-31A9-A547-8E7C-42B56667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75FC-94F9-E943-A128-2EB9DCC0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0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209-75C7-3B45-8468-265445F1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F2CC-811D-C747-876D-729198D9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CC3B-92C0-9244-8450-606BE112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68E9-D73B-C144-ABDC-00D06261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1E9A-8B12-914D-A124-51017CFB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0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3D0B-7678-1447-A1E7-A4F5C40F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872B8-D42F-D94D-A960-11242547C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C1648-A698-8D49-BBA1-C11D029F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A3D7-4F15-8E4A-B71F-FC6A7311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6D3BC-44B8-4D4C-81B9-19E7BC50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73716-4128-1D42-B1FD-F2E68098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80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531C-5978-B748-8334-2E1AF3EC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E89F7-B28E-0A4E-A176-591E0934C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C9E2B-C525-B043-AE59-92262D624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63572-74C9-3345-AF5B-9BBC3C1F6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F3388-E864-CF43-8665-8BCEDBA4F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6E919-9E5F-9A4D-B212-A3C43051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A8EC7-D4AD-5149-9399-DD2D822C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15FC0-CE23-6046-AC36-EE703700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1B9F-89B9-0548-9A52-F8EA204E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F2524-4DA2-7F4E-962D-15E312EF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AE736-FA13-2C41-8D1F-494F0640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8D01-4266-4B43-A701-A989DB76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23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12139-F964-5C47-964F-BBDA6C40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667C5-6A5D-7B42-ADEF-40A7E552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3E667-07DC-B841-8327-C1775FA9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0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8208-207F-EE48-B952-55F299F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B6C8-63F4-A548-8759-6F546015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44C77-3C7B-A242-9BF3-F4BEEE524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519C6-475F-204E-9D39-64C252AC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820C-2297-9449-9C72-26E0080E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5E63-8310-384B-B118-35DA16C9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BB6F-C1B7-3540-9D9F-8C26FE7D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7ECC3-CE14-7847-8FC3-3211FC177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7417A-7431-4D49-AAED-0114933EC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1B491-6E1D-B242-8C45-732B68B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4477E-31E0-8E41-B8B1-02A34EA5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EEE1C-A3E1-4E43-95A0-6440CD9E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0B2E-6A7E-1E4A-B20F-29AFC734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67BDF-3277-CE44-8EF5-EF4DC873D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F7F0-A9D7-1141-B6E1-E53C0382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1B8D-415B-C14B-835E-CB28DEE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F1C6-2F55-BA40-9C43-95CA903B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8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F0D10-DA61-A347-A120-8D535E28C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CB301-8E25-FD44-9D0D-580B0CE0B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B05B-D4B0-394B-A215-33C14EBA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2484-A211-4C49-BB10-F2B8618F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20F0-ACDE-6B40-A40D-BE308E77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8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6CBDC-9D4C-3142-9DBD-7526049A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ACC12-2B32-1D43-8847-42482232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D3E3B-C205-8440-87DD-DA5C11A1D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C1FFF-94DC-0848-BACE-56236B310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D4B0-1A20-AF4A-A2BA-DAFDC0117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1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" y="2523930"/>
            <a:ext cx="12188825" cy="914401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Country Segmentation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22812" y="3438331"/>
            <a:ext cx="2819400" cy="533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Divya Selvaraj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322545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Hierarchical Clustering (contd..)</a:t>
            </a:r>
            <a:endParaRPr lang="en-US" sz="35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F7D-C110-E845-A7A6-FA296606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438" y="1236207"/>
            <a:ext cx="3643574" cy="2649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Scatter plot: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of cluster 3 is very small.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countries in cluster 3 do not belong a separate cluster.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clusters formed by hierarchical clustering complete linkage method did not create equal sized clusters.</a:t>
            </a:r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802887E2-C49D-4BD8-A1B7-288BADE25F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598" y="1027105"/>
            <a:ext cx="6018214" cy="506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7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322545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Hierarchical Clustering (contd..)</a:t>
            </a:r>
            <a:endParaRPr lang="en-US" sz="35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F7D-C110-E845-A7A6-FA296606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742161"/>
            <a:ext cx="9642111" cy="7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Dendrogram showing three clusters 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hclust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(Canberra,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ward.D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0534B4DE-540F-488C-B96E-7C38E733B9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812" y="1173302"/>
            <a:ext cx="9906000" cy="408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322545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Hierarchical Clustering (contd..)</a:t>
            </a:r>
            <a:endParaRPr lang="en-US" sz="35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F7D-C110-E845-A7A6-FA296606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689" y="1404187"/>
            <a:ext cx="3572816" cy="4133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sizes are equal.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1 marked in red has countries like Haiti, Nigeria. Congo, Rep and other African countries which might represent under-developed countries.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2 marked in green includes countries like Brazil, Malaysia and some Asian and south American countries, which might represent developing countries.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3 marked in blue has countries like United States, Australia, Netherlands which might represent developed nations.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AE78D305-BD9A-44DC-8D8D-ECAF8113CF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5590" y="1059308"/>
            <a:ext cx="6328799" cy="488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5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322545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F7D-C110-E845-A7A6-FA296606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30" y="5262960"/>
            <a:ext cx="8229600" cy="79329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K=2, developed countries like United States belong the same cluster as developing nations like Thailand, Brazil, etc. Hence it may not be a good choice</a:t>
            </a:r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Picture 12" descr="Chart, map&#10;&#10;Description automatically generated">
            <a:extLst>
              <a:ext uri="{FF2B5EF4-FFF2-40B4-BE49-F238E27FC236}">
                <a16:creationId xmlns:a16="http://schemas.microsoft.com/office/drawing/2014/main" id="{CB7AEA4E-0114-4887-8C4D-21F7E080BC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9795" y="1069975"/>
            <a:ext cx="5379085" cy="36499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B9877FAA-DE4B-48F4-9D5E-5E4A757B82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3197" y="1066800"/>
            <a:ext cx="5401310" cy="36455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277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322545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</a:t>
            </a:r>
            <a:r>
              <a:rPr lang="en-US" sz="3599" dirty="0">
                <a:latin typeface="Times New Roman" panose="02020603050405020304" pitchFamily="18" charset="0"/>
                <a:ea typeface="Times New Roman" panose="02020603050405020304" pitchFamily="18" charset="0"/>
              </a:rPr>
              <a:t>(contd..)</a:t>
            </a:r>
            <a:endParaRPr lang="en-US" sz="35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F7D-C110-E845-A7A6-FA296606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94" y="5330826"/>
            <a:ext cx="5818718" cy="84375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4: only 3 observations in cluster 4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 = 5: Only 3 observations 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cluster 4 and one observation in cluster 5</a:t>
            </a:r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C11D8D3E-A38B-4FA0-89ED-1639F6BFBA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272" y="1094648"/>
            <a:ext cx="5469940" cy="3553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C6E24433-D96F-49EB-8B02-776239C824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99211" y="1094539"/>
            <a:ext cx="5079539" cy="35536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070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39" y="1066800"/>
            <a:ext cx="4611755" cy="73676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clusters</a:t>
            </a: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7EBE41D6-EBAE-44EE-A26D-EA5DF49F1B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3347" y="1698829"/>
            <a:ext cx="3477658" cy="36281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B8D1B306-B0C7-4454-BFEA-8A6F5B45D2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52673" y="1670699"/>
            <a:ext cx="3117831" cy="36281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9B509C5-C6B1-49A9-B428-A3DF1DEF4027}"/>
              </a:ext>
            </a:extLst>
          </p:cNvPr>
          <p:cNvSpPr txBox="1">
            <a:spLocks/>
          </p:cNvSpPr>
          <p:nvPr/>
        </p:nvSpPr>
        <p:spPr>
          <a:xfrm>
            <a:off x="643298" y="517888"/>
            <a:ext cx="10902226" cy="73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</a:t>
            </a:r>
            <a:r>
              <a:rPr lang="en-US" sz="3599" dirty="0">
                <a:latin typeface="Times New Roman" panose="02020603050405020304" pitchFamily="18" charset="0"/>
                <a:ea typeface="Times New Roman" panose="02020603050405020304" pitchFamily="18" charset="0"/>
              </a:rPr>
              <a:t>(contd..)</a:t>
            </a:r>
            <a:endParaRPr lang="en-US" sz="35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EBB5305-B530-4BDD-8A09-C05D9102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896" y="5608091"/>
            <a:ext cx="3334386" cy="923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clusters - 5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1AF14C0-C5DB-4FA3-AB44-4B67C1DA6FA9}"/>
              </a:ext>
            </a:extLst>
          </p:cNvPr>
          <p:cNvSpPr txBox="1">
            <a:spLocks/>
          </p:cNvSpPr>
          <p:nvPr/>
        </p:nvSpPr>
        <p:spPr>
          <a:xfrm>
            <a:off x="8144256" y="5564859"/>
            <a:ext cx="3072112" cy="775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Statistics: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clusters - 3</a:t>
            </a:r>
          </a:p>
          <a:p>
            <a:pPr marL="0" indent="0">
              <a:buNone/>
            </a:pPr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AB47F83-099D-4B66-8D06-B77BBF88A777}"/>
              </a:ext>
            </a:extLst>
          </p:cNvPr>
          <p:cNvSpPr txBox="1">
            <a:spLocks/>
          </p:cNvSpPr>
          <p:nvPr/>
        </p:nvSpPr>
        <p:spPr>
          <a:xfrm>
            <a:off x="678939" y="5608091"/>
            <a:ext cx="3512066" cy="843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clusters – 4 or 6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FF88094B-9F58-4859-A617-E1D9C7C08C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04646" y="1682370"/>
            <a:ext cx="3334386" cy="36164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921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322545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</a:t>
            </a:r>
            <a:r>
              <a:rPr lang="en-US" sz="3599" dirty="0">
                <a:latin typeface="Times New Roman" panose="02020603050405020304" pitchFamily="18" charset="0"/>
                <a:ea typeface="Times New Roman" panose="02020603050405020304" pitchFamily="18" charset="0"/>
              </a:rPr>
              <a:t>(contd..)</a:t>
            </a:r>
            <a:endParaRPr lang="en-US" sz="35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" name="Picture 14" descr="Chart, funnel chart, surface chart&#10;&#10;Description automatically generated">
            <a:extLst>
              <a:ext uri="{FF2B5EF4-FFF2-40B4-BE49-F238E27FC236}">
                <a16:creationId xmlns:a16="http://schemas.microsoft.com/office/drawing/2014/main" id="{AA9F0742-4A93-4A2C-BC4D-B4566D14C4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3604" y="1049978"/>
            <a:ext cx="6617780" cy="53816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627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29" y="249663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3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F7D-C110-E845-A7A6-FA296606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5997" y="999348"/>
            <a:ext cx="2879528" cy="5172852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1: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high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child_mort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 income, low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life_expec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low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2: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moderate values for most variables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3: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low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child_mort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 income, high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life_expec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high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gdpp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Rename clusters in dataset as: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1 =&gt; Under-Developed Countries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2 =&gt; Developing Countries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3 =&gt; Developed Countries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493F17FB-3805-464D-AC61-573193F4A3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4254" y="973446"/>
            <a:ext cx="7021668" cy="55620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160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322545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Countries – Bar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F7D-C110-E845-A7A6-FA296606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344" y="5398818"/>
            <a:ext cx="4622339" cy="845910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 per capita is higher developed countries followed by developing countries and it is least in under-developed countries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1FA13D-81A1-465B-AB37-21C1D30D0221}"/>
              </a:ext>
            </a:extLst>
          </p:cNvPr>
          <p:cNvSpPr txBox="1">
            <a:spLocks/>
          </p:cNvSpPr>
          <p:nvPr/>
        </p:nvSpPr>
        <p:spPr>
          <a:xfrm>
            <a:off x="679828" y="5468192"/>
            <a:ext cx="4622339" cy="776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 mortality is higher in under-developed countries followed by developing countries and it is least in developed countries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CC6B8AA1-907D-4C9C-A657-A1C8419435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4936" y="1102963"/>
            <a:ext cx="4926330" cy="3752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A6A547DC-6629-45A4-8A4C-44F44D86F9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84344" y="1084777"/>
            <a:ext cx="4810668" cy="37710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401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322545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Countries – Bar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F7D-C110-E845-A7A6-FA296606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847" y="5412716"/>
            <a:ext cx="5116575" cy="919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 expectancy is also higher with developed nations and decreasing towards developing countries and least values in under-developed countries.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D79D29-7674-40BB-B397-1C4F952F8103}"/>
              </a:ext>
            </a:extLst>
          </p:cNvPr>
          <p:cNvSpPr txBox="1">
            <a:spLocks/>
          </p:cNvSpPr>
          <p:nvPr/>
        </p:nvSpPr>
        <p:spPr>
          <a:xfrm>
            <a:off x="781567" y="5447990"/>
            <a:ext cx="5116575" cy="57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is higher in developed country.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7AF498E2-003A-4A5A-91F0-D666A40F16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7729" y="1175730"/>
            <a:ext cx="4973270" cy="3853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8C9C174D-EAF0-4BB9-9E77-5EF8B89D3D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66261" y="1175730"/>
            <a:ext cx="5103654" cy="38534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247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14C5A9-D5EE-4B0B-A689-D03AC39DB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85532"/>
              </p:ext>
            </p:extLst>
          </p:nvPr>
        </p:nvGraphicFramePr>
        <p:xfrm>
          <a:off x="837982" y="457200"/>
          <a:ext cx="10512862" cy="571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88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322545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Countries –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F7D-C110-E845-A7A6-FA296606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586" y="1092669"/>
            <a:ext cx="2396263" cy="1878503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 nations have low child mortality rates and higher life expectancy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Under-Developed nations have low income and low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gdpp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4B80-5866-4D28-A41B-2655D938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0" y="1059309"/>
            <a:ext cx="9253595" cy="43481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8026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42" y="220091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Countries - List</a:t>
            </a: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CFBEFAE7-AA75-4F49-B500-CEDED3296E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355" y="948511"/>
            <a:ext cx="5943600" cy="2182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243D1A57-DECA-4F26-8A16-BA91C2D51D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4012" y="3278768"/>
            <a:ext cx="5943600" cy="2860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66655D9F-3A1E-4E2A-B5BC-8FEC025837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4411" y="948511"/>
            <a:ext cx="5943600" cy="2157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3142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322545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Countries – Map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F7D-C110-E845-A7A6-FA296606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212" y="1206950"/>
            <a:ext cx="2466350" cy="4406622"/>
          </a:xfrm>
        </p:spPr>
        <p:txBody>
          <a:bodyPr>
            <a:normAutofit fontScale="7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1: (Under-Developed) has mostly African and some Asian countries.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Cluster 2 (Developing) includes mostly South American and Asian countries.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3 (Developed) includes countries from Europe, North America, and Australia.</a:t>
            </a:r>
            <a:endParaRPr lang="en-US" sz="2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C04977B4-F5C1-4639-A9C3-4F54CBBDDC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7816" y="934269"/>
            <a:ext cx="8119796" cy="56839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58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07" y="837056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8818BFFC-E8C3-4189-B89A-22574481A6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0074" y="1206950"/>
          <a:ext cx="10718338" cy="4406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24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243D77-ACD4-4CDC-9445-CC29588B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1988097"/>
            <a:ext cx="8001000" cy="1440903"/>
          </a:xfrm>
        </p:spPr>
        <p:txBody>
          <a:bodyPr/>
          <a:lstStyle/>
          <a:p>
            <a:pPr algn="ctr"/>
            <a:r>
              <a:rPr lang="en-US" b="1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576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03" y="563219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Goal</a:t>
            </a:r>
            <a:endParaRPr lang="en-US" sz="35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F7D-C110-E845-A7A6-FA296606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44" y="1344504"/>
            <a:ext cx="9642111" cy="981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categorize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based on their socio-economic and health factors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determine the overall development of the country by using unsupervised learning techniques.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80C755-8F79-48DB-8BE4-BB184A4137C3}"/>
              </a:ext>
            </a:extLst>
          </p:cNvPr>
          <p:cNvSpPr txBox="1">
            <a:spLocks/>
          </p:cNvSpPr>
          <p:nvPr/>
        </p:nvSpPr>
        <p:spPr>
          <a:xfrm>
            <a:off x="719671" y="2114902"/>
            <a:ext cx="10902226" cy="73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D87C2-E367-4719-92B0-1F95BF36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30" y="2851666"/>
            <a:ext cx="8143875" cy="24193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70CF6C-48B6-49C1-94E3-D514ED33BEC8}"/>
              </a:ext>
            </a:extLst>
          </p:cNvPr>
          <p:cNvSpPr txBox="1">
            <a:spLocks/>
          </p:cNvSpPr>
          <p:nvPr/>
        </p:nvSpPr>
        <p:spPr>
          <a:xfrm>
            <a:off x="719671" y="5573598"/>
            <a:ext cx="6071217" cy="7405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observation per country</a:t>
            </a:r>
          </a:p>
          <a:p>
            <a:r>
              <a:rPr lang="en-US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null values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97165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39" y="212371"/>
            <a:ext cx="10902226" cy="531531"/>
          </a:xfrm>
        </p:spPr>
        <p:txBody>
          <a:bodyPr>
            <a:normAutofit fontScale="90000"/>
          </a:bodyPr>
          <a:lstStyle/>
          <a:p>
            <a:r>
              <a:rPr lang="en-US" sz="3599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Exploratory Data Analysis</a:t>
            </a:r>
            <a:endParaRPr lang="en-US" sz="35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F7D-C110-E845-A7A6-FA296606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77" y="5249527"/>
            <a:ext cx="10403070" cy="1396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Insights:</a:t>
            </a: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Histogram shows that the variables do not have a normal distribution.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Boxplot shows that all the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variables have outliers. Since there can be countries with extreme values we will not impute or remove these values. The scale of variables is also different for variables.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100306A0-0EB9-4F12-9EC4-D127061A7A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9028" y="778033"/>
            <a:ext cx="5336724" cy="4191001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0353CDF-0BE8-4C48-A14D-590F8E50D9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85544" y="743902"/>
            <a:ext cx="5723868" cy="42251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1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39" y="212371"/>
            <a:ext cx="10902226" cy="531531"/>
          </a:xfrm>
        </p:spPr>
        <p:txBody>
          <a:bodyPr>
            <a:normAutofit fontScale="90000"/>
          </a:bodyPr>
          <a:lstStyle/>
          <a:p>
            <a:r>
              <a:rPr lang="en-US" sz="3599">
                <a:latin typeface="Times New Roman" panose="02020603050405020304" pitchFamily="18" charset="0"/>
                <a:ea typeface="Times New Roman" panose="02020603050405020304" pitchFamily="18" charset="0"/>
              </a:rPr>
              <a:t>Exploratory Data Analysis(contd..)</a:t>
            </a:r>
            <a:endParaRPr lang="en-US" sz="35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0D492A7-056D-43E9-A58D-6419257F8DCB}"/>
              </a:ext>
            </a:extLst>
          </p:cNvPr>
          <p:cNvSpPr txBox="1">
            <a:spLocks/>
          </p:cNvSpPr>
          <p:nvPr/>
        </p:nvSpPr>
        <p:spPr>
          <a:xfrm>
            <a:off x="8427207" y="1545098"/>
            <a:ext cx="3499448" cy="463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total_fer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child_mort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positive relationship.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Child_mort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negative relationship.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Life_expec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positive relationship.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total_fer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life_expec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negative relationship.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31911F38-4DC4-4AAF-9DE3-15FC0EF387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1098" y="955380"/>
            <a:ext cx="7783015" cy="53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39" y="212371"/>
            <a:ext cx="10902226" cy="531531"/>
          </a:xfrm>
        </p:spPr>
        <p:txBody>
          <a:bodyPr>
            <a:normAutofit fontScale="90000"/>
          </a:bodyPr>
          <a:lstStyle/>
          <a:p>
            <a:r>
              <a:rPr lang="en-US" sz="3599">
                <a:latin typeface="Times New Roman" panose="02020603050405020304" pitchFamily="18" charset="0"/>
                <a:ea typeface="Times New Roman" panose="02020603050405020304" pitchFamily="18" charset="0"/>
              </a:rPr>
              <a:t>Exploratory Data Analysis(contd..)</a:t>
            </a:r>
            <a:endParaRPr lang="en-US" sz="35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0D492A7-056D-43E9-A58D-6419257F8DCB}"/>
              </a:ext>
            </a:extLst>
          </p:cNvPr>
          <p:cNvSpPr txBox="1">
            <a:spLocks/>
          </p:cNvSpPr>
          <p:nvPr/>
        </p:nvSpPr>
        <p:spPr>
          <a:xfrm>
            <a:off x="872578" y="5751129"/>
            <a:ext cx="4953000" cy="894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Positive Correlation: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and </a:t>
            </a:r>
            <a:r>
              <a:rPr lang="en-US" sz="4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gdpp</a:t>
            </a:r>
            <a:r>
              <a:rPr lang="en-US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highly correlated with correlation coefficient of 0.9. Higher the income of the country, higher its </a:t>
            </a:r>
            <a:r>
              <a:rPr lang="en-US" sz="4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gdpp</a:t>
            </a:r>
            <a:r>
              <a:rPr lang="en-US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Chart, radar chart&#10;&#10;Description automatically generated">
            <a:extLst>
              <a:ext uri="{FF2B5EF4-FFF2-40B4-BE49-F238E27FC236}">
                <a16:creationId xmlns:a16="http://schemas.microsoft.com/office/drawing/2014/main" id="{C27BA208-AD67-487E-A697-F0766A25C3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77042" y="920092"/>
            <a:ext cx="5039823" cy="4802992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6A58E32D-F171-44DB-B540-BC1EB0170D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4888" y="907800"/>
            <a:ext cx="5615724" cy="4802992"/>
          </a:xfrm>
          <a:prstGeom prst="rect">
            <a:avLst/>
          </a:prstGeom>
          <a:ln>
            <a:noFill/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4FF3DA0-8EE9-495F-8219-3168828F9C0A}"/>
              </a:ext>
            </a:extLst>
          </p:cNvPr>
          <p:cNvSpPr txBox="1">
            <a:spLocks/>
          </p:cNvSpPr>
          <p:nvPr/>
        </p:nvSpPr>
        <p:spPr>
          <a:xfrm>
            <a:off x="6377042" y="5801196"/>
            <a:ext cx="5536520" cy="894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Correlation: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4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Child_mort</a:t>
            </a:r>
            <a:r>
              <a:rPr lang="en-US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life_expect</a:t>
            </a:r>
            <a:r>
              <a:rPr lang="en-US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have high negative correlation with correlation coefficient of -0.89. Higher the child mortality rate, lesser the life expectancy.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9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39" y="212371"/>
            <a:ext cx="10902226" cy="531531"/>
          </a:xfrm>
        </p:spPr>
        <p:txBody>
          <a:bodyPr>
            <a:normAutofit fontScale="90000"/>
          </a:bodyPr>
          <a:lstStyle/>
          <a:p>
            <a:r>
              <a:rPr lang="en-US" sz="3599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Principal Component Analysis(PCA)</a:t>
            </a:r>
            <a:endParaRPr lang="en-US" sz="35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0D492A7-056D-43E9-A58D-6419257F8DCB}"/>
              </a:ext>
            </a:extLst>
          </p:cNvPr>
          <p:cNvSpPr txBox="1">
            <a:spLocks/>
          </p:cNvSpPr>
          <p:nvPr/>
        </p:nvSpPr>
        <p:spPr>
          <a:xfrm>
            <a:off x="952312" y="5621096"/>
            <a:ext cx="7809100" cy="894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Observations:</a:t>
            </a: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dimension explains about 46% of variability and second dimension explains about 17% of variability in the dataset.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531" marR="0" lvl="0" indent="-228531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95% of the variability in the dataset can be explained by the first 5 principal components. </a:t>
            </a: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A349DF23-B717-40A6-B3B4-CD5C632245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7235" y="1190575"/>
            <a:ext cx="5048250" cy="3811905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Chart, radar chart&#10;&#10;Description automatically generated">
            <a:extLst>
              <a:ext uri="{FF2B5EF4-FFF2-40B4-BE49-F238E27FC236}">
                <a16:creationId xmlns:a16="http://schemas.microsoft.com/office/drawing/2014/main" id="{58A631A7-C0AA-44E8-80EA-0B200D5058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03340" y="943444"/>
            <a:ext cx="4537765" cy="41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39" y="212371"/>
            <a:ext cx="10902226" cy="531531"/>
          </a:xfrm>
        </p:spPr>
        <p:txBody>
          <a:bodyPr>
            <a:normAutofit fontScale="90000"/>
          </a:bodyPr>
          <a:lstStyle/>
          <a:p>
            <a:r>
              <a:rPr lang="en-US" sz="3599" dirty="0">
                <a:latin typeface="Times New Roman" panose="02020603050405020304" pitchFamily="18" charset="0"/>
                <a:ea typeface="Times New Roman" panose="02020603050405020304" pitchFamily="18" charset="0"/>
              </a:rPr>
              <a:t>PCA(contd..)</a:t>
            </a:r>
            <a:endParaRPr lang="en-US" sz="35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0D492A7-056D-43E9-A58D-6419257F8DCB}"/>
              </a:ext>
            </a:extLst>
          </p:cNvPr>
          <p:cNvSpPr txBox="1">
            <a:spLocks/>
          </p:cNvSpPr>
          <p:nvPr/>
        </p:nvSpPr>
        <p:spPr>
          <a:xfrm>
            <a:off x="7942596" y="1143001"/>
            <a:ext cx="3170849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network graph,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life_expec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income contribute more to PC1.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imports and exports contribute more to PC2.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" name="Picture 14" descr="Chart, radar chart&#10;&#10;Description automatically generated">
            <a:extLst>
              <a:ext uri="{FF2B5EF4-FFF2-40B4-BE49-F238E27FC236}">
                <a16:creationId xmlns:a16="http://schemas.microsoft.com/office/drawing/2014/main" id="{DFF97CC4-1D94-44D4-8A89-3309A2AA85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6896" y="714851"/>
            <a:ext cx="6624447" cy="54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4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93"/>
            <a:ext cx="12188825" cy="685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F3C6-E86C-894D-A626-EC276C77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322545"/>
            <a:ext cx="10902226" cy="736764"/>
          </a:xfrm>
        </p:spPr>
        <p:txBody>
          <a:bodyPr>
            <a:normAutofit/>
          </a:bodyPr>
          <a:lstStyle/>
          <a:p>
            <a:r>
              <a:rPr lang="en-US" sz="3599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Hierarchical Clustering</a:t>
            </a:r>
            <a:endParaRPr lang="en-US" sz="35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F7D-C110-E845-A7A6-FA296606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742161"/>
            <a:ext cx="9642111" cy="793294"/>
          </a:xfrm>
        </p:spPr>
        <p:txBody>
          <a:bodyPr>
            <a:normAutofit/>
          </a:bodyPr>
          <a:lstStyle/>
          <a:p>
            <a:endParaRPr lang="en-US" sz="1999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Dendrogram showing three clusters 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hclust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(Euclidean, complete)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99" dirty="0"/>
          </a:p>
          <a:p>
            <a:pPr marL="0" indent="0">
              <a:buNone/>
            </a:pPr>
            <a:endParaRPr 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4601191"/>
            <a:ext cx="1013796" cy="2017055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6368" y="894"/>
            <a:ext cx="972456" cy="1934803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7FDDF-63F1-4221-BFAF-54CB89376996}"/>
              </a:ext>
            </a:extLst>
          </p:cNvPr>
          <p:cNvSpPr txBox="1">
            <a:spLocks/>
          </p:cNvSpPr>
          <p:nvPr/>
        </p:nvSpPr>
        <p:spPr>
          <a:xfrm>
            <a:off x="710074" y="2632702"/>
            <a:ext cx="9642111" cy="134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A804A186-817E-49CB-AB56-75FA943270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9823" y="1172191"/>
            <a:ext cx="9642111" cy="45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258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4584</TotalTime>
  <Words>831</Words>
  <Application>Microsoft Office PowerPoint</Application>
  <PresentationFormat>Custom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Algerian</vt:lpstr>
      <vt:lpstr>Arial</vt:lpstr>
      <vt:lpstr>Calibri</vt:lpstr>
      <vt:lpstr>Calibri Light</vt:lpstr>
      <vt:lpstr>Century Gothic</vt:lpstr>
      <vt:lpstr>Symbol</vt:lpstr>
      <vt:lpstr>Times New Roman</vt:lpstr>
      <vt:lpstr>World country report presentation</vt:lpstr>
      <vt:lpstr>Office Theme</vt:lpstr>
      <vt:lpstr>Country Segmentation</vt:lpstr>
      <vt:lpstr>PowerPoint Presentation</vt:lpstr>
      <vt:lpstr>Goal</vt:lpstr>
      <vt:lpstr>Exploratory Data Analysis</vt:lpstr>
      <vt:lpstr>Exploratory Data Analysis(contd..)</vt:lpstr>
      <vt:lpstr>Exploratory Data Analysis(contd..)</vt:lpstr>
      <vt:lpstr>Principal Component Analysis(PCA)</vt:lpstr>
      <vt:lpstr>PCA(contd..)</vt:lpstr>
      <vt:lpstr>Hierarchical Clustering</vt:lpstr>
      <vt:lpstr>Hierarchical Clustering (contd..)</vt:lpstr>
      <vt:lpstr>Hierarchical Clustering (contd..)</vt:lpstr>
      <vt:lpstr>Hierarchical Clustering (contd..)</vt:lpstr>
      <vt:lpstr>K-Means Clustering</vt:lpstr>
      <vt:lpstr>K-Means Clustering (contd..)</vt:lpstr>
      <vt:lpstr>Optimal number of clusters</vt:lpstr>
      <vt:lpstr>K-Means Clustering (contd..)</vt:lpstr>
      <vt:lpstr>Analysis using 3 Clusters</vt:lpstr>
      <vt:lpstr>Clustered Countries – Bar plots</vt:lpstr>
      <vt:lpstr>Clustered Countries – Bar plots</vt:lpstr>
      <vt:lpstr>Clustered Countries – Scatter plots</vt:lpstr>
      <vt:lpstr>Clustered Countries - List</vt:lpstr>
      <vt:lpstr>Clustered Countries – Map View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Your Country</dc:title>
  <dc:creator>Divya Selvaraj</dc:creator>
  <cp:lastModifiedBy>Divya Selvaraj</cp:lastModifiedBy>
  <cp:revision>44</cp:revision>
  <dcterms:created xsi:type="dcterms:W3CDTF">2021-07-31T17:26:15Z</dcterms:created>
  <dcterms:modified xsi:type="dcterms:W3CDTF">2021-08-06T00:45:58Z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