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87" r:id="rId6"/>
    <p:sldId id="291" r:id="rId7"/>
    <p:sldId id="292" r:id="rId8"/>
    <p:sldId id="293" r:id="rId9"/>
    <p:sldId id="294" r:id="rId10"/>
    <p:sldId id="285" r:id="rId11"/>
    <p:sldId id="290" r:id="rId12"/>
    <p:sldId id="289" r:id="rId13"/>
    <p:sldId id="303" r:id="rId14"/>
    <p:sldId id="262" r:id="rId15"/>
    <p:sldId id="295" r:id="rId16"/>
    <p:sldId id="304" r:id="rId17"/>
    <p:sldId id="306" r:id="rId18"/>
    <p:sldId id="296" r:id="rId19"/>
    <p:sldId id="297" r:id="rId20"/>
    <p:sldId id="298" r:id="rId21"/>
    <p:sldId id="305" r:id="rId22"/>
    <p:sldId id="299" r:id="rId23"/>
    <p:sldId id="300" r:id="rId24"/>
    <p:sldId id="301" r:id="rId25"/>
    <p:sldId id="307" r:id="rId26"/>
    <p:sldId id="266" r:id="rId27"/>
    <p:sldId id="302" r:id="rId28"/>
    <p:sldId id="308" r:id="rId29"/>
    <p:sldId id="278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tamaran" panose="020B0604020202020204" charset="0"/>
      <p:regular r:id="rId36"/>
      <p:bold r:id="rId37"/>
    </p:embeddedFont>
    <p:embeddedFont>
      <p:font typeface="Catamaran Thi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56264-688D-4675-A2B4-CD5A6333C3D0}" v="125" dt="2021-02-24T02:32:45.073"/>
  </p1510:revLst>
</p1510:revInfo>
</file>

<file path=ppt/tableStyles.xml><?xml version="1.0" encoding="utf-8"?>
<a:tblStyleLst xmlns:a="http://schemas.openxmlformats.org/drawingml/2006/main" def="{AD908149-8ECA-4EA5-AFE4-CB02EED2FEE8}">
  <a:tblStyle styleId="{AD908149-8ECA-4EA5-AFE4-CB02EED2F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1040" autoAdjust="0"/>
  </p:normalViewPr>
  <p:slideViewPr>
    <p:cSldViewPr snapToGrid="0">
      <p:cViewPr varScale="1">
        <p:scale>
          <a:sx n="137" d="100"/>
          <a:sy n="137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Vasquez" userId="417f871225818a82" providerId="LiveId" clId="{E9A56264-688D-4675-A2B4-CD5A6333C3D0}"/>
    <pc:docChg chg="undo custSel addSld delSld modSld sldOrd">
      <pc:chgData name="Vanessa Vasquez" userId="417f871225818a82" providerId="LiveId" clId="{E9A56264-688D-4675-A2B4-CD5A6333C3D0}" dt="2021-02-24T02:32:57.741" v="1432" actId="2696"/>
      <pc:docMkLst>
        <pc:docMk/>
      </pc:docMkLst>
      <pc:sldChg chg="modNotesTx">
        <pc:chgData name="Vanessa Vasquez" userId="417f871225818a82" providerId="LiveId" clId="{E9A56264-688D-4675-A2B4-CD5A6333C3D0}" dt="2021-02-24T01:10:49.197" v="653" actId="20577"/>
        <pc:sldMkLst>
          <pc:docMk/>
          <pc:sldMk cId="0" sldId="256"/>
        </pc:sldMkLst>
      </pc:sldChg>
      <pc:sldChg chg="modSp mod modNotesTx">
        <pc:chgData name="Vanessa Vasquez" userId="417f871225818a82" providerId="LiveId" clId="{E9A56264-688D-4675-A2B4-CD5A6333C3D0}" dt="2021-02-24T01:11:11.303" v="666" actId="20577"/>
        <pc:sldMkLst>
          <pc:docMk/>
          <pc:sldMk cId="0" sldId="257"/>
        </pc:sldMkLst>
        <pc:spChg chg="mod">
          <ac:chgData name="Vanessa Vasquez" userId="417f871225818a82" providerId="LiveId" clId="{E9A56264-688D-4675-A2B4-CD5A6333C3D0}" dt="2021-02-24T00:58:40.406" v="637" actId="1076"/>
          <ac:spMkLst>
            <pc:docMk/>
            <pc:sldMk cId="0" sldId="257"/>
            <ac:spMk id="5" creationId="{E593F408-3AAA-4F63-A63B-09FDFA9AF17B}"/>
          </ac:spMkLst>
        </pc:spChg>
      </pc:sldChg>
      <pc:sldChg chg="modNotesTx">
        <pc:chgData name="Vanessa Vasquez" userId="417f871225818a82" providerId="LiveId" clId="{E9A56264-688D-4675-A2B4-CD5A6333C3D0}" dt="2021-02-24T01:11:28.588" v="673" actId="20577"/>
        <pc:sldMkLst>
          <pc:docMk/>
          <pc:sldMk cId="0" sldId="260"/>
        </pc:sldMkLst>
      </pc:sldChg>
      <pc:sldChg chg="del">
        <pc:chgData name="Vanessa Vasquez" userId="417f871225818a82" providerId="LiveId" clId="{E9A56264-688D-4675-A2B4-CD5A6333C3D0}" dt="2021-02-24T02:32:05.927" v="1422" actId="2696"/>
        <pc:sldMkLst>
          <pc:docMk/>
          <pc:sldMk cId="0" sldId="261"/>
        </pc:sldMkLst>
      </pc:sldChg>
      <pc:sldChg chg="modSp mod modNotesTx">
        <pc:chgData name="Vanessa Vasquez" userId="417f871225818a82" providerId="LiveId" clId="{E9A56264-688D-4675-A2B4-CD5A6333C3D0}" dt="2021-02-24T02:07:01.826" v="1025"/>
        <pc:sldMkLst>
          <pc:docMk/>
          <pc:sldMk cId="0" sldId="262"/>
        </pc:sldMkLst>
        <pc:spChg chg="mod">
          <ac:chgData name="Vanessa Vasquez" userId="417f871225818a82" providerId="LiveId" clId="{E9A56264-688D-4675-A2B4-CD5A6333C3D0}" dt="2021-02-24T02:07:01.826" v="1025"/>
          <ac:spMkLst>
            <pc:docMk/>
            <pc:sldMk cId="0" sldId="262"/>
            <ac:spMk id="17" creationId="{4D6F423C-A27C-41E3-9832-1641DF310B6E}"/>
          </ac:spMkLst>
        </pc:spChg>
        <pc:spChg chg="mod">
          <ac:chgData name="Vanessa Vasquez" userId="417f871225818a82" providerId="LiveId" clId="{E9A56264-688D-4675-A2B4-CD5A6333C3D0}" dt="2021-02-24T01:58:21.424" v="1020"/>
          <ac:spMkLst>
            <pc:docMk/>
            <pc:sldMk cId="0" sldId="262"/>
            <ac:spMk id="26" creationId="{0B430A07-BFEE-48F4-944A-7CD5D49596DD}"/>
          </ac:spMkLst>
        </pc:spChg>
        <pc:spChg chg="mod">
          <ac:chgData name="Vanessa Vasquez" userId="417f871225818a82" providerId="LiveId" clId="{E9A56264-688D-4675-A2B4-CD5A6333C3D0}" dt="2021-02-15T21:50:03.660" v="12"/>
          <ac:spMkLst>
            <pc:docMk/>
            <pc:sldMk cId="0" sldId="262"/>
            <ac:spMk id="27" creationId="{6D685EBD-4332-4170-AF3A-0DC971DFE657}"/>
          </ac:spMkLst>
        </pc:spChg>
      </pc:sldChg>
      <pc:sldChg chg="del mod modShow">
        <pc:chgData name="Vanessa Vasquez" userId="417f871225818a82" providerId="LiveId" clId="{E9A56264-688D-4675-A2B4-CD5A6333C3D0}" dt="2021-02-24T02:29:58.014" v="1415" actId="2696"/>
        <pc:sldMkLst>
          <pc:docMk/>
          <pc:sldMk cId="0" sldId="263"/>
        </pc:sldMkLst>
      </pc:sldChg>
      <pc:sldChg chg="del mod ord modShow">
        <pc:chgData name="Vanessa Vasquez" userId="417f871225818a82" providerId="LiveId" clId="{E9A56264-688D-4675-A2B4-CD5A6333C3D0}" dt="2021-02-24T02:32:57.741" v="1432" actId="2696"/>
        <pc:sldMkLst>
          <pc:docMk/>
          <pc:sldMk cId="0" sldId="265"/>
        </pc:sldMkLst>
      </pc:sldChg>
      <pc:sldChg chg="modSp mod">
        <pc:chgData name="Vanessa Vasquez" userId="417f871225818a82" providerId="LiveId" clId="{E9A56264-688D-4675-A2B4-CD5A6333C3D0}" dt="2021-02-19T20:23:26.416" v="601" actId="20577"/>
        <pc:sldMkLst>
          <pc:docMk/>
          <pc:sldMk cId="0" sldId="266"/>
        </pc:sldMkLst>
        <pc:spChg chg="mod">
          <ac:chgData name="Vanessa Vasquez" userId="417f871225818a82" providerId="LiveId" clId="{E9A56264-688D-4675-A2B4-CD5A6333C3D0}" dt="2021-02-19T20:23:26.416" v="601" actId="20577"/>
          <ac:spMkLst>
            <pc:docMk/>
            <pc:sldMk cId="0" sldId="266"/>
            <ac:spMk id="791" creationId="{00000000-0000-0000-0000-000000000000}"/>
          </ac:spMkLst>
        </pc:spChg>
      </pc:sldChg>
      <pc:sldChg chg="del">
        <pc:chgData name="Vanessa Vasquez" userId="417f871225818a82" providerId="LiveId" clId="{E9A56264-688D-4675-A2B4-CD5A6333C3D0}" dt="2021-02-24T02:32:12.260" v="1424" actId="2696"/>
        <pc:sldMkLst>
          <pc:docMk/>
          <pc:sldMk cId="0" sldId="275"/>
        </pc:sldMkLst>
      </pc:sldChg>
      <pc:sldChg chg="del">
        <pc:chgData name="Vanessa Vasquez" userId="417f871225818a82" providerId="LiveId" clId="{E9A56264-688D-4675-A2B4-CD5A6333C3D0}" dt="2021-02-24T02:32:16.615" v="1425" actId="2696"/>
        <pc:sldMkLst>
          <pc:docMk/>
          <pc:sldMk cId="3558883152" sldId="279"/>
        </pc:sldMkLst>
      </pc:sldChg>
      <pc:sldChg chg="del">
        <pc:chgData name="Vanessa Vasquez" userId="417f871225818a82" providerId="LiveId" clId="{E9A56264-688D-4675-A2B4-CD5A6333C3D0}" dt="2021-02-24T02:32:27.163" v="1427" actId="2696"/>
        <pc:sldMkLst>
          <pc:docMk/>
          <pc:sldMk cId="4045589815" sldId="281"/>
        </pc:sldMkLst>
      </pc:sldChg>
      <pc:sldChg chg="del">
        <pc:chgData name="Vanessa Vasquez" userId="417f871225818a82" providerId="LiveId" clId="{E9A56264-688D-4675-A2B4-CD5A6333C3D0}" dt="2021-02-24T02:32:36.731" v="1428" actId="2696"/>
        <pc:sldMkLst>
          <pc:docMk/>
          <pc:sldMk cId="2158242470" sldId="282"/>
        </pc:sldMkLst>
      </pc:sldChg>
      <pc:sldChg chg="del">
        <pc:chgData name="Vanessa Vasquez" userId="417f871225818a82" providerId="LiveId" clId="{E9A56264-688D-4675-A2B4-CD5A6333C3D0}" dt="2021-02-24T02:32:54.031" v="1431" actId="2696"/>
        <pc:sldMkLst>
          <pc:docMk/>
          <pc:sldMk cId="947464582" sldId="283"/>
        </pc:sldMkLst>
      </pc:sldChg>
      <pc:sldChg chg="del">
        <pc:chgData name="Vanessa Vasquez" userId="417f871225818a82" providerId="LiveId" clId="{E9A56264-688D-4675-A2B4-CD5A6333C3D0}" dt="2021-02-24T02:32:22.998" v="1426" actId="2696"/>
        <pc:sldMkLst>
          <pc:docMk/>
          <pc:sldMk cId="613434683" sldId="284"/>
        </pc:sldMkLst>
      </pc:sldChg>
      <pc:sldChg chg="modNotes">
        <pc:chgData name="Vanessa Vasquez" userId="417f871225818a82" providerId="LiveId" clId="{E9A56264-688D-4675-A2B4-CD5A6333C3D0}" dt="2021-02-24T01:13:03.178" v="714"/>
        <pc:sldMkLst>
          <pc:docMk/>
          <pc:sldMk cId="1848402381" sldId="285"/>
        </pc:sldMkLst>
      </pc:sldChg>
      <pc:sldChg chg="modNotesTx">
        <pc:chgData name="Vanessa Vasquez" userId="417f871225818a82" providerId="LiveId" clId="{E9A56264-688D-4675-A2B4-CD5A6333C3D0}" dt="2021-02-24T01:11:33.540" v="678" actId="20577"/>
        <pc:sldMkLst>
          <pc:docMk/>
          <pc:sldMk cId="2686516737" sldId="287"/>
        </pc:sldMkLst>
      </pc:sldChg>
      <pc:sldChg chg="del">
        <pc:chgData name="Vanessa Vasquez" userId="417f871225818a82" providerId="LiveId" clId="{E9A56264-688D-4675-A2B4-CD5A6333C3D0}" dt="2021-02-24T02:32:09.059" v="1423" actId="2696"/>
        <pc:sldMkLst>
          <pc:docMk/>
          <pc:sldMk cId="133001460" sldId="288"/>
        </pc:sldMkLst>
      </pc:sldChg>
      <pc:sldChg chg="addSp delSp modSp mod modNotesTx">
        <pc:chgData name="Vanessa Vasquez" userId="417f871225818a82" providerId="LiveId" clId="{E9A56264-688D-4675-A2B4-CD5A6333C3D0}" dt="2021-02-24T01:13:58.705" v="729" actId="20577"/>
        <pc:sldMkLst>
          <pc:docMk/>
          <pc:sldMk cId="2694580440" sldId="289"/>
        </pc:sldMkLst>
        <pc:picChg chg="add mod">
          <ac:chgData name="Vanessa Vasquez" userId="417f871225818a82" providerId="LiveId" clId="{E9A56264-688D-4675-A2B4-CD5A6333C3D0}" dt="2021-02-15T21:59:36.256" v="30" actId="1076"/>
          <ac:picMkLst>
            <pc:docMk/>
            <pc:sldMk cId="2694580440" sldId="289"/>
            <ac:picMk id="11" creationId="{871C2B4A-8AD9-481A-B018-FF04295EDD33}"/>
          </ac:picMkLst>
        </pc:picChg>
        <pc:picChg chg="del">
          <ac:chgData name="Vanessa Vasquez" userId="417f871225818a82" providerId="LiveId" clId="{E9A56264-688D-4675-A2B4-CD5A6333C3D0}" dt="2021-02-15T21:59:13.072" v="22" actId="478"/>
          <ac:picMkLst>
            <pc:docMk/>
            <pc:sldMk cId="2694580440" sldId="289"/>
            <ac:picMk id="12" creationId="{EAA93E8A-E1AE-47AE-83FB-2B28B1BB6787}"/>
          </ac:picMkLst>
        </pc:picChg>
      </pc:sldChg>
      <pc:sldChg chg="modNotesTx">
        <pc:chgData name="Vanessa Vasquez" userId="417f871225818a82" providerId="LiveId" clId="{E9A56264-688D-4675-A2B4-CD5A6333C3D0}" dt="2021-02-24T01:13:49.962" v="722" actId="20577"/>
        <pc:sldMkLst>
          <pc:docMk/>
          <pc:sldMk cId="2550373540" sldId="290"/>
        </pc:sldMkLst>
      </pc:sldChg>
      <pc:sldChg chg="modSp mod modNotesTx">
        <pc:chgData name="Vanessa Vasquez" userId="417f871225818a82" providerId="LiveId" clId="{E9A56264-688D-4675-A2B4-CD5A6333C3D0}" dt="2021-02-24T01:30:41.440" v="1000" actId="20577"/>
        <pc:sldMkLst>
          <pc:docMk/>
          <pc:sldMk cId="1462432861" sldId="291"/>
        </pc:sldMkLst>
        <pc:spChg chg="mod">
          <ac:chgData name="Vanessa Vasquez" userId="417f871225818a82" providerId="LiveId" clId="{E9A56264-688D-4675-A2B4-CD5A6333C3D0}" dt="2021-02-24T01:30:41.440" v="1000" actId="20577"/>
          <ac:spMkLst>
            <pc:docMk/>
            <pc:sldMk cId="1462432861" sldId="291"/>
            <ac:spMk id="3" creationId="{B6134F06-6E0A-455F-9353-13E4B9842ED4}"/>
          </ac:spMkLst>
        </pc:spChg>
      </pc:sldChg>
      <pc:sldChg chg="modSp modNotesTx">
        <pc:chgData name="Vanessa Vasquez" userId="417f871225818a82" providerId="LiveId" clId="{E9A56264-688D-4675-A2B4-CD5A6333C3D0}" dt="2021-02-24T01:57:50.796" v="1019"/>
        <pc:sldMkLst>
          <pc:docMk/>
          <pc:sldMk cId="2738996330" sldId="292"/>
        </pc:sldMkLst>
        <pc:picChg chg="mod">
          <ac:chgData name="Vanessa Vasquez" userId="417f871225818a82" providerId="LiveId" clId="{E9A56264-688D-4675-A2B4-CD5A6333C3D0}" dt="2021-02-24T01:57:50.796" v="1019"/>
          <ac:picMkLst>
            <pc:docMk/>
            <pc:sldMk cId="2738996330" sldId="292"/>
            <ac:picMk id="7" creationId="{9BE6E7D9-002B-4E92-B637-A8F3802C3305}"/>
          </ac:picMkLst>
        </pc:picChg>
      </pc:sldChg>
      <pc:sldChg chg="modSp mod modNotes modNotesTx">
        <pc:chgData name="Vanessa Vasquez" userId="417f871225818a82" providerId="LiveId" clId="{E9A56264-688D-4675-A2B4-CD5A6333C3D0}" dt="2021-02-24T01:26:36.566" v="969" actId="313"/>
        <pc:sldMkLst>
          <pc:docMk/>
          <pc:sldMk cId="1861788482" sldId="293"/>
        </pc:sldMkLst>
        <pc:spChg chg="mod">
          <ac:chgData name="Vanessa Vasquez" userId="417f871225818a82" providerId="LiveId" clId="{E9A56264-688D-4675-A2B4-CD5A6333C3D0}" dt="2021-02-24T01:26:36.566" v="969" actId="313"/>
          <ac:spMkLst>
            <pc:docMk/>
            <pc:sldMk cId="1861788482" sldId="293"/>
            <ac:spMk id="9" creationId="{ADC6E23A-6D00-4DDF-9DDA-6ADD753AEC98}"/>
          </ac:spMkLst>
        </pc:spChg>
        <pc:picChg chg="mod">
          <ac:chgData name="Vanessa Vasquez" userId="417f871225818a82" providerId="LiveId" clId="{E9A56264-688D-4675-A2B4-CD5A6333C3D0}" dt="2021-02-16T02:29:19.508" v="321"/>
          <ac:picMkLst>
            <pc:docMk/>
            <pc:sldMk cId="1861788482" sldId="293"/>
            <ac:picMk id="7" creationId="{9BE6E7D9-002B-4E92-B637-A8F3802C3305}"/>
          </ac:picMkLst>
        </pc:picChg>
      </pc:sldChg>
      <pc:sldChg chg="modSp modNotes modNotesTx">
        <pc:chgData name="Vanessa Vasquez" userId="417f871225818a82" providerId="LiveId" clId="{E9A56264-688D-4675-A2B4-CD5A6333C3D0}" dt="2021-02-24T01:53:41.563" v="1006"/>
        <pc:sldMkLst>
          <pc:docMk/>
          <pc:sldMk cId="2207515120" sldId="294"/>
        </pc:sldMkLst>
        <pc:picChg chg="mod">
          <ac:chgData name="Vanessa Vasquez" userId="417f871225818a82" providerId="LiveId" clId="{E9A56264-688D-4675-A2B4-CD5A6333C3D0}" dt="2021-02-16T05:21:06.785" v="372"/>
          <ac:picMkLst>
            <pc:docMk/>
            <pc:sldMk cId="2207515120" sldId="294"/>
            <ac:picMk id="7" creationId="{9BE6E7D9-002B-4E92-B637-A8F3802C3305}"/>
          </ac:picMkLst>
        </pc:picChg>
      </pc:sldChg>
      <pc:sldChg chg="addSp modSp mod modAnim modNotes modNotesTx">
        <pc:chgData name="Vanessa Vasquez" userId="417f871225818a82" providerId="LiveId" clId="{E9A56264-688D-4675-A2B4-CD5A6333C3D0}" dt="2021-02-24T02:01:54.797" v="1024" actId="1076"/>
        <pc:sldMkLst>
          <pc:docMk/>
          <pc:sldMk cId="168946980" sldId="295"/>
        </pc:sldMkLst>
        <pc:spChg chg="mod">
          <ac:chgData name="Vanessa Vasquez" userId="417f871225818a82" providerId="LiveId" clId="{E9A56264-688D-4675-A2B4-CD5A6333C3D0}" dt="2021-02-24T01:55:36.618" v="1017" actId="1076"/>
          <ac:spMkLst>
            <pc:docMk/>
            <pc:sldMk cId="168946980" sldId="295"/>
            <ac:spMk id="4" creationId="{F4FCF54A-A757-4FC7-855B-E2D0344B1D27}"/>
          </ac:spMkLst>
        </pc:spChg>
        <pc:grpChg chg="mod">
          <ac:chgData name="Vanessa Vasquez" userId="417f871225818a82" providerId="LiveId" clId="{E9A56264-688D-4675-A2B4-CD5A6333C3D0}" dt="2021-02-24T02:01:54.797" v="1024" actId="1076"/>
          <ac:grpSpMkLst>
            <pc:docMk/>
            <pc:sldMk cId="168946980" sldId="295"/>
            <ac:grpSpMk id="8" creationId="{4000E184-75BB-4ABF-9E53-3324F7330821}"/>
          </ac:grpSpMkLst>
        </pc:grpChg>
        <pc:picChg chg="mod">
          <ac:chgData name="Vanessa Vasquez" userId="417f871225818a82" providerId="LiveId" clId="{E9A56264-688D-4675-A2B4-CD5A6333C3D0}" dt="2021-02-24T01:57:19.023" v="1018"/>
          <ac:picMkLst>
            <pc:docMk/>
            <pc:sldMk cId="168946980" sldId="295"/>
            <ac:picMk id="7" creationId="{9BE6E7D9-002B-4E92-B637-A8F3802C3305}"/>
          </ac:picMkLst>
        </pc:picChg>
        <pc:picChg chg="add mod ord">
          <ac:chgData name="Vanessa Vasquez" userId="417f871225818a82" providerId="LiveId" clId="{E9A56264-688D-4675-A2B4-CD5A6333C3D0}" dt="2021-02-24T01:04:47.619" v="647" actId="1076"/>
          <ac:picMkLst>
            <pc:docMk/>
            <pc:sldMk cId="168946980" sldId="295"/>
            <ac:picMk id="11" creationId="{C22527B7-84C0-415F-81FC-F1ED42D79AFD}"/>
          </ac:picMkLst>
        </pc:picChg>
      </pc:sldChg>
      <pc:sldChg chg="addSp delSp modSp add mod modNotes modNotesTx">
        <pc:chgData name="Vanessa Vasquez" userId="417f871225818a82" providerId="LiveId" clId="{E9A56264-688D-4675-A2B4-CD5A6333C3D0}" dt="2021-02-24T01:17:34.024" v="843" actId="20577"/>
        <pc:sldMkLst>
          <pc:docMk/>
          <pc:sldMk cId="4292344389" sldId="296"/>
        </pc:sldMkLst>
        <pc:spChg chg="del mod">
          <ac:chgData name="Vanessa Vasquez" userId="417f871225818a82" providerId="LiveId" clId="{E9A56264-688D-4675-A2B4-CD5A6333C3D0}" dt="2021-02-15T21:53:22.438" v="19" actId="478"/>
          <ac:spMkLst>
            <pc:docMk/>
            <pc:sldMk cId="4292344389" sldId="296"/>
            <ac:spMk id="4" creationId="{F4FCF54A-A757-4FC7-855B-E2D0344B1D27}"/>
          </ac:spMkLst>
        </pc:spChg>
        <pc:spChg chg="add mod">
          <ac:chgData name="Vanessa Vasquez" userId="417f871225818a82" providerId="LiveId" clId="{E9A56264-688D-4675-A2B4-CD5A6333C3D0}" dt="2021-02-15T22:10:29.931" v="113" actId="1076"/>
          <ac:spMkLst>
            <pc:docMk/>
            <pc:sldMk cId="4292344389" sldId="296"/>
            <ac:spMk id="10" creationId="{382031C5-73C8-4FB7-8CAF-7BB68B846628}"/>
          </ac:spMkLst>
        </pc:spChg>
        <pc:grpChg chg="del">
          <ac:chgData name="Vanessa Vasquez" userId="417f871225818a82" providerId="LiveId" clId="{E9A56264-688D-4675-A2B4-CD5A6333C3D0}" dt="2021-02-15T21:53:20.576" v="17" actId="478"/>
          <ac:grpSpMkLst>
            <pc:docMk/>
            <pc:sldMk cId="4292344389" sldId="296"/>
            <ac:grpSpMk id="8" creationId="{4000E184-75BB-4ABF-9E53-3324F7330821}"/>
          </ac:grpSpMkLst>
        </pc:grpChg>
        <pc:grpChg chg="add mod">
          <ac:chgData name="Vanessa Vasquez" userId="417f871225818a82" providerId="LiveId" clId="{E9A56264-688D-4675-A2B4-CD5A6333C3D0}" dt="2021-02-15T22:07:33.448" v="102" actId="1036"/>
          <ac:grpSpMkLst>
            <pc:docMk/>
            <pc:sldMk cId="4292344389" sldId="296"/>
            <ac:grpSpMk id="13" creationId="{0A865E3E-F191-4DCA-8BCB-40091F82D509}"/>
          </ac:grpSpMkLst>
        </pc:grpChg>
        <pc:picChg chg="mod">
          <ac:chgData name="Vanessa Vasquez" userId="417f871225818a82" providerId="LiveId" clId="{E9A56264-688D-4675-A2B4-CD5A6333C3D0}" dt="2021-02-16T02:14:19.037" v="187"/>
          <ac:picMkLst>
            <pc:docMk/>
            <pc:sldMk cId="4292344389" sldId="296"/>
            <ac:picMk id="7" creationId="{9BE6E7D9-002B-4E92-B637-A8F3802C3305}"/>
          </ac:picMkLst>
        </pc:picChg>
        <pc:picChg chg="add mod modCrop">
          <ac:chgData name="Vanessa Vasquez" userId="417f871225818a82" providerId="LiveId" clId="{E9A56264-688D-4675-A2B4-CD5A6333C3D0}" dt="2021-02-15T22:06:23.658" v="79" actId="1035"/>
          <ac:picMkLst>
            <pc:docMk/>
            <pc:sldMk cId="4292344389" sldId="296"/>
            <ac:picMk id="12" creationId="{41FC69B3-9C69-4AD1-A151-DDB8FB67A3D6}"/>
          </ac:picMkLst>
        </pc:picChg>
        <pc:picChg chg="add mod modCrop">
          <ac:chgData name="Vanessa Vasquez" userId="417f871225818a82" providerId="LiveId" clId="{E9A56264-688D-4675-A2B4-CD5A6333C3D0}" dt="2021-02-15T22:07:18.811" v="85" actId="732"/>
          <ac:picMkLst>
            <pc:docMk/>
            <pc:sldMk cId="4292344389" sldId="296"/>
            <ac:picMk id="14" creationId="{10C25504-0510-4313-B361-93AFD1AF66C6}"/>
          </ac:picMkLst>
        </pc:picChg>
        <pc:picChg chg="add mod ord modCrop">
          <ac:chgData name="Vanessa Vasquez" userId="417f871225818a82" providerId="LiveId" clId="{E9A56264-688D-4675-A2B4-CD5A6333C3D0}" dt="2021-02-15T22:05:04.029" v="70" actId="164"/>
          <ac:picMkLst>
            <pc:docMk/>
            <pc:sldMk cId="4292344389" sldId="296"/>
            <ac:picMk id="15" creationId="{21B7D6CB-0D44-42F9-AED1-EBD3ABF808C3}"/>
          </ac:picMkLst>
        </pc:picChg>
      </pc:sldChg>
      <pc:sldChg chg="addSp delSp modSp add mod modAnim modNotes modNotesTx">
        <pc:chgData name="Vanessa Vasquez" userId="417f871225818a82" providerId="LiveId" clId="{E9A56264-688D-4675-A2B4-CD5A6333C3D0}" dt="2021-02-24T01:17:37.906" v="849" actId="20577"/>
        <pc:sldMkLst>
          <pc:docMk/>
          <pc:sldMk cId="3027220068" sldId="297"/>
        </pc:sldMkLst>
        <pc:spChg chg="mod">
          <ac:chgData name="Vanessa Vasquez" userId="417f871225818a82" providerId="LiveId" clId="{E9A56264-688D-4675-A2B4-CD5A6333C3D0}" dt="2021-02-16T02:21:16.964" v="246" actId="1076"/>
          <ac:spMkLst>
            <pc:docMk/>
            <pc:sldMk cId="3027220068" sldId="297"/>
            <ac:spMk id="10" creationId="{382031C5-73C8-4FB7-8CAF-7BB68B846628}"/>
          </ac:spMkLst>
        </pc:spChg>
        <pc:grpChg chg="add mod">
          <ac:chgData name="Vanessa Vasquez" userId="417f871225818a82" providerId="LiveId" clId="{E9A56264-688D-4675-A2B4-CD5A6333C3D0}" dt="2021-02-16T02:22:17.723" v="252" actId="1076"/>
          <ac:grpSpMkLst>
            <pc:docMk/>
            <pc:sldMk cId="3027220068" sldId="297"/>
            <ac:grpSpMk id="11" creationId="{E7696398-4F5F-4E1A-ADC2-8AB15DEFF5F7}"/>
          </ac:grpSpMkLst>
        </pc:grpChg>
        <pc:picChg chg="add del mod">
          <ac:chgData name="Vanessa Vasquez" userId="417f871225818a82" providerId="LiveId" clId="{E9A56264-688D-4675-A2B4-CD5A6333C3D0}" dt="2021-02-15T22:09:40.358" v="108" actId="478"/>
          <ac:picMkLst>
            <pc:docMk/>
            <pc:sldMk cId="3027220068" sldId="297"/>
            <ac:picMk id="4" creationId="{746A76B6-536E-438E-9A86-4AE619B7E274}"/>
          </ac:picMkLst>
        </pc:picChg>
        <pc:picChg chg="add mod modCrop">
          <ac:chgData name="Vanessa Vasquez" userId="417f871225818a82" providerId="LiveId" clId="{E9A56264-688D-4675-A2B4-CD5A6333C3D0}" dt="2021-02-16T02:22:02.577" v="250" actId="732"/>
          <ac:picMkLst>
            <pc:docMk/>
            <pc:sldMk cId="3027220068" sldId="297"/>
            <ac:picMk id="6" creationId="{4E662D10-5210-4DF4-B7C1-4AC8F19AD18E}"/>
          </ac:picMkLst>
        </pc:picChg>
        <pc:picChg chg="mod">
          <ac:chgData name="Vanessa Vasquez" userId="417f871225818a82" providerId="LiveId" clId="{E9A56264-688D-4675-A2B4-CD5A6333C3D0}" dt="2021-02-16T02:26:04.308" v="319"/>
          <ac:picMkLst>
            <pc:docMk/>
            <pc:sldMk cId="3027220068" sldId="297"/>
            <ac:picMk id="7" creationId="{9BE6E7D9-002B-4E92-B637-A8F3802C3305}"/>
          </ac:picMkLst>
        </pc:picChg>
        <pc:picChg chg="add mod modCrop">
          <ac:chgData name="Vanessa Vasquez" userId="417f871225818a82" providerId="LiveId" clId="{E9A56264-688D-4675-A2B4-CD5A6333C3D0}" dt="2021-02-16T02:13:15.443" v="146" actId="164"/>
          <ac:picMkLst>
            <pc:docMk/>
            <pc:sldMk cId="3027220068" sldId="297"/>
            <ac:picMk id="9" creationId="{379E0EFB-C829-4A13-BBE3-CA1D54F89B68}"/>
          </ac:picMkLst>
        </pc:picChg>
        <pc:picChg chg="add mod ord">
          <ac:chgData name="Vanessa Vasquez" userId="417f871225818a82" providerId="LiveId" clId="{E9A56264-688D-4675-A2B4-CD5A6333C3D0}" dt="2021-02-16T23:36:05.917" v="519" actId="167"/>
          <ac:picMkLst>
            <pc:docMk/>
            <pc:sldMk cId="3027220068" sldId="297"/>
            <ac:picMk id="13" creationId="{A48F0CD0-4BC5-4441-8F29-85F0A92E5BBC}"/>
          </ac:picMkLst>
        </pc:picChg>
      </pc:sldChg>
      <pc:sldChg chg="addSp modSp add mod modNotes modNotesTx">
        <pc:chgData name="Vanessa Vasquez" userId="417f871225818a82" providerId="LiveId" clId="{E9A56264-688D-4675-A2B4-CD5A6333C3D0}" dt="2021-02-24T01:17:42.885" v="855" actId="20577"/>
        <pc:sldMkLst>
          <pc:docMk/>
          <pc:sldMk cId="2709933953" sldId="298"/>
        </pc:sldMkLst>
        <pc:spChg chg="mod">
          <ac:chgData name="Vanessa Vasquez" userId="417f871225818a82" providerId="LiveId" clId="{E9A56264-688D-4675-A2B4-CD5A6333C3D0}" dt="2021-02-16T02:24:06.606" v="304" actId="20577"/>
          <ac:spMkLst>
            <pc:docMk/>
            <pc:sldMk cId="2709933953" sldId="298"/>
            <ac:spMk id="10" creationId="{382031C5-73C8-4FB7-8CAF-7BB68B846628}"/>
          </ac:spMkLst>
        </pc:spChg>
        <pc:grpChg chg="add mod">
          <ac:chgData name="Vanessa Vasquez" userId="417f871225818a82" providerId="LiveId" clId="{E9A56264-688D-4675-A2B4-CD5A6333C3D0}" dt="2021-02-16T02:25:38.919" v="318" actId="164"/>
          <ac:grpSpMkLst>
            <pc:docMk/>
            <pc:sldMk cId="2709933953" sldId="298"/>
            <ac:grpSpMk id="8" creationId="{E8E77FBB-A4DA-4635-84F8-E180FE0B087C}"/>
          </ac:grpSpMkLst>
        </pc:grpChg>
        <pc:picChg chg="add mod modCrop">
          <ac:chgData name="Vanessa Vasquez" userId="417f871225818a82" providerId="LiveId" clId="{E9A56264-688D-4675-A2B4-CD5A6333C3D0}" dt="2021-02-16T02:25:38.919" v="318" actId="164"/>
          <ac:picMkLst>
            <pc:docMk/>
            <pc:sldMk cId="2709933953" sldId="298"/>
            <ac:picMk id="4" creationId="{1C540675-70E9-45F8-903C-C33C2A891E19}"/>
          </ac:picMkLst>
        </pc:picChg>
        <pc:picChg chg="add mod modCrop">
          <ac:chgData name="Vanessa Vasquez" userId="417f871225818a82" providerId="LiveId" clId="{E9A56264-688D-4675-A2B4-CD5A6333C3D0}" dt="2021-02-16T02:25:38.919" v="318" actId="164"/>
          <ac:picMkLst>
            <pc:docMk/>
            <pc:sldMk cId="2709933953" sldId="298"/>
            <ac:picMk id="6" creationId="{800F1E09-2F27-41E5-A026-0BCC2848A7DD}"/>
          </ac:picMkLst>
        </pc:picChg>
        <pc:picChg chg="mod">
          <ac:chgData name="Vanessa Vasquez" userId="417f871225818a82" providerId="LiveId" clId="{E9A56264-688D-4675-A2B4-CD5A6333C3D0}" dt="2021-02-16T23:42:55.885" v="548"/>
          <ac:picMkLst>
            <pc:docMk/>
            <pc:sldMk cId="2709933953" sldId="298"/>
            <ac:picMk id="7" creationId="{9BE6E7D9-002B-4E92-B637-A8F3802C3305}"/>
          </ac:picMkLst>
        </pc:picChg>
      </pc:sldChg>
      <pc:sldChg chg="addSp modSp add mod modNotes modNotesTx">
        <pc:chgData name="Vanessa Vasquez" userId="417f871225818a82" providerId="LiveId" clId="{E9A56264-688D-4675-A2B4-CD5A6333C3D0}" dt="2021-02-24T01:17:58.979" v="870" actId="20577"/>
        <pc:sldMkLst>
          <pc:docMk/>
          <pc:sldMk cId="1761809100" sldId="299"/>
        </pc:sldMkLst>
        <pc:spChg chg="mod">
          <ac:chgData name="Vanessa Vasquez" userId="417f871225818a82" providerId="LiveId" clId="{E9A56264-688D-4675-A2B4-CD5A6333C3D0}" dt="2021-02-16T05:17:30.224" v="359" actId="1076"/>
          <ac:spMkLst>
            <pc:docMk/>
            <pc:sldMk cId="1761809100" sldId="299"/>
            <ac:spMk id="10" creationId="{382031C5-73C8-4FB7-8CAF-7BB68B846628}"/>
          </ac:spMkLst>
        </pc:spChg>
        <pc:grpChg chg="add mod">
          <ac:chgData name="Vanessa Vasquez" userId="417f871225818a82" providerId="LiveId" clId="{E9A56264-688D-4675-A2B4-CD5A6333C3D0}" dt="2021-02-16T05:18:40.430" v="371" actId="164"/>
          <ac:grpSpMkLst>
            <pc:docMk/>
            <pc:sldMk cId="1761809100" sldId="299"/>
            <ac:grpSpMk id="8" creationId="{D59F9BC1-7C68-455A-BE9F-516C2C966211}"/>
          </ac:grpSpMkLst>
        </pc:grpChg>
        <pc:picChg chg="add mod modCrop">
          <ac:chgData name="Vanessa Vasquez" userId="417f871225818a82" providerId="LiveId" clId="{E9A56264-688D-4675-A2B4-CD5A6333C3D0}" dt="2021-02-16T05:18:40.430" v="371" actId="164"/>
          <ac:picMkLst>
            <pc:docMk/>
            <pc:sldMk cId="1761809100" sldId="299"/>
            <ac:picMk id="4" creationId="{ADCD2E9C-B2E9-4452-B43A-81D68A04A44A}"/>
          </ac:picMkLst>
        </pc:picChg>
        <pc:picChg chg="add mod modCrop">
          <ac:chgData name="Vanessa Vasquez" userId="417f871225818a82" providerId="LiveId" clId="{E9A56264-688D-4675-A2B4-CD5A6333C3D0}" dt="2021-02-16T05:18:40.430" v="371" actId="164"/>
          <ac:picMkLst>
            <pc:docMk/>
            <pc:sldMk cId="1761809100" sldId="299"/>
            <ac:picMk id="6" creationId="{0E7133C5-4CCF-47B1-A6DE-304AD247A4B2}"/>
          </ac:picMkLst>
        </pc:picChg>
        <pc:picChg chg="mod">
          <ac:chgData name="Vanessa Vasquez" userId="417f871225818a82" providerId="LiveId" clId="{E9A56264-688D-4675-A2B4-CD5A6333C3D0}" dt="2021-02-16T22:52:44.273" v="417"/>
          <ac:picMkLst>
            <pc:docMk/>
            <pc:sldMk cId="1761809100" sldId="299"/>
            <ac:picMk id="7" creationId="{9BE6E7D9-002B-4E92-B637-A8F3802C3305}"/>
          </ac:picMkLst>
        </pc:picChg>
      </pc:sldChg>
      <pc:sldChg chg="addSp modSp add mod modNotes modNotesTx">
        <pc:chgData name="Vanessa Vasquez" userId="417f871225818a82" providerId="LiveId" clId="{E9A56264-688D-4675-A2B4-CD5A6333C3D0}" dt="2021-02-24T01:18:03.639" v="878" actId="20577"/>
        <pc:sldMkLst>
          <pc:docMk/>
          <pc:sldMk cId="2691910428" sldId="300"/>
        </pc:sldMkLst>
        <pc:spChg chg="mod">
          <ac:chgData name="Vanessa Vasquez" userId="417f871225818a82" providerId="LiveId" clId="{E9A56264-688D-4675-A2B4-CD5A6333C3D0}" dt="2021-02-16T05:29:37.768" v="393" actId="1076"/>
          <ac:spMkLst>
            <pc:docMk/>
            <pc:sldMk cId="2691910428" sldId="300"/>
            <ac:spMk id="10" creationId="{382031C5-73C8-4FB7-8CAF-7BB68B846628}"/>
          </ac:spMkLst>
        </pc:spChg>
        <pc:grpChg chg="add mod">
          <ac:chgData name="Vanessa Vasquez" userId="417f871225818a82" providerId="LiveId" clId="{E9A56264-688D-4675-A2B4-CD5A6333C3D0}" dt="2021-02-16T05:29:27.866" v="391" actId="1076"/>
          <ac:grpSpMkLst>
            <pc:docMk/>
            <pc:sldMk cId="2691910428" sldId="300"/>
            <ac:grpSpMk id="8" creationId="{0E57A0C1-BC38-4339-98D7-9E54C3DE51F8}"/>
          </ac:grpSpMkLst>
        </pc:grpChg>
        <pc:picChg chg="add mod modCrop">
          <ac:chgData name="Vanessa Vasquez" userId="417f871225818a82" providerId="LiveId" clId="{E9A56264-688D-4675-A2B4-CD5A6333C3D0}" dt="2021-02-16T05:28:36.132" v="389" actId="164"/>
          <ac:picMkLst>
            <pc:docMk/>
            <pc:sldMk cId="2691910428" sldId="300"/>
            <ac:picMk id="4" creationId="{542DD84F-3CC2-4412-8654-B697B35F7BA7}"/>
          </ac:picMkLst>
        </pc:picChg>
        <pc:picChg chg="add mod modCrop">
          <ac:chgData name="Vanessa Vasquez" userId="417f871225818a82" providerId="LiveId" clId="{E9A56264-688D-4675-A2B4-CD5A6333C3D0}" dt="2021-02-16T05:28:57.991" v="390" actId="732"/>
          <ac:picMkLst>
            <pc:docMk/>
            <pc:sldMk cId="2691910428" sldId="300"/>
            <ac:picMk id="6" creationId="{94381776-6F1C-49EC-9A44-954A0E616159}"/>
          </ac:picMkLst>
        </pc:picChg>
      </pc:sldChg>
      <pc:sldChg chg="modSp add mod modNotes modNotesTx">
        <pc:chgData name="Vanessa Vasquez" userId="417f871225818a82" providerId="LiveId" clId="{E9A56264-688D-4675-A2B4-CD5A6333C3D0}" dt="2021-02-24T01:26:00.436" v="968" actId="20577"/>
        <pc:sldMkLst>
          <pc:docMk/>
          <pc:sldMk cId="2654897750" sldId="301"/>
        </pc:sldMkLst>
        <pc:spChg chg="mod">
          <ac:chgData name="Vanessa Vasquez" userId="417f871225818a82" providerId="LiveId" clId="{E9A56264-688D-4675-A2B4-CD5A6333C3D0}" dt="2021-02-17T00:24:28.865" v="585" actId="313"/>
          <ac:spMkLst>
            <pc:docMk/>
            <pc:sldMk cId="2654897750" sldId="301"/>
            <ac:spMk id="3" creationId="{B6134F06-6E0A-455F-9353-13E4B9842ED4}"/>
          </ac:spMkLst>
        </pc:spChg>
        <pc:spChg chg="mod">
          <ac:chgData name="Vanessa Vasquez" userId="417f871225818a82" providerId="LiveId" clId="{E9A56264-688D-4675-A2B4-CD5A6333C3D0}" dt="2021-02-17T00:22:54.682" v="581" actId="403"/>
          <ac:spMkLst>
            <pc:docMk/>
            <pc:sldMk cId="2654897750" sldId="301"/>
            <ac:spMk id="10" creationId="{382031C5-73C8-4FB7-8CAF-7BB68B846628}"/>
          </ac:spMkLst>
        </pc:spChg>
      </pc:sldChg>
      <pc:sldChg chg="addSp modSp add mod ord modNotes modNotesTx">
        <pc:chgData name="Vanessa Vasquez" userId="417f871225818a82" providerId="LiveId" clId="{E9A56264-688D-4675-A2B4-CD5A6333C3D0}" dt="2021-02-24T02:32:49.264" v="1430" actId="1076"/>
        <pc:sldMkLst>
          <pc:docMk/>
          <pc:sldMk cId="4222647056" sldId="302"/>
        </pc:sldMkLst>
        <pc:spChg chg="mod">
          <ac:chgData name="Vanessa Vasquez" userId="417f871225818a82" providerId="LiveId" clId="{E9A56264-688D-4675-A2B4-CD5A6333C3D0}" dt="2021-02-24T02:31:43.782" v="1421" actId="14100"/>
          <ac:spMkLst>
            <pc:docMk/>
            <pc:sldMk cId="4222647056" sldId="302"/>
            <ac:spMk id="3" creationId="{B6134F06-6E0A-455F-9353-13E4B9842ED4}"/>
          </ac:spMkLst>
        </pc:spChg>
        <pc:spChg chg="mod">
          <ac:chgData name="Vanessa Vasquez" userId="417f871225818a82" providerId="LiveId" clId="{E9A56264-688D-4675-A2B4-CD5A6333C3D0}" dt="2021-02-24T00:40:16.528" v="603" actId="403"/>
          <ac:spMkLst>
            <pc:docMk/>
            <pc:sldMk cId="4222647056" sldId="302"/>
            <ac:spMk id="10" creationId="{382031C5-73C8-4FB7-8CAF-7BB68B846628}"/>
          </ac:spMkLst>
        </pc:spChg>
        <pc:picChg chg="add mod">
          <ac:chgData name="Vanessa Vasquez" userId="417f871225818a82" providerId="LiveId" clId="{E9A56264-688D-4675-A2B4-CD5A6333C3D0}" dt="2021-02-24T02:32:49.264" v="1430" actId="1076"/>
          <ac:picMkLst>
            <pc:docMk/>
            <pc:sldMk cId="4222647056" sldId="302"/>
            <ac:picMk id="6" creationId="{84236738-1D0C-4091-8717-E08F029D4EC1}"/>
          </ac:picMkLst>
        </pc:picChg>
      </pc:sldChg>
      <pc:sldChg chg="addSp delSp modSp add mod modNotesTx">
        <pc:chgData name="Vanessa Vasquez" userId="417f871225818a82" providerId="LiveId" clId="{E9A56264-688D-4675-A2B4-CD5A6333C3D0}" dt="2021-02-24T01:14:12.295" v="738" actId="20577"/>
        <pc:sldMkLst>
          <pc:docMk/>
          <pc:sldMk cId="1210325632" sldId="303"/>
        </pc:sldMkLst>
        <pc:picChg chg="add mod">
          <ac:chgData name="Vanessa Vasquez" userId="417f871225818a82" providerId="LiveId" clId="{E9A56264-688D-4675-A2B4-CD5A6333C3D0}" dt="2021-02-16T22:27:27.382" v="416" actId="1076"/>
          <ac:picMkLst>
            <pc:docMk/>
            <pc:sldMk cId="1210325632" sldId="303"/>
            <ac:picMk id="3" creationId="{99E205D2-A651-45C7-83D8-69FDEED3B4D0}"/>
          </ac:picMkLst>
        </pc:picChg>
        <pc:picChg chg="add mod">
          <ac:chgData name="Vanessa Vasquez" userId="417f871225818a82" providerId="LiveId" clId="{E9A56264-688D-4675-A2B4-CD5A6333C3D0}" dt="2021-02-16T22:27:24.676" v="415" actId="1076"/>
          <ac:picMkLst>
            <pc:docMk/>
            <pc:sldMk cId="1210325632" sldId="303"/>
            <ac:picMk id="6" creationId="{63D9F15A-B2AA-4D89-8744-8C5A18621E19}"/>
          </ac:picMkLst>
        </pc:picChg>
        <pc:picChg chg="del">
          <ac:chgData name="Vanessa Vasquez" userId="417f871225818a82" providerId="LiveId" clId="{E9A56264-688D-4675-A2B4-CD5A6333C3D0}" dt="2021-02-16T22:26:25.503" v="400" actId="478"/>
          <ac:picMkLst>
            <pc:docMk/>
            <pc:sldMk cId="1210325632" sldId="303"/>
            <ac:picMk id="11" creationId="{871C2B4A-8AD9-481A-B018-FF04295EDD33}"/>
          </ac:picMkLst>
        </pc:picChg>
      </pc:sldChg>
      <pc:sldChg chg="addSp delSp modSp add mod delAnim modAnim modNotes modNotesTx">
        <pc:chgData name="Vanessa Vasquez" userId="417f871225818a82" providerId="LiveId" clId="{E9A56264-688D-4675-A2B4-CD5A6333C3D0}" dt="2021-02-24T01:17:20.031" v="822" actId="20577"/>
        <pc:sldMkLst>
          <pc:docMk/>
          <pc:sldMk cId="3853552569" sldId="304"/>
        </pc:sldMkLst>
        <pc:spChg chg="del mod">
          <ac:chgData name="Vanessa Vasquez" userId="417f871225818a82" providerId="LiveId" clId="{E9A56264-688D-4675-A2B4-CD5A6333C3D0}" dt="2021-02-16T23:05:02.344" v="436" actId="478"/>
          <ac:spMkLst>
            <pc:docMk/>
            <pc:sldMk cId="3853552569" sldId="304"/>
            <ac:spMk id="3" creationId="{B6134F06-6E0A-455F-9353-13E4B9842ED4}"/>
          </ac:spMkLst>
        </pc:spChg>
        <pc:spChg chg="mod">
          <ac:chgData name="Vanessa Vasquez" userId="417f871225818a82" providerId="LiveId" clId="{E9A56264-688D-4675-A2B4-CD5A6333C3D0}" dt="2021-02-16T23:05:36.546" v="441" actId="1076"/>
          <ac:spMkLst>
            <pc:docMk/>
            <pc:sldMk cId="3853552569" sldId="304"/>
            <ac:spMk id="4" creationId="{F4FCF54A-A757-4FC7-855B-E2D0344B1D27}"/>
          </ac:spMkLst>
        </pc:spChg>
        <pc:spChg chg="add del mod">
          <ac:chgData name="Vanessa Vasquez" userId="417f871225818a82" providerId="LiveId" clId="{E9A56264-688D-4675-A2B4-CD5A6333C3D0}" dt="2021-02-16T23:05:45.037" v="442" actId="478"/>
          <ac:spMkLst>
            <pc:docMk/>
            <pc:sldMk cId="3853552569" sldId="304"/>
            <ac:spMk id="12" creationId="{57B8B5AA-7963-4B53-B164-9A000EC098AC}"/>
          </ac:spMkLst>
        </pc:spChg>
        <pc:spChg chg="add del mod">
          <ac:chgData name="Vanessa Vasquez" userId="417f871225818a82" providerId="LiveId" clId="{E9A56264-688D-4675-A2B4-CD5A6333C3D0}" dt="2021-02-16T23:40:38.148" v="538" actId="478"/>
          <ac:spMkLst>
            <pc:docMk/>
            <pc:sldMk cId="3853552569" sldId="304"/>
            <ac:spMk id="16" creationId="{F0F96962-6168-4CD6-8955-09290D9BAA42}"/>
          </ac:spMkLst>
        </pc:spChg>
        <pc:spChg chg="add mod">
          <ac:chgData name="Vanessa Vasquez" userId="417f871225818a82" providerId="LiveId" clId="{E9A56264-688D-4675-A2B4-CD5A6333C3D0}" dt="2021-02-16T23:40:38.148" v="538" actId="478"/>
          <ac:spMkLst>
            <pc:docMk/>
            <pc:sldMk cId="3853552569" sldId="304"/>
            <ac:spMk id="22" creationId="{95D647A0-CB52-484A-A2E8-3F5853662A53}"/>
          </ac:spMkLst>
        </pc:spChg>
        <pc:grpChg chg="del">
          <ac:chgData name="Vanessa Vasquez" userId="417f871225818a82" providerId="LiveId" clId="{E9A56264-688D-4675-A2B4-CD5A6333C3D0}" dt="2021-02-16T23:01:53.869" v="419" actId="478"/>
          <ac:grpSpMkLst>
            <pc:docMk/>
            <pc:sldMk cId="3853552569" sldId="304"/>
            <ac:grpSpMk id="8" creationId="{4000E184-75BB-4ABF-9E53-3324F7330821}"/>
          </ac:grpSpMkLst>
        </pc:grpChg>
        <pc:grpChg chg="add mod ord">
          <ac:chgData name="Vanessa Vasquez" userId="417f871225818a82" providerId="LiveId" clId="{E9A56264-688D-4675-A2B4-CD5A6333C3D0}" dt="2021-02-16T23:15:35.165" v="477" actId="167"/>
          <ac:grpSpMkLst>
            <pc:docMk/>
            <pc:sldMk cId="3853552569" sldId="304"/>
            <ac:grpSpMk id="20" creationId="{0678A96B-F65A-4673-9AE8-CF020CDC77F1}"/>
          </ac:grpSpMkLst>
        </pc:grpChg>
        <pc:picChg chg="mod">
          <ac:chgData name="Vanessa Vasquez" userId="417f871225818a82" providerId="LiveId" clId="{E9A56264-688D-4675-A2B4-CD5A6333C3D0}" dt="2021-02-16T23:42:28.301" v="547"/>
          <ac:picMkLst>
            <pc:docMk/>
            <pc:sldMk cId="3853552569" sldId="304"/>
            <ac:picMk id="7" creationId="{9BE6E7D9-002B-4E92-B637-A8F3802C3305}"/>
          </ac:picMkLst>
        </pc:picChg>
        <pc:picChg chg="add mod">
          <ac:chgData name="Vanessa Vasquez" userId="417f871225818a82" providerId="LiveId" clId="{E9A56264-688D-4675-A2B4-CD5A6333C3D0}" dt="2021-02-16T23:12:05.539" v="461" actId="1076"/>
          <ac:picMkLst>
            <pc:docMk/>
            <pc:sldMk cId="3853552569" sldId="304"/>
            <ac:picMk id="10" creationId="{400695EE-52BD-4A29-88AE-556F5A689A2E}"/>
          </ac:picMkLst>
        </pc:picChg>
        <pc:picChg chg="add mod">
          <ac:chgData name="Vanessa Vasquez" userId="417f871225818a82" providerId="LiveId" clId="{E9A56264-688D-4675-A2B4-CD5A6333C3D0}" dt="2021-02-16T23:06:46.255" v="447" actId="1076"/>
          <ac:picMkLst>
            <pc:docMk/>
            <pc:sldMk cId="3853552569" sldId="304"/>
            <ac:picMk id="14" creationId="{4152219E-E7A7-4594-8CEE-EE51F8D7B76A}"/>
          </ac:picMkLst>
        </pc:picChg>
        <pc:picChg chg="add mod">
          <ac:chgData name="Vanessa Vasquez" userId="417f871225818a82" providerId="LiveId" clId="{E9A56264-688D-4675-A2B4-CD5A6333C3D0}" dt="2021-02-16T23:14:54.366" v="473" actId="164"/>
          <ac:picMkLst>
            <pc:docMk/>
            <pc:sldMk cId="3853552569" sldId="304"/>
            <ac:picMk id="17" creationId="{D68E79D9-B9BB-4B70-97C7-103E91A6135B}"/>
          </ac:picMkLst>
        </pc:picChg>
        <pc:picChg chg="add mod">
          <ac:chgData name="Vanessa Vasquez" userId="417f871225818a82" providerId="LiveId" clId="{E9A56264-688D-4675-A2B4-CD5A6333C3D0}" dt="2021-02-16T23:14:54.366" v="473" actId="164"/>
          <ac:picMkLst>
            <pc:docMk/>
            <pc:sldMk cId="3853552569" sldId="304"/>
            <ac:picMk id="19" creationId="{EB334D12-780C-4004-89EF-E02CE6196F2B}"/>
          </ac:picMkLst>
        </pc:picChg>
      </pc:sldChg>
      <pc:sldChg chg="modSp add mod ord modNotes modNotesTx">
        <pc:chgData name="Vanessa Vasquez" userId="417f871225818a82" providerId="LiveId" clId="{E9A56264-688D-4675-A2B4-CD5A6333C3D0}" dt="2021-02-24T01:29:43.536" v="997" actId="20577"/>
        <pc:sldMkLst>
          <pc:docMk/>
          <pc:sldMk cId="499402476" sldId="305"/>
        </pc:sldMkLst>
        <pc:spChg chg="mod">
          <ac:chgData name="Vanessa Vasquez" userId="417f871225818a82" providerId="LiveId" clId="{E9A56264-688D-4675-A2B4-CD5A6333C3D0}" dt="2021-02-24T01:29:43.536" v="997" actId="20577"/>
          <ac:spMkLst>
            <pc:docMk/>
            <pc:sldMk cId="499402476" sldId="305"/>
            <ac:spMk id="3" creationId="{B6134F06-6E0A-455F-9353-13E4B9842ED4}"/>
          </ac:spMkLst>
        </pc:spChg>
        <pc:spChg chg="mod">
          <ac:chgData name="Vanessa Vasquez" userId="417f871225818a82" providerId="LiveId" clId="{E9A56264-688D-4675-A2B4-CD5A6333C3D0}" dt="2021-02-16T23:42:06.714" v="546" actId="403"/>
          <ac:spMkLst>
            <pc:docMk/>
            <pc:sldMk cId="499402476" sldId="305"/>
            <ac:spMk id="10" creationId="{382031C5-73C8-4FB7-8CAF-7BB68B846628}"/>
          </ac:spMkLst>
        </pc:spChg>
        <pc:picChg chg="mod">
          <ac:chgData name="Vanessa Vasquez" userId="417f871225818a82" providerId="LiveId" clId="{E9A56264-688D-4675-A2B4-CD5A6333C3D0}" dt="2021-02-16T23:40:21.828" v="537"/>
          <ac:picMkLst>
            <pc:docMk/>
            <pc:sldMk cId="499402476" sldId="305"/>
            <ac:picMk id="7" creationId="{9BE6E7D9-002B-4E92-B637-A8F3802C3305}"/>
          </ac:picMkLst>
        </pc:picChg>
      </pc:sldChg>
      <pc:sldChg chg="addSp delSp modSp add mod delAnim modAnim modNotes modNotesTx">
        <pc:chgData name="Vanessa Vasquez" userId="417f871225818a82" providerId="LiveId" clId="{E9A56264-688D-4675-A2B4-CD5A6333C3D0}" dt="2021-02-24T01:24:47.678" v="937" actId="20577"/>
        <pc:sldMkLst>
          <pc:docMk/>
          <pc:sldMk cId="3508194741" sldId="306"/>
        </pc:sldMkLst>
        <pc:spChg chg="mod">
          <ac:chgData name="Vanessa Vasquez" userId="417f871225818a82" providerId="LiveId" clId="{E9A56264-688D-4675-A2B4-CD5A6333C3D0}" dt="2021-02-16T23:41:55.968" v="545" actId="1076"/>
          <ac:spMkLst>
            <pc:docMk/>
            <pc:sldMk cId="3508194741" sldId="306"/>
            <ac:spMk id="4" creationId="{F4FCF54A-A757-4FC7-855B-E2D0344B1D27}"/>
          </ac:spMkLst>
        </pc:spChg>
        <pc:spChg chg="add mod">
          <ac:chgData name="Vanessa Vasquez" userId="417f871225818a82" providerId="LiveId" clId="{E9A56264-688D-4675-A2B4-CD5A6333C3D0}" dt="2021-02-16T23:50:33.158" v="569" actId="2710"/>
          <ac:spMkLst>
            <pc:docMk/>
            <pc:sldMk cId="3508194741" sldId="306"/>
            <ac:spMk id="11" creationId="{EC0C6515-2CB1-4B48-A97D-3E01867AB50C}"/>
          </ac:spMkLst>
        </pc:spChg>
        <pc:spChg chg="del">
          <ac:chgData name="Vanessa Vasquez" userId="417f871225818a82" providerId="LiveId" clId="{E9A56264-688D-4675-A2B4-CD5A6333C3D0}" dt="2021-02-16T23:40:49.449" v="540" actId="478"/>
          <ac:spMkLst>
            <pc:docMk/>
            <pc:sldMk cId="3508194741" sldId="306"/>
            <ac:spMk id="22" creationId="{95D647A0-CB52-484A-A2E8-3F5853662A53}"/>
          </ac:spMkLst>
        </pc:spChg>
        <pc:grpChg chg="del">
          <ac:chgData name="Vanessa Vasquez" userId="417f871225818a82" providerId="LiveId" clId="{E9A56264-688D-4675-A2B4-CD5A6333C3D0}" dt="2021-02-16T23:40:49.449" v="540" actId="478"/>
          <ac:grpSpMkLst>
            <pc:docMk/>
            <pc:sldMk cId="3508194741" sldId="306"/>
            <ac:grpSpMk id="20" creationId="{0678A96B-F65A-4673-9AE8-CF020CDC77F1}"/>
          </ac:grpSpMkLst>
        </pc:grpChg>
        <pc:picChg chg="del">
          <ac:chgData name="Vanessa Vasquez" userId="417f871225818a82" providerId="LiveId" clId="{E9A56264-688D-4675-A2B4-CD5A6333C3D0}" dt="2021-02-16T23:40:49.449" v="540" actId="478"/>
          <ac:picMkLst>
            <pc:docMk/>
            <pc:sldMk cId="3508194741" sldId="306"/>
            <ac:picMk id="10" creationId="{400695EE-52BD-4A29-88AE-556F5A689A2E}"/>
          </ac:picMkLst>
        </pc:picChg>
        <pc:picChg chg="del">
          <ac:chgData name="Vanessa Vasquez" userId="417f871225818a82" providerId="LiveId" clId="{E9A56264-688D-4675-A2B4-CD5A6333C3D0}" dt="2021-02-16T23:40:49.449" v="540" actId="478"/>
          <ac:picMkLst>
            <pc:docMk/>
            <pc:sldMk cId="3508194741" sldId="306"/>
            <ac:picMk id="14" creationId="{4152219E-E7A7-4594-8CEE-EE51F8D7B76A}"/>
          </ac:picMkLst>
        </pc:picChg>
      </pc:sldChg>
      <pc:sldChg chg="modSp add mod modShow modNotes modNotesTx">
        <pc:chgData name="Vanessa Vasquez" userId="417f871225818a82" providerId="LiveId" clId="{E9A56264-688D-4675-A2B4-CD5A6333C3D0}" dt="2021-02-24T02:29:10.131" v="1385" actId="1076"/>
        <pc:sldMkLst>
          <pc:docMk/>
          <pc:sldMk cId="2605482667" sldId="307"/>
        </pc:sldMkLst>
        <pc:spChg chg="mod">
          <ac:chgData name="Vanessa Vasquez" userId="417f871225818a82" providerId="LiveId" clId="{E9A56264-688D-4675-A2B4-CD5A6333C3D0}" dt="2021-02-24T02:29:10.131" v="1385" actId="1076"/>
          <ac:spMkLst>
            <pc:docMk/>
            <pc:sldMk cId="2605482667" sldId="307"/>
            <ac:spMk id="3" creationId="{B6134F06-6E0A-455F-9353-13E4B9842ED4}"/>
          </ac:spMkLst>
        </pc:spChg>
        <pc:spChg chg="mod">
          <ac:chgData name="Vanessa Vasquez" userId="417f871225818a82" providerId="LiveId" clId="{E9A56264-688D-4675-A2B4-CD5A6333C3D0}" dt="2021-02-24T02:09:42.487" v="1045" actId="20577"/>
          <ac:spMkLst>
            <pc:docMk/>
            <pc:sldMk cId="2605482667" sldId="307"/>
            <ac:spMk id="739" creationId="{00000000-0000-0000-0000-000000000000}"/>
          </ac:spMkLst>
        </pc:spChg>
      </pc:sldChg>
      <pc:sldChg chg="modSp add mod modNotesTx">
        <pc:chgData name="Vanessa Vasquez" userId="417f871225818a82" providerId="LiveId" clId="{E9A56264-688D-4675-A2B4-CD5A6333C3D0}" dt="2021-02-24T02:29:43.538" v="1414" actId="20577"/>
        <pc:sldMkLst>
          <pc:docMk/>
          <pc:sldMk cId="2468765222" sldId="308"/>
        </pc:sldMkLst>
        <pc:spChg chg="mod">
          <ac:chgData name="Vanessa Vasquez" userId="417f871225818a82" providerId="LiveId" clId="{E9A56264-688D-4675-A2B4-CD5A6333C3D0}" dt="2021-02-24T02:13:49.428" v="1056" actId="2710"/>
          <ac:spMkLst>
            <pc:docMk/>
            <pc:sldMk cId="2468765222" sldId="308"/>
            <ac:spMk id="3" creationId="{B6134F06-6E0A-455F-9353-13E4B9842ED4}"/>
          </ac:spMkLst>
        </pc:spChg>
        <pc:spChg chg="mod">
          <ac:chgData name="Vanessa Vasquez" userId="417f871225818a82" providerId="LiveId" clId="{E9A56264-688D-4675-A2B4-CD5A6333C3D0}" dt="2021-02-24T02:29:43.538" v="1414" actId="20577"/>
          <ac:spMkLst>
            <pc:docMk/>
            <pc:sldMk cId="2468765222" sldId="308"/>
            <ac:spMk id="10" creationId="{382031C5-73C8-4FB7-8CAF-7BB68B84662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5:24:42.99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22,'3049'0,"-2859"-20,256 19,-235 2,-171-1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5:24:44.1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1,'17'0,"12"0,26 0,101 0,41 0,83 0,4 3,11 5,-34 1,-52-1,-57-2,-51-2,-40-2,-27-1,-19-1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5:24:47.7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0,'1766'101,"-793"-81,35-1,-635-19,-356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5:24:49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1,'34'2,"1"1,65 16,-25-3,662 62,14-59,-725-18,1502 2,-831-5,-290-15,-352 14,41-6,33-2,-93 9,0-2,-1-2,50-13,-68 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5:24:52.2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0,'107'5,"117"20,87 5,43-21,231 2,-441 0,-10-1,-116-10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12T15:24:54.8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57,'243'20,"-44"-1,739 2,-874-24,0-4,109-24,-109 17,0 3,100-5,-42 6,-34 1,42-3,-97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ADE41AC-55BA-4B6B-AC3B-10D451AB2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Divya</a:t>
            </a:r>
            <a:endParaRPr lang="en-US" dirty="0"/>
          </a:p>
          <a:p>
            <a:r>
              <a:rPr lang="en-US" dirty="0"/>
              <a:t>Not all audio characteristics range from 0-1</a:t>
            </a:r>
          </a:p>
          <a:p>
            <a:r>
              <a:rPr lang="en-US" dirty="0"/>
              <a:t>Loudness is measured in Db (-60 to 0db)</a:t>
            </a:r>
          </a:p>
          <a:p>
            <a:r>
              <a:rPr lang="en-US" dirty="0"/>
              <a:t>Popularity measured from 1 – 100</a:t>
            </a:r>
          </a:p>
          <a:p>
            <a:r>
              <a:rPr lang="en-US" dirty="0"/>
              <a:t>According to Spotify developers' site, popularity is calculated by an algorithm and is based on the total number of </a:t>
            </a:r>
            <a:r>
              <a:rPr lang="en-US" sz="1200" dirty="0"/>
              <a:t>downloads</a:t>
            </a:r>
            <a:r>
              <a:rPr lang="en-US" dirty="0"/>
              <a:t> and </a:t>
            </a:r>
            <a:r>
              <a:rPr lang="en-US" sz="1200" dirty="0"/>
              <a:t>plays</a:t>
            </a:r>
            <a:r>
              <a:rPr lang="en-US" dirty="0"/>
              <a:t> the track has had and how recent those plays are. </a:t>
            </a:r>
          </a:p>
          <a:p>
            <a:r>
              <a:rPr lang="en-US" dirty="0"/>
              <a:t>While this is accurate for  newer tracks, could be a bias on older tracks.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35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8129D1-D4EB-459E-ADE8-C25F2D551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Divya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 columns selection method is used to select and re-arrange key audio features.</a:t>
            </a:r>
          </a:p>
          <a:p>
            <a:r>
              <a:rPr lang="en-US" dirty="0"/>
              <a:t>Data frame did not have Null values</a:t>
            </a:r>
          </a:p>
          <a:p>
            <a:r>
              <a:rPr lang="en-US" dirty="0"/>
              <a:t>No data type conversion was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9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E8129D1-D4EB-459E-ADE8-C25F2D551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Divya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 columns selection method is used to select and re-arrange key audio features.</a:t>
            </a:r>
          </a:p>
          <a:p>
            <a:r>
              <a:rPr lang="en-US" dirty="0"/>
              <a:t>Data frame did not have Null values</a:t>
            </a:r>
          </a:p>
          <a:p>
            <a:r>
              <a:rPr lang="en-US" dirty="0"/>
              <a:t>No data type conversion was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02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1: </a:t>
            </a:r>
            <a:r>
              <a:rPr lang="en-US" dirty="0" err="1"/>
              <a:t>Divya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2: Chris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 3: Vanessa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E82E42-5D77-439C-BDAB-690BB5C50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Divya</a:t>
            </a:r>
            <a:endParaRPr lang="en-US" dirty="0"/>
          </a:p>
          <a:p>
            <a:endParaRPr lang="en-US" dirty="0"/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/>
              <a:t>Is there a statistically significant difference in Number of records released over the decades?</a:t>
            </a:r>
            <a:endParaRPr lang="en-US" dirty="0"/>
          </a:p>
          <a:p>
            <a:pPr marL="76200" indent="0">
              <a:buFont typeface="Catamaran Thin"/>
              <a:buNone/>
            </a:pPr>
            <a:r>
              <a:rPr lang="en-US" sz="1600" dirty="0"/>
              <a:t>Null Hypothesis:</a:t>
            </a:r>
          </a:p>
          <a:p>
            <a:pPr marL="76200" indent="0">
              <a:buFont typeface="Catamaran Thin"/>
              <a:buNone/>
            </a:pPr>
            <a:r>
              <a:rPr lang="en-US" sz="1100" dirty="0"/>
              <a:t>There is no correlation between levels of </a:t>
            </a:r>
            <a:r>
              <a:rPr lang="en-US" sz="1100" dirty="0" err="1"/>
              <a:t>speechiness</a:t>
            </a:r>
            <a:r>
              <a:rPr lang="en-US" sz="1100" dirty="0"/>
              <a:t> vs energy in all songs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Alternate Hypothesis:</a:t>
            </a:r>
          </a:p>
          <a:p>
            <a:pPr marL="76200" indent="0">
              <a:buFont typeface="Catamaran Thin"/>
              <a:buNone/>
            </a:pPr>
            <a:r>
              <a:rPr lang="en-US" sz="1100" dirty="0"/>
              <a:t>There is a correlation between levels of </a:t>
            </a:r>
            <a:r>
              <a:rPr lang="en-US" sz="1100" dirty="0" err="1"/>
              <a:t>speechiness</a:t>
            </a:r>
            <a:r>
              <a:rPr lang="en-US" sz="1100" dirty="0"/>
              <a:t> vs energy in all songs - they travel similar paths.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9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CF7A64B-DD32-42EC-A565-9BE6C8759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Divya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4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937190F-D989-40B4-8583-F873BFBB0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 err="1"/>
              <a:t>Divya</a:t>
            </a:r>
            <a:endParaRPr lang="en-US" sz="1100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sz="1100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, we conclude that the differences of number of records released per decade is statistically significant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Conclusion: 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decade of release was related to the number of songs during that time. Chi-Square yielded a value of 15,225 at 95% confidence level - higher than our critical value of 16.91 and P-value was 0.00.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23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FD851D8-00E7-47EA-9A0E-DB5E7016D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20172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51204FF-6F77-4B1A-840C-B0C80C6B5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38238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Vanessa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195CE37-1976-4620-9A0D-4E507D3DD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3216506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5457BBB-100A-4120-ABB6-919E3201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Chris </a:t>
            </a:r>
          </a:p>
          <a:p>
            <a:r>
              <a:rPr lang="en-US" sz="1100" dirty="0"/>
              <a:t>This means the two patterns are likely to travel together in Rolling Stones music</a:t>
            </a:r>
          </a:p>
          <a:p>
            <a:endParaRPr lang="en-US" sz="1100" dirty="0"/>
          </a:p>
          <a:p>
            <a:r>
              <a:rPr lang="en-US" sz="1100" dirty="0"/>
              <a:t>Conclusion: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 positive correlation coefficient of 0.69 is measured between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speechiness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energy of Rolling Stones music over time. This would indicate that the two patterns travel a similar trajectory.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90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FCA9A1F-8154-4289-9F8F-0986C995C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Vanessa</a:t>
            </a:r>
          </a:p>
        </p:txBody>
      </p:sp>
    </p:spTree>
    <p:extLst>
      <p:ext uri="{BB962C8B-B14F-4D97-AF65-F5344CB8AC3E}">
        <p14:creationId xmlns:p14="http://schemas.microsoft.com/office/powerpoint/2010/main" val="110218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93E57DC-2170-4456-99E1-DF18038AC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Vanessa</a:t>
            </a:r>
          </a:p>
        </p:txBody>
      </p:sp>
    </p:spTree>
    <p:extLst>
      <p:ext uri="{BB962C8B-B14F-4D97-AF65-F5344CB8AC3E}">
        <p14:creationId xmlns:p14="http://schemas.microsoft.com/office/powerpoint/2010/main" val="1324075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EA0CDD3-35BE-4B6D-B932-FAECA32F3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Vanessa</a:t>
            </a:r>
          </a:p>
          <a:p>
            <a:endParaRPr lang="en-US" dirty="0"/>
          </a:p>
          <a:p>
            <a:r>
              <a:rPr lang="en-US" dirty="0"/>
              <a:t>Conclusion: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A negative correlation coefficient of -0.67 is measured between the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speechiness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energy of all music over time. This is almost the exact opposite of what we measured in the Rolling Stones music trends.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49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AC3F992-8513-47AD-94A9-59FBD79D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126822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5911AF8-8E90-4944-82E5-1378B3C77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Presenter: Vanessa</a:t>
            </a:r>
          </a:p>
          <a:p>
            <a:r>
              <a:rPr lang="en-US" sz="1800" dirty="0" err="1"/>
              <a:t>SettingWithCopyError</a:t>
            </a:r>
            <a:r>
              <a:rPr lang="en-US" sz="1800" dirty="0"/>
              <a:t> :</a:t>
            </a:r>
          </a:p>
          <a:p>
            <a:pPr lvl="1"/>
            <a:r>
              <a:rPr lang="en-US" sz="1800" dirty="0"/>
              <a:t>Error was thrown due to chaining two indexing methods while setting a value.</a:t>
            </a:r>
          </a:p>
          <a:p>
            <a:pPr lvl="1"/>
            <a:r>
              <a:rPr lang="en-US" sz="1800" dirty="0"/>
              <a:t>Solution : Creating a copy of a data frame to avoid assigning values directly.</a:t>
            </a:r>
          </a:p>
          <a:p>
            <a:r>
              <a:rPr lang="en-US" sz="1800" dirty="0"/>
              <a:t>Loudness in </a:t>
            </a:r>
            <a:r>
              <a:rPr lang="en-US" sz="1800" dirty="0" err="1"/>
              <a:t>db</a:t>
            </a:r>
            <a:r>
              <a:rPr lang="en-US" sz="1800" dirty="0"/>
              <a:t> : </a:t>
            </a:r>
          </a:p>
          <a:p>
            <a:pPr lvl="1"/>
            <a:r>
              <a:rPr lang="en-US" sz="1800" dirty="0"/>
              <a:t>To plot loudness with other features, we have to normalize the data to fit the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33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15911AF8-8E90-4944-82E5-1378B3C77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dirty="0"/>
              <a:t>Presenter: Vanessa</a:t>
            </a:r>
          </a:p>
          <a:p>
            <a:r>
              <a:rPr lang="en-US" sz="1800" dirty="0" err="1"/>
              <a:t>SettingWithCopyError</a:t>
            </a:r>
            <a:r>
              <a:rPr lang="en-US" sz="1800" dirty="0"/>
              <a:t> :</a:t>
            </a:r>
          </a:p>
          <a:p>
            <a:pPr lvl="1"/>
            <a:r>
              <a:rPr lang="en-US" sz="1800" dirty="0"/>
              <a:t>Error was thrown due to chaining two indexing methods while setting a value.</a:t>
            </a:r>
          </a:p>
          <a:p>
            <a:pPr lvl="1"/>
            <a:r>
              <a:rPr lang="en-US" sz="1800" dirty="0"/>
              <a:t>Solution : Creating a copy of a data frame to avoid assigning values directly.</a:t>
            </a:r>
          </a:p>
          <a:p>
            <a:r>
              <a:rPr lang="en-US" sz="1800" dirty="0"/>
              <a:t>Loudness in </a:t>
            </a:r>
            <a:r>
              <a:rPr lang="en-US" sz="1800" dirty="0" err="1"/>
              <a:t>db</a:t>
            </a:r>
            <a:r>
              <a:rPr lang="en-US" sz="1800" dirty="0"/>
              <a:t> : </a:t>
            </a:r>
          </a:p>
          <a:p>
            <a:pPr lvl="1"/>
            <a:r>
              <a:rPr lang="en-US" sz="1800" dirty="0"/>
              <a:t>To plot loudness with other features, we have to normalize the data to fit the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7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a902fc346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a902fc346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Vanessa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1D4384C-CBB6-47E8-BCA3-207F50428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Chris</a:t>
            </a:r>
          </a:p>
        </p:txBody>
      </p:sp>
    </p:spTree>
    <p:extLst>
      <p:ext uri="{BB962C8B-B14F-4D97-AF65-F5344CB8AC3E}">
        <p14:creationId xmlns:p14="http://schemas.microsoft.com/office/powerpoint/2010/main" val="140063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Chris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38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E33FE6D-B32C-4179-BEB5-262C9FDDC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Chris</a:t>
            </a:r>
          </a:p>
          <a:p>
            <a:r>
              <a:rPr lang="en-US" dirty="0"/>
              <a:t>Explanation: </a:t>
            </a:r>
            <a:r>
              <a:rPr lang="en-US" dirty="0" err="1"/>
              <a:t>Divya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7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0D6185F-AD73-4C8D-9A8D-D5277D6AE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Chris</a:t>
            </a:r>
          </a:p>
          <a:p>
            <a:r>
              <a:rPr lang="en-US" dirty="0"/>
              <a:t>Explanation: Chris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0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25012A3-6B1D-4587-8B5D-3B65BAAD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First: Chris</a:t>
            </a:r>
          </a:p>
          <a:p>
            <a:r>
              <a:rPr lang="en-US" dirty="0"/>
              <a:t>Explanation: Vanessa</a:t>
            </a:r>
          </a:p>
          <a:p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dirty="0"/>
              <a:t>Are energy and </a:t>
            </a:r>
            <a:r>
              <a:rPr lang="en-US" sz="1100" dirty="0" err="1"/>
              <a:t>speechiness</a:t>
            </a:r>
            <a:r>
              <a:rPr lang="en-US" sz="1100" dirty="0"/>
              <a:t> patterns in music correlated when looking at all songs released?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Null Hypothesis:</a:t>
            </a:r>
          </a:p>
          <a:p>
            <a:pPr marL="76200" indent="0">
              <a:buFont typeface="Catamaran Thin"/>
              <a:buNone/>
            </a:pPr>
            <a:r>
              <a:rPr lang="en-US" sz="1100" dirty="0"/>
              <a:t>There is no correlation between levels of </a:t>
            </a:r>
            <a:r>
              <a:rPr lang="en-US" sz="1100" dirty="0" err="1"/>
              <a:t>speechiness</a:t>
            </a:r>
            <a:r>
              <a:rPr lang="en-US" sz="1100" dirty="0"/>
              <a:t> vs energy in all songs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Alternate Hypothesis:</a:t>
            </a:r>
          </a:p>
          <a:p>
            <a:pPr marL="76200" indent="0">
              <a:buFont typeface="Catamaran Thin"/>
              <a:buNone/>
            </a:pPr>
            <a:r>
              <a:rPr lang="en-US" sz="1100" dirty="0"/>
              <a:t>There is a correlation between levels of </a:t>
            </a:r>
            <a:r>
              <a:rPr lang="en-US" sz="1100" dirty="0" err="1"/>
              <a:t>speechiness</a:t>
            </a:r>
            <a:r>
              <a:rPr lang="en-US" sz="1100" dirty="0"/>
              <a:t> vs energy in all songs - they travel similar paths.</a:t>
            </a:r>
          </a:p>
          <a:p>
            <a:pPr marL="76200" indent="0">
              <a:buFont typeface="Catamaran Thin"/>
              <a:buNone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2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5325"/>
            <a:ext cx="7433400" cy="135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2396973"/>
            <a:ext cx="9144000" cy="2463363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855300" y="1114800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855300" y="2117602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35815" y="2828480"/>
            <a:ext cx="8869535" cy="2073345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241875" y="1933200"/>
            <a:ext cx="6660300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3000"/>
            </a:lvl1pPr>
            <a:lvl2pPr marL="914400" lvl="1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18" y="260336"/>
            <a:ext cx="9143345" cy="1231682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241825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4790250" y="1125350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3534626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5827377" y="1125350"/>
            <a:ext cx="2074800" cy="284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4212739" y="916323"/>
            <a:ext cx="718522" cy="200800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855300" y="4253900"/>
            <a:ext cx="74334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700"/>
              <a:buNone/>
              <a:defRPr sz="1700"/>
            </a:lvl1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18" y="264561"/>
            <a:ext cx="9143345" cy="1231682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38350" y="260325"/>
            <a:ext cx="8847940" cy="1250750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18" y="3708336"/>
            <a:ext cx="9143345" cy="1231682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38350" y="3775000"/>
            <a:ext cx="8847940" cy="1250750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41875" y="1125350"/>
            <a:ext cx="6660300" cy="29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3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slide" Target="slide8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slide" Target="slide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510053-E7B5-4B1B-BAC0-C5346EC8F3E8}"/>
              </a:ext>
            </a:extLst>
          </p:cNvPr>
          <p:cNvGrpSpPr/>
          <p:nvPr/>
        </p:nvGrpSpPr>
        <p:grpSpPr>
          <a:xfrm>
            <a:off x="841401" y="200369"/>
            <a:ext cx="7461197" cy="2155969"/>
            <a:chOff x="841401" y="284893"/>
            <a:chExt cx="7461197" cy="2286857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7A31E41-C97F-4337-A999-BD480A7A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184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401" y="284893"/>
              <a:ext cx="7461197" cy="2286857"/>
            </a:xfrm>
            <a:prstGeom prst="rect">
              <a:avLst/>
            </a:prstGeom>
          </p:spPr>
        </p:pic>
        <p:pic>
          <p:nvPicPr>
            <p:cNvPr id="10" name="Picture 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71C716F-2695-4626-B23B-B4C256407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36" t="17216" r="74906" b="18606"/>
            <a:stretch/>
          </p:blipFill>
          <p:spPr>
            <a:xfrm>
              <a:off x="1265317" y="676195"/>
              <a:ext cx="1454832" cy="148595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D0DE0-C900-4B41-BD69-76805235AC86}"/>
              </a:ext>
            </a:extLst>
          </p:cNvPr>
          <p:cNvSpPr txBox="1"/>
          <p:nvPr/>
        </p:nvSpPr>
        <p:spPr>
          <a:xfrm>
            <a:off x="920626" y="4743390"/>
            <a:ext cx="7302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AF9FFF"/>
                </a:solidFill>
              </a:rPr>
              <a:t>By: Chris Blankenship, </a:t>
            </a:r>
            <a:r>
              <a:rPr lang="en-US" sz="2000" b="1" dirty="0" err="1">
                <a:solidFill>
                  <a:srgbClr val="AF9FFF"/>
                </a:solidFill>
              </a:rPr>
              <a:t>Divya</a:t>
            </a:r>
            <a:r>
              <a:rPr lang="en-US" sz="2000" b="1" dirty="0">
                <a:solidFill>
                  <a:srgbClr val="AF9FFF"/>
                </a:solidFill>
              </a:rPr>
              <a:t> Shetty &amp; Vanessa Vasquez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288758" y="1006512"/>
            <a:ext cx="8626642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Data Cleanup &amp; Exploration</a:t>
            </a:r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009314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/>
              <a:t>Spotify Dataset 1921-2020</a:t>
            </a:r>
            <a:endParaRPr sz="3200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A156CD-F1F8-4410-9EFA-E084C0E39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9"/>
          <p:cNvSpPr txBox="1">
            <a:spLocks noGrp="1"/>
          </p:cNvSpPr>
          <p:nvPr>
            <p:ph type="body" idx="1"/>
          </p:nvPr>
        </p:nvSpPr>
        <p:spPr>
          <a:xfrm>
            <a:off x="1277451" y="1119412"/>
            <a:ext cx="3111900" cy="27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Categorical:</a:t>
            </a:r>
            <a:endParaRPr b="1" dirty="0"/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Artists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Release Data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Name</a:t>
            </a:r>
          </a:p>
          <a:p>
            <a:pPr marL="342900" indent="-34290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Year</a:t>
            </a:r>
            <a:endParaRPr dirty="0"/>
          </a:p>
        </p:txBody>
      </p:sp>
      <p:sp>
        <p:nvSpPr>
          <p:cNvPr id="767" name="Google Shape;767;p19"/>
          <p:cNvSpPr txBox="1">
            <a:spLocks noGrp="1"/>
          </p:cNvSpPr>
          <p:nvPr>
            <p:ph type="body" idx="2"/>
          </p:nvPr>
        </p:nvSpPr>
        <p:spPr>
          <a:xfrm>
            <a:off x="3626468" y="1399010"/>
            <a:ext cx="4591257" cy="2455201"/>
          </a:xfrm>
          <a:prstGeom prst="rect">
            <a:avLst/>
          </a:prstGeom>
        </p:spPr>
        <p:txBody>
          <a:bodyPr spcFirstLastPara="1" wrap="square" lIns="0" tIns="0" rIns="0" bIns="0" numCol="2" anchor="t" anchorCtr="0">
            <a:noAutofit/>
          </a:bodyPr>
          <a:lstStyle/>
          <a:p>
            <a:pPr marL="342900" indent="-342900"/>
            <a:r>
              <a:rPr lang="en-US" dirty="0"/>
              <a:t>Acoustiness</a:t>
            </a:r>
          </a:p>
          <a:p>
            <a:pPr marL="342900" indent="-342900"/>
            <a:r>
              <a:rPr lang="en-US" dirty="0"/>
              <a:t>Danceability</a:t>
            </a:r>
          </a:p>
          <a:p>
            <a:pPr marL="342900" indent="-342900"/>
            <a:r>
              <a:rPr lang="en-US" dirty="0"/>
              <a:t>Energy</a:t>
            </a:r>
          </a:p>
          <a:p>
            <a:pPr marL="342900" indent="-342900"/>
            <a:r>
              <a:rPr lang="en-US" dirty="0"/>
              <a:t>Duration (bps)</a:t>
            </a:r>
          </a:p>
          <a:p>
            <a:pPr marL="342900" indent="-342900"/>
            <a:r>
              <a:rPr lang="en-US" dirty="0"/>
              <a:t>Instrumentalness</a:t>
            </a:r>
          </a:p>
          <a:p>
            <a:pPr marL="342900" indent="-342900"/>
            <a:r>
              <a:rPr lang="en-US" dirty="0"/>
              <a:t>Valence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Popularity (1-100)</a:t>
            </a:r>
          </a:p>
          <a:p>
            <a:pPr marL="342900" indent="-342900"/>
            <a:r>
              <a:rPr lang="en-US" dirty="0"/>
              <a:t>Tempo</a:t>
            </a:r>
          </a:p>
          <a:p>
            <a:pPr marL="342900" indent="-342900"/>
            <a:r>
              <a:rPr lang="en-US" dirty="0"/>
              <a:t>Liveness</a:t>
            </a:r>
          </a:p>
          <a:p>
            <a:pPr marL="342900" indent="-342900"/>
            <a:r>
              <a:rPr lang="en-US" dirty="0"/>
              <a:t>Speechiness</a:t>
            </a:r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768" name="Google Shape;768;p19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8ECB2466-795A-4B78-8995-EDCD6D838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Google Shape;739;p17">
            <a:extLst>
              <a:ext uri="{FF2B5EF4-FFF2-40B4-BE49-F238E27FC236}">
                <a16:creationId xmlns:a16="http://schemas.microsoft.com/office/drawing/2014/main" id="{22D8D0EA-C96B-4811-AD7D-C7A664937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Cleanup &amp; Exploration</a:t>
            </a:r>
            <a:endParaRPr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E6DCA-AFAA-4BC9-8F65-2FAB233B7995}"/>
              </a:ext>
            </a:extLst>
          </p:cNvPr>
          <p:cNvSpPr txBox="1"/>
          <p:nvPr/>
        </p:nvSpPr>
        <p:spPr>
          <a:xfrm>
            <a:off x="3639786" y="1092047"/>
            <a:ext cx="4661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Numerical:</a:t>
            </a:r>
            <a:endParaRPr lang="en-US" sz="1600" b="1" dirty="0">
              <a:solidFill>
                <a:schemeClr val="tx1"/>
              </a:solidFill>
              <a:latin typeface="Catamaran Thin" panose="020B0604020202020204" charset="0"/>
              <a:cs typeface="Catamaran Thin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815FE7-F4AA-491E-BF80-B892DFCB60B2}"/>
              </a:ext>
            </a:extLst>
          </p:cNvPr>
          <p:cNvSpPr txBox="1"/>
          <p:nvPr/>
        </p:nvSpPr>
        <p:spPr>
          <a:xfrm>
            <a:off x="4601688" y="3516357"/>
            <a:ext cx="3004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tamaran Thin" panose="020B0604020202020204" charset="0"/>
                <a:cs typeface="Catamaran Thin" panose="020B0604020202020204" charset="0"/>
              </a:rPr>
              <a:t>*Audio characteristics ranged from 0-1*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EB1AC2-26E0-4722-B317-BD2B45A9A74F}"/>
                  </a:ext>
                </a:extLst>
              </p14:cNvPr>
              <p14:cNvContentPartPr/>
              <p14:nvPr/>
            </p14:nvContentPartPr>
            <p14:xfrm>
              <a:off x="1598400" y="2288880"/>
              <a:ext cx="1417320" cy="8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EB1AC2-26E0-4722-B317-BD2B45A9A7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9400" y="2280240"/>
                <a:ext cx="1434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A4AAB3A-8791-4B1A-B46F-0C7E86ACC8EE}"/>
                  </a:ext>
                </a:extLst>
              </p14:cNvPr>
              <p14:cNvContentPartPr/>
              <p14:nvPr/>
            </p14:nvContentPartPr>
            <p14:xfrm>
              <a:off x="1576440" y="2829240"/>
              <a:ext cx="772920" cy="15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A4AAB3A-8791-4B1A-B46F-0C7E86ACC8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800" y="2820600"/>
                <a:ext cx="790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06D95A-EAA1-4660-BF8F-F69B1719B8D2}"/>
                  </a:ext>
                </a:extLst>
              </p14:cNvPr>
              <p14:cNvContentPartPr/>
              <p14:nvPr/>
            </p14:nvContentPartPr>
            <p14:xfrm>
              <a:off x="3931200" y="2592000"/>
              <a:ext cx="1489680" cy="50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06D95A-EAA1-4660-BF8F-F69B1719B8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2200" y="2583000"/>
                <a:ext cx="1507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F49939-5602-4D24-8F90-97589C046EAB}"/>
                  </a:ext>
                </a:extLst>
              </p14:cNvPr>
              <p14:cNvContentPartPr/>
              <p14:nvPr/>
            </p14:nvContentPartPr>
            <p14:xfrm>
              <a:off x="3923640" y="2966040"/>
              <a:ext cx="1756800" cy="51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F49939-5602-4D24-8F90-97589C046E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5000" y="2957400"/>
                <a:ext cx="1774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63A068-EF2C-46D2-BA3B-4D3C523DB8B5}"/>
                  </a:ext>
                </a:extLst>
              </p14:cNvPr>
              <p14:cNvContentPartPr/>
              <p14:nvPr/>
            </p14:nvContentPartPr>
            <p14:xfrm>
              <a:off x="6299640" y="1879200"/>
              <a:ext cx="676080" cy="36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63A068-EF2C-46D2-BA3B-4D3C523DB8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91000" y="1870200"/>
                <a:ext cx="693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D8C3AC8-9A79-4167-8445-1596A11F79C5}"/>
                  </a:ext>
                </a:extLst>
              </p14:cNvPr>
              <p14:cNvContentPartPr/>
              <p14:nvPr/>
            </p14:nvContentPartPr>
            <p14:xfrm>
              <a:off x="6278040" y="2233080"/>
              <a:ext cx="844920" cy="42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D8C3AC8-9A79-4167-8445-1596A11F79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69400" y="2224080"/>
                <a:ext cx="8625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3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Cleanup &amp; Exploration</a:t>
            </a:r>
            <a:endParaRPr sz="36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CE65E-C190-4201-AE16-50AF0E40B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71C2B4A-8AD9-481A-B018-FF04295ED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86" y="1364031"/>
            <a:ext cx="7890427" cy="24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8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Cleanup &amp; Exploration</a:t>
            </a:r>
            <a:endParaRPr sz="36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CE65E-C190-4201-AE16-50AF0E40B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9E205D2-A651-45C7-83D8-69FDEED3B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736" y="1146500"/>
            <a:ext cx="5076826" cy="1303337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D9F15A-B2AA-4D89-8744-8C5A18621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09" y="2745036"/>
            <a:ext cx="7172681" cy="12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2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>
            <a:spLocks noGrp="1"/>
          </p:cNvSpPr>
          <p:nvPr>
            <p:ph type="ctrTitle" idx="4294967295"/>
          </p:nvPr>
        </p:nvSpPr>
        <p:spPr>
          <a:xfrm>
            <a:off x="847436" y="1278479"/>
            <a:ext cx="2799600" cy="1327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Data</a:t>
            </a:r>
            <a:br>
              <a:rPr lang="en" sz="4800" dirty="0"/>
            </a:br>
            <a:r>
              <a:rPr lang="en" sz="4800" dirty="0"/>
              <a:t>Analysis</a:t>
            </a:r>
            <a:endParaRPr sz="4800" dirty="0"/>
          </a:p>
        </p:txBody>
      </p:sp>
      <p:sp>
        <p:nvSpPr>
          <p:cNvPr id="760" name="Google Shape;760;p18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" name="Google Shape;1187;p37">
            <a:hlinkClick r:id="rId3" action="ppaction://hlinksldjump"/>
            <a:extLst>
              <a:ext uri="{FF2B5EF4-FFF2-40B4-BE49-F238E27FC236}">
                <a16:creationId xmlns:a16="http://schemas.microsoft.com/office/drawing/2014/main" id="{4D6F423C-A27C-41E3-9832-1641DF310B6E}"/>
              </a:ext>
            </a:extLst>
          </p:cNvPr>
          <p:cNvSpPr/>
          <p:nvPr/>
        </p:nvSpPr>
        <p:spPr>
          <a:xfrm>
            <a:off x="4995291" y="2285439"/>
            <a:ext cx="340107" cy="39317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368;p37">
            <a:extLst>
              <a:ext uri="{FF2B5EF4-FFF2-40B4-BE49-F238E27FC236}">
                <a16:creationId xmlns:a16="http://schemas.microsoft.com/office/drawing/2014/main" id="{9C21A0CC-51B0-4E83-9CD0-410E645A8D03}"/>
              </a:ext>
            </a:extLst>
          </p:cNvPr>
          <p:cNvGrpSpPr/>
          <p:nvPr/>
        </p:nvGrpSpPr>
        <p:grpSpPr>
          <a:xfrm>
            <a:off x="4403919" y="487784"/>
            <a:ext cx="2960802" cy="3253532"/>
            <a:chOff x="5292575" y="3681900"/>
            <a:chExt cx="420150" cy="373275"/>
          </a:xfrm>
        </p:grpSpPr>
        <p:sp>
          <p:nvSpPr>
            <p:cNvPr id="19" name="Google Shape;1369;p37">
              <a:extLst>
                <a:ext uri="{FF2B5EF4-FFF2-40B4-BE49-F238E27FC236}">
                  <a16:creationId xmlns:a16="http://schemas.microsoft.com/office/drawing/2014/main" id="{679F387E-6495-4CF5-ADAE-668A863C54BB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70;p37">
              <a:extLst>
                <a:ext uri="{FF2B5EF4-FFF2-40B4-BE49-F238E27FC236}">
                  <a16:creationId xmlns:a16="http://schemas.microsoft.com/office/drawing/2014/main" id="{322590BE-AAA8-45E6-98E8-607104CA62BA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71;p37">
              <a:extLst>
                <a:ext uri="{FF2B5EF4-FFF2-40B4-BE49-F238E27FC236}">
                  <a16:creationId xmlns:a16="http://schemas.microsoft.com/office/drawing/2014/main" id="{5E076FAD-3510-4D5D-831A-C3A6EFDE77FC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72;p37">
              <a:extLst>
                <a:ext uri="{FF2B5EF4-FFF2-40B4-BE49-F238E27FC236}">
                  <a16:creationId xmlns:a16="http://schemas.microsoft.com/office/drawing/2014/main" id="{56FF1BD8-3E0B-4C96-88D6-1DCDE21E8D43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73;p37">
              <a:extLst>
                <a:ext uri="{FF2B5EF4-FFF2-40B4-BE49-F238E27FC236}">
                  <a16:creationId xmlns:a16="http://schemas.microsoft.com/office/drawing/2014/main" id="{6D56FBAA-C6BA-46FA-B88A-A764C8D35F46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74;p37">
              <a:extLst>
                <a:ext uri="{FF2B5EF4-FFF2-40B4-BE49-F238E27FC236}">
                  <a16:creationId xmlns:a16="http://schemas.microsoft.com/office/drawing/2014/main" id="{E8C29E98-0085-4CB2-96D9-0E76B0F821FE}"/>
                </a:ext>
              </a:extLst>
            </p:cNvPr>
            <p:cNvSpPr/>
            <p:nvPr/>
          </p:nvSpPr>
          <p:spPr>
            <a:xfrm>
              <a:off x="5330220" y="3783263"/>
              <a:ext cx="281597" cy="152800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375;p37">
              <a:extLst>
                <a:ext uri="{FF2B5EF4-FFF2-40B4-BE49-F238E27FC236}">
                  <a16:creationId xmlns:a16="http://schemas.microsoft.com/office/drawing/2014/main" id="{CA79B0D1-5F8C-40D7-8163-FA249B75E94F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1187;p37">
            <a:hlinkClick r:id="rId4" action="ppaction://hlinksldjump"/>
            <a:extLst>
              <a:ext uri="{FF2B5EF4-FFF2-40B4-BE49-F238E27FC236}">
                <a16:creationId xmlns:a16="http://schemas.microsoft.com/office/drawing/2014/main" id="{0B430A07-BFEE-48F4-944A-7CD5D49596DD}"/>
              </a:ext>
            </a:extLst>
          </p:cNvPr>
          <p:cNvSpPr/>
          <p:nvPr/>
        </p:nvSpPr>
        <p:spPr>
          <a:xfrm>
            <a:off x="5296599" y="1159043"/>
            <a:ext cx="501924" cy="599891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187;p37">
            <a:hlinkClick r:id="rId5" action="ppaction://hlinksldjump"/>
            <a:extLst>
              <a:ext uri="{FF2B5EF4-FFF2-40B4-BE49-F238E27FC236}">
                <a16:creationId xmlns:a16="http://schemas.microsoft.com/office/drawing/2014/main" id="{6D685EBD-4332-4170-AF3A-0DC971DFE657}"/>
              </a:ext>
            </a:extLst>
          </p:cNvPr>
          <p:cNvSpPr/>
          <p:nvPr/>
        </p:nvSpPr>
        <p:spPr>
          <a:xfrm>
            <a:off x="6444292" y="2154100"/>
            <a:ext cx="380923" cy="479363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C5DF173-C703-48E8-9664-26BDA37324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2527B7-84C0-415F-81FC-F1ED42D7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194" y="835148"/>
            <a:ext cx="1467612" cy="3539934"/>
          </a:xfrm>
          <a:prstGeom prst="rect">
            <a:avLst/>
          </a:prstGeom>
        </p:spPr>
      </p:pic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hape&#10;&#10;Description automatically generated with medium confidence">
            <a:hlinkClick r:id="rId4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FCF54A-A757-4FC7-855B-E2D0344B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5" y="343349"/>
            <a:ext cx="6660300" cy="396300"/>
          </a:xfrm>
        </p:spPr>
        <p:txBody>
          <a:bodyPr/>
          <a:lstStyle/>
          <a:p>
            <a:r>
              <a:rPr lang="en-US" sz="2400" dirty="0"/>
              <a:t>Is there a statistically significant difference in Number of records released over the decades?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00E184-75BB-4ABF-9E53-3324F7330821}"/>
              </a:ext>
            </a:extLst>
          </p:cNvPr>
          <p:cNvGrpSpPr/>
          <p:nvPr/>
        </p:nvGrpSpPr>
        <p:grpSpPr>
          <a:xfrm>
            <a:off x="-459663" y="835148"/>
            <a:ext cx="9514625" cy="3870715"/>
            <a:chOff x="-1" y="700523"/>
            <a:chExt cx="9514625" cy="38707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C82336-E079-48E6-B880-3C95D71BF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</a:blip>
            <a:srcRect t="6978"/>
            <a:stretch/>
          </p:blipFill>
          <p:spPr>
            <a:xfrm>
              <a:off x="-1" y="700523"/>
              <a:ext cx="9514625" cy="3870715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88785E58-32D7-48D1-A979-CE2BBD07D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604" t="11978" r="51979" b="13728"/>
            <a:stretch/>
          </p:blipFill>
          <p:spPr>
            <a:xfrm>
              <a:off x="1141188" y="880662"/>
              <a:ext cx="3434950" cy="3216788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97B1BA58-C901-4044-948A-CD2FE5368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4792" t="11862" r="9791" b="11862"/>
            <a:stretch/>
          </p:blipFill>
          <p:spPr>
            <a:xfrm>
              <a:off x="5208363" y="884263"/>
              <a:ext cx="3391862" cy="3229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46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678A96B-F65A-4673-9AE8-CF020CDC77F1}"/>
              </a:ext>
            </a:extLst>
          </p:cNvPr>
          <p:cNvGrpSpPr/>
          <p:nvPr/>
        </p:nvGrpSpPr>
        <p:grpSpPr>
          <a:xfrm>
            <a:off x="828674" y="1217179"/>
            <a:ext cx="7486651" cy="2010265"/>
            <a:chOff x="497175" y="1148234"/>
            <a:chExt cx="7486651" cy="20102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68E79D9-B9BB-4B70-97C7-103E91A6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175" y="1148234"/>
              <a:ext cx="7486650" cy="71409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334D12-780C-4004-89EF-E02CE6196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176" y="1832130"/>
              <a:ext cx="7486650" cy="1326369"/>
            </a:xfrm>
            <a:prstGeom prst="rect">
              <a:avLst/>
            </a:prstGeom>
          </p:spPr>
        </p:pic>
      </p:grp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 descr="Shape&#10;&#10;Description automatically generated with medium confidence">
            <a:hlinkClick r:id="rId5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FCF54A-A757-4FC7-855B-E2D0344B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5" y="372726"/>
            <a:ext cx="6660300" cy="396300"/>
          </a:xfrm>
        </p:spPr>
        <p:txBody>
          <a:bodyPr/>
          <a:lstStyle/>
          <a:p>
            <a:r>
              <a:rPr lang="en-US" sz="2400" dirty="0"/>
              <a:t>Use chi square test to measure categorical data sorted by decade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695EE-52BD-4A29-88AE-556F5A689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0284" y="1271400"/>
            <a:ext cx="3400082" cy="297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52219E-E7A7-4594-8CEE-EE51F8D7B7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175" y="1590429"/>
            <a:ext cx="7372350" cy="1962642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5D647A0-CB52-484A-A2E8-3F5853662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FCF54A-A757-4FC7-855B-E2D0344B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49" y="302014"/>
            <a:ext cx="6660300" cy="396300"/>
          </a:xfrm>
        </p:spPr>
        <p:txBody>
          <a:bodyPr/>
          <a:lstStyle/>
          <a:p>
            <a:r>
              <a:rPr lang="en-US" sz="2400" dirty="0"/>
              <a:t>Results from Question 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0C6515-2CB1-4B48-A97D-3E01867AB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849" y="1078209"/>
            <a:ext cx="6660300" cy="2972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Since the chi-square value of 15,225.82 at a confidence level of 95% exceeds the critical value of 16.91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With P-value 0.00 we would reject our null hypothesis that two characteristics are not correlated.</a:t>
            </a:r>
          </a:p>
        </p:txBody>
      </p:sp>
    </p:spTree>
    <p:extLst>
      <p:ext uri="{BB962C8B-B14F-4D97-AF65-F5344CB8AC3E}">
        <p14:creationId xmlns:p14="http://schemas.microsoft.com/office/powerpoint/2010/main" val="3508194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0" y="271838"/>
            <a:ext cx="6660300" cy="396300"/>
          </a:xfrm>
        </p:spPr>
        <p:txBody>
          <a:bodyPr/>
          <a:lstStyle/>
          <a:p>
            <a:r>
              <a:rPr lang="en-US" sz="2000" dirty="0"/>
              <a:t>Is there a correlation between the "Speechiness" and "Energy" of Rolling Stones songs over time?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865E3E-F191-4DCA-8BCB-40091F82D509}"/>
              </a:ext>
            </a:extLst>
          </p:cNvPr>
          <p:cNvGrpSpPr/>
          <p:nvPr/>
        </p:nvGrpSpPr>
        <p:grpSpPr>
          <a:xfrm>
            <a:off x="-120788" y="706237"/>
            <a:ext cx="9116275" cy="3769125"/>
            <a:chOff x="94400" y="851299"/>
            <a:chExt cx="9116275" cy="3769125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21B7D6CB-0D44-42F9-AED1-EBD3ABF80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t="5783" r="303"/>
            <a:stretch/>
          </p:blipFill>
          <p:spPr>
            <a:xfrm>
              <a:off x="94400" y="851299"/>
              <a:ext cx="9116275" cy="3769125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1FC69B3-9C69-4AD1-A151-DDB8FB67A3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833" t="14302" r="52178" b="11568"/>
            <a:stretch/>
          </p:blipFill>
          <p:spPr>
            <a:xfrm>
              <a:off x="1260875" y="1102100"/>
              <a:ext cx="3206351" cy="3061112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10C25504-0510-4313-B361-93AFD1AF6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944" t="12641" r="9991" b="13801"/>
            <a:stretch/>
          </p:blipFill>
          <p:spPr>
            <a:xfrm>
              <a:off x="5102625" y="1102100"/>
              <a:ext cx="3206350" cy="2995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34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48F0CD0-4BC5-4441-8F29-85F0A92E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1377209"/>
            <a:ext cx="7099300" cy="2389082"/>
          </a:xfrm>
          <a:prstGeom prst="rect">
            <a:avLst/>
          </a:prstGeom>
        </p:spPr>
      </p:pic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hape&#10;&#10;Description automatically generated with medium confidence">
            <a:hlinkClick r:id="rId4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5" y="206226"/>
            <a:ext cx="6660300" cy="396300"/>
          </a:xfrm>
        </p:spPr>
        <p:txBody>
          <a:bodyPr/>
          <a:lstStyle/>
          <a:p>
            <a:r>
              <a:rPr lang="en-US" sz="2400" dirty="0"/>
              <a:t>Correlation </a:t>
            </a:r>
            <a:r>
              <a:rPr lang="en-US" dirty="0"/>
              <a:t>Matrix</a:t>
            </a:r>
            <a:r>
              <a:rPr lang="en-US" sz="2400" dirty="0"/>
              <a:t> – ‘The Rolling Stones’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696398-4F5F-4E1A-ADC2-8AB15DEFF5F7}"/>
              </a:ext>
            </a:extLst>
          </p:cNvPr>
          <p:cNvGrpSpPr/>
          <p:nvPr/>
        </p:nvGrpSpPr>
        <p:grpSpPr>
          <a:xfrm>
            <a:off x="122975" y="602526"/>
            <a:ext cx="10358926" cy="4241609"/>
            <a:chOff x="65825" y="771217"/>
            <a:chExt cx="10358926" cy="4191053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4E662D10-5210-4DF4-B7C1-4AC8F19AD1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</a:blip>
            <a:srcRect t="12340"/>
            <a:stretch/>
          </p:blipFill>
          <p:spPr>
            <a:xfrm>
              <a:off x="65825" y="771217"/>
              <a:ext cx="10358926" cy="4191053"/>
            </a:xfrm>
            <a:prstGeom prst="rect">
              <a:avLst/>
            </a:prstGeom>
          </p:spPr>
        </p:pic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379E0EFB-C829-4A13-BBE3-CA1D54F89B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661" t="11953" r="19919" b="13848"/>
            <a:stretch/>
          </p:blipFill>
          <p:spPr>
            <a:xfrm>
              <a:off x="1356850" y="771218"/>
              <a:ext cx="7006100" cy="3591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22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3"/>
          <p:cNvSpPr txBox="1">
            <a:spLocks noGrp="1"/>
          </p:cNvSpPr>
          <p:nvPr>
            <p:ph type="title"/>
          </p:nvPr>
        </p:nvSpPr>
        <p:spPr>
          <a:xfrm>
            <a:off x="1241825" y="452226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Agenda</a:t>
            </a:r>
            <a:endParaRPr sz="4000" dirty="0"/>
          </a:p>
        </p:txBody>
      </p:sp>
      <p:sp>
        <p:nvSpPr>
          <p:cNvPr id="667" name="Google Shape;667;p13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3F408-3AAA-4F63-A63B-09FDFA9A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9233" y="1125770"/>
            <a:ext cx="6534233" cy="2734800"/>
          </a:xfrm>
        </p:spPr>
        <p:txBody>
          <a:bodyPr numCol="2"/>
          <a:lstStyle/>
          <a:p>
            <a:r>
              <a:rPr lang="en-US" sz="2400" dirty="0"/>
              <a:t>Objective</a:t>
            </a:r>
          </a:p>
          <a:p>
            <a:r>
              <a:rPr lang="en-US" sz="2400" dirty="0"/>
              <a:t>Questions</a:t>
            </a:r>
          </a:p>
          <a:p>
            <a:r>
              <a:rPr lang="en-US" sz="2400" dirty="0"/>
              <a:t>Data Cleanup &amp; Exploration </a:t>
            </a:r>
          </a:p>
          <a:p>
            <a:r>
              <a:rPr lang="en-US" sz="2400" dirty="0"/>
              <a:t>Data Analysis</a:t>
            </a:r>
          </a:p>
          <a:p>
            <a:pPr marL="101600" indent="0">
              <a:buNone/>
            </a:pPr>
            <a:endParaRPr lang="en-US" dirty="0"/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Post Mortem</a:t>
            </a:r>
          </a:p>
          <a:p>
            <a:r>
              <a:rPr lang="en-US" sz="2400" dirty="0"/>
              <a:t>Q &amp; A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AF6454-1496-4C93-945F-99BE30409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75" y="260671"/>
            <a:ext cx="6660300" cy="396300"/>
          </a:xfrm>
        </p:spPr>
        <p:txBody>
          <a:bodyPr/>
          <a:lstStyle/>
          <a:p>
            <a:r>
              <a:rPr lang="en-US" dirty="0"/>
              <a:t>Regression Analysis of Speechiness vs Energy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E77FBB-A4DA-4635-84F8-E180FE0B087C}"/>
              </a:ext>
            </a:extLst>
          </p:cNvPr>
          <p:cNvGrpSpPr/>
          <p:nvPr/>
        </p:nvGrpSpPr>
        <p:grpSpPr>
          <a:xfrm>
            <a:off x="0" y="838200"/>
            <a:ext cx="9144000" cy="3718148"/>
            <a:chOff x="0" y="838200"/>
            <a:chExt cx="9144000" cy="3718148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1C540675-70E9-45F8-903C-C33C2A891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t="11899"/>
            <a:stretch/>
          </p:blipFill>
          <p:spPr>
            <a:xfrm>
              <a:off x="0" y="838200"/>
              <a:ext cx="9144000" cy="3718148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800F1E09-2F27-41E5-A026-0BCC2848A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569" t="11899" r="9791" b="11619"/>
            <a:stretch/>
          </p:blipFill>
          <p:spPr>
            <a:xfrm>
              <a:off x="1143000" y="838200"/>
              <a:ext cx="7099300" cy="3227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93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Regression analysis shows a Moderate positive correlation.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 value 0.48 shows that 48% of data is accounted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P-value 0.02 - reject our null hypothesis that two characteristics are not correlated. </a:t>
            </a:r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Results for Question 2</a:t>
            </a:r>
          </a:p>
        </p:txBody>
      </p:sp>
    </p:spTree>
    <p:extLst>
      <p:ext uri="{BB962C8B-B14F-4D97-AF65-F5344CB8AC3E}">
        <p14:creationId xmlns:p14="http://schemas.microsoft.com/office/powerpoint/2010/main" val="49940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75" y="-159958"/>
            <a:ext cx="6660300" cy="578250"/>
          </a:xfrm>
        </p:spPr>
        <p:txBody>
          <a:bodyPr/>
          <a:lstStyle/>
          <a:p>
            <a:r>
              <a:rPr lang="en-US" dirty="0"/>
              <a:t>Correlation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F9BC1-7C68-455A-BE9F-516C2C966211}"/>
              </a:ext>
            </a:extLst>
          </p:cNvPr>
          <p:cNvGrpSpPr/>
          <p:nvPr/>
        </p:nvGrpSpPr>
        <p:grpSpPr>
          <a:xfrm>
            <a:off x="295825" y="552246"/>
            <a:ext cx="8552350" cy="4118308"/>
            <a:chOff x="295825" y="552246"/>
            <a:chExt cx="8552350" cy="411830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ADCD2E9C-B2E9-4452-B43A-81D68A04A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lum bright="70000" contrast="-70000"/>
            </a:blip>
            <a:srcRect t="11331" r="15014"/>
            <a:stretch/>
          </p:blipFill>
          <p:spPr>
            <a:xfrm>
              <a:off x="295825" y="552246"/>
              <a:ext cx="8552350" cy="4118308"/>
            </a:xfrm>
            <a:prstGeom prst="rect">
              <a:avLst/>
            </a:prstGeom>
          </p:spPr>
        </p:pic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0E7133C5-4CCF-47B1-A6DE-304AD247A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2500" t="11933" r="19861" b="12384"/>
            <a:stretch/>
          </p:blipFill>
          <p:spPr>
            <a:xfrm>
              <a:off x="1555750" y="596900"/>
              <a:ext cx="6800850" cy="3500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80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850" y="164620"/>
            <a:ext cx="6660300" cy="396300"/>
          </a:xfrm>
        </p:spPr>
        <p:txBody>
          <a:bodyPr/>
          <a:lstStyle/>
          <a:p>
            <a:r>
              <a:rPr lang="en-US" dirty="0"/>
              <a:t>Regression Analysis of Speechiness vs Energy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57A0C1-BC38-4339-98D7-9E54C3DE51F8}"/>
              </a:ext>
            </a:extLst>
          </p:cNvPr>
          <p:cNvGrpSpPr/>
          <p:nvPr/>
        </p:nvGrpSpPr>
        <p:grpSpPr>
          <a:xfrm>
            <a:off x="0" y="759070"/>
            <a:ext cx="9144000" cy="3704659"/>
            <a:chOff x="-65825" y="983841"/>
            <a:chExt cx="9144000" cy="3704659"/>
          </a:xfrm>
        </p:grpSpPr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542DD84F-3CC2-4412-8654-B697B35F7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</a:blip>
            <a:srcRect t="12218"/>
            <a:stretch/>
          </p:blipFill>
          <p:spPr>
            <a:xfrm>
              <a:off x="-65825" y="983842"/>
              <a:ext cx="9144000" cy="3704658"/>
            </a:xfrm>
            <a:prstGeom prst="rect">
              <a:avLst/>
            </a:prstGeom>
          </p:spPr>
        </p:pic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94381776-6F1C-49EC-9A44-954A0E616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24" t="12218" r="10114" b="12531"/>
            <a:stretch/>
          </p:blipFill>
          <p:spPr>
            <a:xfrm>
              <a:off x="1079499" y="983841"/>
              <a:ext cx="7073901" cy="3175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91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850" y="1085700"/>
            <a:ext cx="6660300" cy="2972100"/>
          </a:xfrm>
        </p:spPr>
        <p:txBody>
          <a:bodyPr/>
          <a:lstStyle/>
          <a:p>
            <a:r>
              <a:rPr lang="en-US" sz="2000" dirty="0"/>
              <a:t>p value 0 shows that there is a statistically significant relationship between the two features</a:t>
            </a:r>
          </a:p>
          <a:p>
            <a:r>
              <a:rPr lang="en-US" sz="2000" dirty="0"/>
              <a:t>r value 0.45 shows that 45% of the data is accounted for and there is a moderate relationship between the two variables.</a:t>
            </a:r>
          </a:p>
          <a:p>
            <a:r>
              <a:rPr lang="en-US" sz="2000" dirty="0"/>
              <a:t>In our measure of all music releases, as Energy increases Speechiness decreases. This is the exact opposite pattern we saw in our previous measure of Rolling Stones songs only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Results for Question 3</a:t>
            </a:r>
          </a:p>
        </p:txBody>
      </p:sp>
    </p:spTree>
    <p:extLst>
      <p:ext uri="{BB962C8B-B14F-4D97-AF65-F5344CB8AC3E}">
        <p14:creationId xmlns:p14="http://schemas.microsoft.com/office/powerpoint/2010/main" val="265489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Overall Conclusion</a:t>
            </a:r>
            <a:endParaRPr sz="40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4345" y="1146499"/>
            <a:ext cx="5375310" cy="2972100"/>
          </a:xfrm>
        </p:spPr>
        <p:txBody>
          <a:bodyPr/>
          <a:lstStyle/>
          <a:p>
            <a:r>
              <a:rPr lang="en-US" dirty="0"/>
              <a:t>Change over time</a:t>
            </a:r>
          </a:p>
          <a:p>
            <a:pPr lvl="1"/>
            <a:r>
              <a:rPr lang="en-US" dirty="0"/>
              <a:t>Release counts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However, change is not universal  </a:t>
            </a:r>
          </a:p>
          <a:p>
            <a:r>
              <a:rPr lang="en-US" dirty="0"/>
              <a:t>Predict customer behavior </a:t>
            </a:r>
          </a:p>
          <a:p>
            <a:r>
              <a:rPr lang="en-US" dirty="0"/>
              <a:t>Forecast future song trends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82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>
            <a:spLocks noGrp="1"/>
          </p:cNvSpPr>
          <p:nvPr>
            <p:ph type="title" idx="4294967295"/>
          </p:nvPr>
        </p:nvSpPr>
        <p:spPr>
          <a:xfrm>
            <a:off x="412575" y="462100"/>
            <a:ext cx="2197500" cy="72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Post Mortem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2" name="Google Shape;792;p22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7ECA82-215A-4027-8DED-139EF6F63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/>
              <a:t>Rabbit hole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Data Cleanup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Adding Hypothesis </a:t>
            </a:r>
          </a:p>
          <a:p>
            <a:pPr>
              <a:lnSpc>
                <a:spcPct val="200000"/>
              </a:lnSpc>
            </a:pPr>
            <a:endParaRPr lang="en-US" sz="1800" dirty="0"/>
          </a:p>
          <a:p>
            <a:pPr>
              <a:lnSpc>
                <a:spcPct val="200000"/>
              </a:lnSpc>
            </a:pPr>
            <a:endParaRPr lang="en-US" sz="1800" dirty="0"/>
          </a:p>
          <a:p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Post Mortem</a:t>
            </a:r>
          </a:p>
        </p:txBody>
      </p:sp>
      <p:pic>
        <p:nvPicPr>
          <p:cNvPr id="6" name="Google Shape;784;p21">
            <a:extLst>
              <a:ext uri="{FF2B5EF4-FFF2-40B4-BE49-F238E27FC236}">
                <a16:creationId xmlns:a16="http://schemas.microsoft.com/office/drawing/2014/main" id="{84236738-1D0C-4091-8717-E08F029D4E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4126" r="14126"/>
          <a:stretch/>
        </p:blipFill>
        <p:spPr>
          <a:xfrm>
            <a:off x="5098804" y="823050"/>
            <a:ext cx="3497700" cy="3497400"/>
          </a:xfrm>
          <a:prstGeom prst="ellipse">
            <a:avLst/>
          </a:prstGeom>
          <a:noFill/>
          <a:ln>
            <a:noFill/>
          </a:ln>
          <a:effectLst>
            <a:outerShdw blurRad="285750" algn="bl" rotWithShape="0">
              <a:schemeClr val="lt1"/>
            </a:outerShdw>
          </a:effectLst>
        </p:spPr>
      </p:pic>
    </p:spTree>
    <p:extLst>
      <p:ext uri="{BB962C8B-B14F-4D97-AF65-F5344CB8AC3E}">
        <p14:creationId xmlns:p14="http://schemas.microsoft.com/office/powerpoint/2010/main" val="422264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How does some of the audio characteristic impact popularity?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Who makes the most “Danceable” music? Identify top 10 danceable songs by artist</a:t>
            </a:r>
          </a:p>
          <a:p>
            <a:endParaRPr lang="en-US" sz="1800" dirty="0"/>
          </a:p>
          <a:p>
            <a:pPr marL="76200" indent="0">
              <a:buNone/>
            </a:pPr>
            <a:endParaRPr lang="en-US" sz="1800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82031C5-73C8-4FB7-8CAF-7BB68B84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Addition Possible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2468765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34"/>
          <p:cNvGrpSpPr/>
          <p:nvPr/>
        </p:nvGrpSpPr>
        <p:grpSpPr>
          <a:xfrm>
            <a:off x="218" y="1955909"/>
            <a:ext cx="9143345" cy="1231682"/>
            <a:chOff x="218" y="898161"/>
            <a:chExt cx="9143345" cy="1231682"/>
          </a:xfrm>
        </p:grpSpPr>
        <p:sp>
          <p:nvSpPr>
            <p:cNvPr id="1089" name="Google Shape;1089;p3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34"/>
          <p:cNvSpPr/>
          <p:nvPr/>
        </p:nvSpPr>
        <p:spPr>
          <a:xfrm>
            <a:off x="3641050" y="1640725"/>
            <a:ext cx="1862100" cy="1862100"/>
          </a:xfrm>
          <a:prstGeom prst="ellipse">
            <a:avLst/>
          </a:prstGeom>
          <a:gradFill>
            <a:gsLst>
              <a:gs pos="0">
                <a:srgbClr val="BEF176"/>
              </a:gs>
              <a:gs pos="50000">
                <a:schemeClr val="accent2"/>
              </a:gs>
              <a:gs pos="100000">
                <a:srgbClr val="AF9FFF"/>
              </a:gs>
            </a:gsLst>
            <a:lin ang="5400012" scaled="0"/>
          </a:gradFill>
          <a:ln>
            <a:noFill/>
          </a:ln>
          <a:effectLst>
            <a:outerShdw blurRad="28575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4"/>
          <p:cNvSpPr txBox="1">
            <a:spLocks noGrp="1"/>
          </p:cNvSpPr>
          <p:nvPr>
            <p:ph type="ctrTitle" idx="4294967295"/>
          </p:nvPr>
        </p:nvSpPr>
        <p:spPr>
          <a:xfrm>
            <a:off x="1439400" y="978575"/>
            <a:ext cx="6265200" cy="47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BEF176"/>
                </a:solidFill>
              </a:rPr>
              <a:t>THANKS!</a:t>
            </a:r>
            <a:endParaRPr sz="5400" dirty="0">
              <a:solidFill>
                <a:srgbClr val="BEF176"/>
              </a:solidFill>
            </a:endParaRPr>
          </a:p>
        </p:txBody>
      </p:sp>
      <p:sp>
        <p:nvSpPr>
          <p:cNvPr id="1136" name="Google Shape;1136;p34"/>
          <p:cNvSpPr txBox="1">
            <a:spLocks noGrp="1"/>
          </p:cNvSpPr>
          <p:nvPr>
            <p:ph type="subTitle" idx="4294967295"/>
          </p:nvPr>
        </p:nvSpPr>
        <p:spPr>
          <a:xfrm>
            <a:off x="952875" y="3706325"/>
            <a:ext cx="7238400" cy="60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AF9FFF"/>
                </a:solidFill>
                <a:latin typeface="Catamaran"/>
                <a:ea typeface="Catamaran"/>
                <a:cs typeface="Catamaran"/>
                <a:sym typeface="Catamaran"/>
              </a:rPr>
              <a:t>Any questions?</a:t>
            </a:r>
            <a:endParaRPr sz="2800" b="1" dirty="0">
              <a:solidFill>
                <a:srgbClr val="AF9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AF9F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rgbClr val="AF9FFF"/>
              </a:solidFill>
            </a:endParaRPr>
          </a:p>
        </p:txBody>
      </p:sp>
      <p:sp>
        <p:nvSpPr>
          <p:cNvPr id="1137" name="Google Shape;1137;p34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138" name="Google Shape;1138;p34"/>
          <p:cNvGrpSpPr/>
          <p:nvPr/>
        </p:nvGrpSpPr>
        <p:grpSpPr>
          <a:xfrm>
            <a:off x="4096180" y="2124104"/>
            <a:ext cx="951348" cy="895031"/>
            <a:chOff x="5972700" y="2330200"/>
            <a:chExt cx="411625" cy="387275"/>
          </a:xfrm>
        </p:grpSpPr>
        <p:sp>
          <p:nvSpPr>
            <p:cNvPr id="1139" name="Google Shape;113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" name="Picture 5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A951C4-236F-4F89-A6DE-2E0F496C0C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855300" y="1006512"/>
            <a:ext cx="7433400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</a:rPr>
              <a:t>Decades of Music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009314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/>
              <a:t>Spotify Dataset 1921-2020</a:t>
            </a:r>
            <a:endParaRPr sz="3200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A156CD-F1F8-4410-9EFA-E084C0E39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6"/>
          <p:cNvSpPr txBox="1">
            <a:spLocks noGrp="1"/>
          </p:cNvSpPr>
          <p:nvPr>
            <p:ph type="body" idx="1"/>
          </p:nvPr>
        </p:nvSpPr>
        <p:spPr>
          <a:xfrm>
            <a:off x="709863" y="1933099"/>
            <a:ext cx="7724274" cy="24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800" dirty="0"/>
              <a:t>Music is always changing, and the changes are unpredictable.</a:t>
            </a:r>
          </a:p>
          <a:p>
            <a:pPr marL="0" lvl="0" indent="0" algn="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200" dirty="0"/>
              <a:t>~ Billy </a:t>
            </a:r>
            <a:r>
              <a:rPr lang="en-US" sz="3200" dirty="0" err="1"/>
              <a:t>Sheeham</a:t>
            </a:r>
            <a:endParaRPr sz="3200" dirty="0"/>
          </a:p>
        </p:txBody>
      </p:sp>
      <p:sp>
        <p:nvSpPr>
          <p:cNvPr id="734" name="Google Shape;734;p16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860E7B8E-FAB1-4434-8B5E-875585B5A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3375EAB-F648-41B9-9224-4CC2654FD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570" y="157525"/>
            <a:ext cx="2706859" cy="4828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5"/>
          <p:cNvSpPr txBox="1">
            <a:spLocks noGrp="1"/>
          </p:cNvSpPr>
          <p:nvPr>
            <p:ph type="ctrTitle"/>
          </p:nvPr>
        </p:nvSpPr>
        <p:spPr>
          <a:xfrm>
            <a:off x="288758" y="1006512"/>
            <a:ext cx="8626642" cy="1018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Objective</a:t>
            </a:r>
          </a:p>
        </p:txBody>
      </p:sp>
      <p:sp>
        <p:nvSpPr>
          <p:cNvPr id="728" name="Google Shape;728;p15"/>
          <p:cNvSpPr txBox="1">
            <a:spLocks noGrp="1"/>
          </p:cNvSpPr>
          <p:nvPr>
            <p:ph type="subTitle" idx="1"/>
          </p:nvPr>
        </p:nvSpPr>
        <p:spPr>
          <a:xfrm>
            <a:off x="855300" y="2009314"/>
            <a:ext cx="7433400" cy="3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dirty="0"/>
              <a:t>Spotify Dataset 1921-2020</a:t>
            </a:r>
            <a:endParaRPr sz="3200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8A156CD-F1F8-4410-9EFA-E084C0E39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6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Objective</a:t>
            </a:r>
            <a:endParaRPr sz="32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Identifying music trends and characteristics over the past one hundred years. </a:t>
            </a:r>
          </a:p>
          <a:p>
            <a:r>
              <a:rPr lang="en-US" sz="2200" dirty="0"/>
              <a:t>Spotify Data extracted from Kaggle</a:t>
            </a:r>
          </a:p>
          <a:p>
            <a:r>
              <a:rPr lang="en-US" sz="2200" dirty="0"/>
              <a:t>Raw Data </a:t>
            </a:r>
            <a:r>
              <a:rPr lang="en-US" sz="2200"/>
              <a:t>contained 174k+ </a:t>
            </a:r>
            <a:r>
              <a:rPr lang="en-US" sz="2200" dirty="0"/>
              <a:t>tracks and 19 audio features</a:t>
            </a:r>
          </a:p>
          <a:p>
            <a:r>
              <a:rPr lang="en-US" sz="2200" dirty="0"/>
              <a:t>Data contains information on release by year and provides numerical ratings for different characteristics of music released.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3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Null Hypothesis &amp; Questions</a:t>
            </a:r>
            <a:endParaRPr sz="32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896" y="1127500"/>
            <a:ext cx="3330175" cy="2972100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/>
              <a:t>Question 1 :</a:t>
            </a:r>
          </a:p>
          <a:p>
            <a:pPr marL="76200" indent="0">
              <a:buNone/>
            </a:pPr>
            <a:r>
              <a:rPr lang="en-US" sz="2200" dirty="0"/>
              <a:t>Is there a statistically significant difference in Number of records released over the decades?</a:t>
            </a:r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6A1B4E4-9BED-4A20-8AAF-E7BDC575E50D}"/>
              </a:ext>
            </a:extLst>
          </p:cNvPr>
          <p:cNvSpPr txBox="1">
            <a:spLocks/>
          </p:cNvSpPr>
          <p:nvPr/>
        </p:nvSpPr>
        <p:spPr>
          <a:xfrm>
            <a:off x="323855" y="1148556"/>
            <a:ext cx="4248138" cy="17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Font typeface="Catamaran Thin"/>
              <a:buNone/>
            </a:pPr>
            <a:r>
              <a:rPr lang="en-US" sz="2200" dirty="0"/>
              <a:t>Null Hypothesis: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There is no statistically significant relationship between the decades of song release and the number of songs released during that time period</a:t>
            </a:r>
            <a:r>
              <a:rPr lang="en-US" sz="2000" dirty="0"/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D9A21F-A64B-4656-8176-75FF77F78775}"/>
              </a:ext>
            </a:extLst>
          </p:cNvPr>
          <p:cNvCxnSpPr>
            <a:cxnSpLocks/>
          </p:cNvCxnSpPr>
          <p:nvPr/>
        </p:nvCxnSpPr>
        <p:spPr>
          <a:xfrm>
            <a:off x="4572000" y="1125350"/>
            <a:ext cx="0" cy="27078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5282E30-427C-4E31-9433-24D0402DB1D1}"/>
              </a:ext>
            </a:extLst>
          </p:cNvPr>
          <p:cNvSpPr txBox="1">
            <a:spLocks/>
          </p:cNvSpPr>
          <p:nvPr/>
        </p:nvSpPr>
        <p:spPr>
          <a:xfrm>
            <a:off x="323848" y="2511213"/>
            <a:ext cx="4248131" cy="1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Font typeface="Catamaran Thin"/>
              <a:buNone/>
            </a:pPr>
            <a:r>
              <a:rPr lang="en-US" sz="2200" dirty="0"/>
              <a:t>Alternate Hypothesis: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There is a statistically significant relation between the decade of song release and the number of songs released in any time period</a:t>
            </a:r>
          </a:p>
        </p:txBody>
      </p:sp>
    </p:spTree>
    <p:extLst>
      <p:ext uri="{BB962C8B-B14F-4D97-AF65-F5344CB8AC3E}">
        <p14:creationId xmlns:p14="http://schemas.microsoft.com/office/powerpoint/2010/main" val="273899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Null Hypothesis &amp; Questions</a:t>
            </a:r>
            <a:endParaRPr sz="32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896" y="1127500"/>
            <a:ext cx="3330175" cy="2972100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/>
              <a:t>Question 2 :</a:t>
            </a:r>
          </a:p>
          <a:p>
            <a:pPr marL="76200" indent="0">
              <a:buNone/>
            </a:pPr>
            <a:r>
              <a:rPr lang="en-US" sz="2200" dirty="0"/>
              <a:t>Is there a correlation between the "Speechiness" and "Energy" of Rolling Stones songs over time?</a:t>
            </a:r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D9A21F-A64B-4656-8176-75FF77F78775}"/>
              </a:ext>
            </a:extLst>
          </p:cNvPr>
          <p:cNvCxnSpPr>
            <a:cxnSpLocks/>
          </p:cNvCxnSpPr>
          <p:nvPr/>
        </p:nvCxnSpPr>
        <p:spPr>
          <a:xfrm>
            <a:off x="4572000" y="1125350"/>
            <a:ext cx="0" cy="27078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01DAA6-2118-464B-B955-48A0E3D7654D}"/>
              </a:ext>
            </a:extLst>
          </p:cNvPr>
          <p:cNvSpPr txBox="1">
            <a:spLocks/>
          </p:cNvSpPr>
          <p:nvPr/>
        </p:nvSpPr>
        <p:spPr>
          <a:xfrm>
            <a:off x="323855" y="1148556"/>
            <a:ext cx="4248138" cy="17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Font typeface="Catamaran Thin"/>
              <a:buNone/>
            </a:pPr>
            <a:r>
              <a:rPr lang="en-US" sz="2200" dirty="0"/>
              <a:t>Null Hypothesis: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There is no correlation between levels of </a:t>
            </a:r>
            <a:r>
              <a:rPr lang="en-US" sz="1600" dirty="0" err="1"/>
              <a:t>speechiness</a:t>
            </a:r>
            <a:r>
              <a:rPr lang="en-US" sz="1600" dirty="0"/>
              <a:t> vs energy in Rolling Stones songs.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DC6E23A-6D00-4DDF-9DDA-6ADD753AEC98}"/>
              </a:ext>
            </a:extLst>
          </p:cNvPr>
          <p:cNvSpPr txBox="1">
            <a:spLocks/>
          </p:cNvSpPr>
          <p:nvPr/>
        </p:nvSpPr>
        <p:spPr>
          <a:xfrm>
            <a:off x="323848" y="2511213"/>
            <a:ext cx="4248131" cy="1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Font typeface="Catamaran Thin"/>
              <a:buNone/>
            </a:pPr>
            <a:r>
              <a:rPr lang="en-US" sz="2200" dirty="0"/>
              <a:t>Alternate Hypothesis: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There is a correlation between levels of </a:t>
            </a:r>
            <a:r>
              <a:rPr lang="en-US" sz="1600" dirty="0" err="1"/>
              <a:t>speechiness</a:t>
            </a:r>
            <a:r>
              <a:rPr lang="en-US" sz="1600" dirty="0"/>
              <a:t> vs energy in Rolling Stones songs - they travel similar paths.</a:t>
            </a:r>
          </a:p>
        </p:txBody>
      </p:sp>
    </p:spTree>
    <p:extLst>
      <p:ext uri="{BB962C8B-B14F-4D97-AF65-F5344CB8AC3E}">
        <p14:creationId xmlns:p14="http://schemas.microsoft.com/office/powerpoint/2010/main" val="186178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7"/>
          <p:cNvSpPr txBox="1">
            <a:spLocks noGrp="1"/>
          </p:cNvSpPr>
          <p:nvPr>
            <p:ph type="title"/>
          </p:nvPr>
        </p:nvSpPr>
        <p:spPr>
          <a:xfrm>
            <a:off x="1241875" y="455000"/>
            <a:ext cx="6660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Null Hypothesis &amp; Questions</a:t>
            </a:r>
            <a:endParaRPr sz="3200" dirty="0"/>
          </a:p>
        </p:txBody>
      </p:sp>
      <p:sp>
        <p:nvSpPr>
          <p:cNvPr id="741" name="Google Shape;741;p17"/>
          <p:cNvSpPr txBox="1">
            <a:spLocks noGrp="1"/>
          </p:cNvSpPr>
          <p:nvPr>
            <p:ph type="sldNum" idx="12"/>
          </p:nvPr>
        </p:nvSpPr>
        <p:spPr>
          <a:xfrm>
            <a:off x="4297650" y="4413799"/>
            <a:ext cx="548700" cy="72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4F06-6E0A-455F-9353-13E4B984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895" y="1127500"/>
            <a:ext cx="4109703" cy="2972100"/>
          </a:xfrm>
        </p:spPr>
        <p:txBody>
          <a:bodyPr/>
          <a:lstStyle/>
          <a:p>
            <a:pPr marL="76200" indent="0">
              <a:buNone/>
            </a:pPr>
            <a:r>
              <a:rPr lang="en-US" sz="2200" dirty="0"/>
              <a:t>Question 3 :</a:t>
            </a:r>
          </a:p>
          <a:p>
            <a:pPr marL="76200" indent="0">
              <a:buNone/>
            </a:pPr>
            <a:r>
              <a:rPr lang="en-US" sz="2200" dirty="0"/>
              <a:t>Are energy and </a:t>
            </a:r>
            <a:r>
              <a:rPr lang="en-US" sz="2200" dirty="0" err="1"/>
              <a:t>speechiness</a:t>
            </a:r>
            <a:r>
              <a:rPr lang="en-US" sz="2200" dirty="0"/>
              <a:t> patterns in music correlated when looking at all songs released?</a:t>
            </a:r>
          </a:p>
        </p:txBody>
      </p:sp>
      <p:pic>
        <p:nvPicPr>
          <p:cNvPr id="7" name="Picture 6" descr="Shap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9BE6E7D9-002B-4E92-B637-A8F3802C33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6" t="17216" r="74906" b="18606"/>
          <a:stretch/>
        </p:blipFill>
        <p:spPr>
          <a:xfrm>
            <a:off x="8826700" y="4778599"/>
            <a:ext cx="251475" cy="25685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D9A21F-A64B-4656-8176-75FF77F78775}"/>
              </a:ext>
            </a:extLst>
          </p:cNvPr>
          <p:cNvCxnSpPr>
            <a:cxnSpLocks/>
          </p:cNvCxnSpPr>
          <p:nvPr/>
        </p:nvCxnSpPr>
        <p:spPr>
          <a:xfrm>
            <a:off x="4572000" y="1125350"/>
            <a:ext cx="0" cy="27078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CCFED-33EA-4C82-B26F-8316B79FE935}"/>
              </a:ext>
            </a:extLst>
          </p:cNvPr>
          <p:cNvSpPr txBox="1">
            <a:spLocks/>
          </p:cNvSpPr>
          <p:nvPr/>
        </p:nvSpPr>
        <p:spPr>
          <a:xfrm>
            <a:off x="323855" y="1148556"/>
            <a:ext cx="4248138" cy="170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Font typeface="Catamaran Thin"/>
              <a:buNone/>
            </a:pPr>
            <a:r>
              <a:rPr lang="en-US" sz="2200" dirty="0"/>
              <a:t>Null Hypothesis: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There is no correlation between levels of </a:t>
            </a:r>
            <a:r>
              <a:rPr lang="en-US" sz="1600" dirty="0" err="1"/>
              <a:t>speechiness</a:t>
            </a:r>
            <a:r>
              <a:rPr lang="en-US" sz="1600" dirty="0"/>
              <a:t> vs energy in all songs.</a:t>
            </a:r>
            <a:endParaRPr lang="en-US" sz="2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3D0B04-861D-4224-ABE6-72C5E86FA0DF}"/>
              </a:ext>
            </a:extLst>
          </p:cNvPr>
          <p:cNvSpPr txBox="1">
            <a:spLocks/>
          </p:cNvSpPr>
          <p:nvPr/>
        </p:nvSpPr>
        <p:spPr>
          <a:xfrm>
            <a:off x="323848" y="2511213"/>
            <a:ext cx="4248131" cy="1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>
              <a:buFont typeface="Catamaran Thin"/>
              <a:buNone/>
            </a:pPr>
            <a:r>
              <a:rPr lang="en-US" sz="2200" dirty="0"/>
              <a:t>Alternate Hypothesis:</a:t>
            </a:r>
          </a:p>
          <a:p>
            <a:pPr marL="76200" indent="0">
              <a:buFont typeface="Catamaran Thin"/>
              <a:buNone/>
            </a:pPr>
            <a:r>
              <a:rPr lang="en-US" sz="1600" dirty="0"/>
              <a:t>There is a correlation between levels of </a:t>
            </a:r>
            <a:r>
              <a:rPr lang="en-US" sz="1600" dirty="0" err="1"/>
              <a:t>speechiness</a:t>
            </a:r>
            <a:r>
              <a:rPr lang="en-US" sz="1600" dirty="0"/>
              <a:t> vs energy in all songs - they travel similar paths.</a:t>
            </a:r>
          </a:p>
        </p:txBody>
      </p:sp>
    </p:spTree>
    <p:extLst>
      <p:ext uri="{BB962C8B-B14F-4D97-AF65-F5344CB8AC3E}">
        <p14:creationId xmlns:p14="http://schemas.microsoft.com/office/powerpoint/2010/main" val="220751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30253</TotalTime>
  <Words>1200</Words>
  <Application>Microsoft Office PowerPoint</Application>
  <PresentationFormat>On-screen Show (16:9)</PresentationFormat>
  <Paragraphs>205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Catamaran</vt:lpstr>
      <vt:lpstr>Calibri</vt:lpstr>
      <vt:lpstr>Catamaran Thin</vt:lpstr>
      <vt:lpstr>Arial</vt:lpstr>
      <vt:lpstr>Hubert template</vt:lpstr>
      <vt:lpstr>PowerPoint Presentation</vt:lpstr>
      <vt:lpstr>Agenda</vt:lpstr>
      <vt:lpstr>Decades of Music</vt:lpstr>
      <vt:lpstr>PowerPoint Presentation</vt:lpstr>
      <vt:lpstr>Objective</vt:lpstr>
      <vt:lpstr>Objective</vt:lpstr>
      <vt:lpstr>Null Hypothesis &amp; Questions</vt:lpstr>
      <vt:lpstr>Null Hypothesis &amp; Questions</vt:lpstr>
      <vt:lpstr>Null Hypothesis &amp; Questions</vt:lpstr>
      <vt:lpstr>Data Cleanup &amp; Exploration</vt:lpstr>
      <vt:lpstr>Data Cleanup &amp; Exploration</vt:lpstr>
      <vt:lpstr>Data Cleanup &amp; Exploration</vt:lpstr>
      <vt:lpstr>Data Cleanup &amp; Exploration</vt:lpstr>
      <vt:lpstr>Data Analysis</vt:lpstr>
      <vt:lpstr>Is there a statistically significant difference in Number of records released over the decades?</vt:lpstr>
      <vt:lpstr>Use chi square test to measure categorical data sorted by decade</vt:lpstr>
      <vt:lpstr>Results from Question 1</vt:lpstr>
      <vt:lpstr>Is there a correlation between the "Speechiness" and "Energy" of Rolling Stones songs over time?</vt:lpstr>
      <vt:lpstr>Correlation Matrix – ‘The Rolling Stones’</vt:lpstr>
      <vt:lpstr>Regression Analysis of Speechiness vs Energy</vt:lpstr>
      <vt:lpstr>Results for Question 2</vt:lpstr>
      <vt:lpstr>Correlation Matrix</vt:lpstr>
      <vt:lpstr>Regression Analysis of Speechiness vs Energy</vt:lpstr>
      <vt:lpstr>Results for Question 3</vt:lpstr>
      <vt:lpstr>Overall Conclusion</vt:lpstr>
      <vt:lpstr>Post Mortem</vt:lpstr>
      <vt:lpstr>Post Mortem</vt:lpstr>
      <vt:lpstr>Addition Possible Questions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Vanessa Vasquez</cp:lastModifiedBy>
  <cp:revision>44</cp:revision>
  <dcterms:modified xsi:type="dcterms:W3CDTF">2021-02-24T02:33:13Z</dcterms:modified>
</cp:coreProperties>
</file>