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FF7CE-04DC-41EA-A171-82FADF4EEF3A}" v="2" dt="2025-02-18T23:34:29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62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Gunde" userId="85d99bac-ad4b-4727-8cd1-f82e5bfaf42d" providerId="ADAL" clId="{261FF7CE-04DC-41EA-A171-82FADF4EEF3A}"/>
    <pc:docChg chg="custSel modSld">
      <pc:chgData name="Divya Gunde" userId="85d99bac-ad4b-4727-8cd1-f82e5bfaf42d" providerId="ADAL" clId="{261FF7CE-04DC-41EA-A171-82FADF4EEF3A}" dt="2025-02-18T23:35:24.924" v="5"/>
      <pc:docMkLst>
        <pc:docMk/>
      </pc:docMkLst>
      <pc:sldChg chg="modSp mod">
        <pc:chgData name="Divya Gunde" userId="85d99bac-ad4b-4727-8cd1-f82e5bfaf42d" providerId="ADAL" clId="{261FF7CE-04DC-41EA-A171-82FADF4EEF3A}" dt="2025-02-18T23:34:29.305" v="4" actId="27636"/>
        <pc:sldMkLst>
          <pc:docMk/>
          <pc:sldMk cId="0" sldId="256"/>
        </pc:sldMkLst>
        <pc:spChg chg="mod">
          <ac:chgData name="Divya Gunde" userId="85d99bac-ad4b-4727-8cd1-f82e5bfaf42d" providerId="ADAL" clId="{261FF7CE-04DC-41EA-A171-82FADF4EEF3A}" dt="2025-02-18T23:34:29.160" v="2"/>
          <ac:spMkLst>
            <pc:docMk/>
            <pc:sldMk cId="0" sldId="256"/>
            <ac:spMk id="2" creationId="{00000000-0000-0000-0000-000000000000}"/>
          </ac:spMkLst>
        </pc:spChg>
        <pc:spChg chg="mod">
          <ac:chgData name="Divya Gunde" userId="85d99bac-ad4b-4727-8cd1-f82e5bfaf42d" providerId="ADAL" clId="{261FF7CE-04DC-41EA-A171-82FADF4EEF3A}" dt="2025-02-18T23:34:29.305" v="4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Divya Gunde" userId="85d99bac-ad4b-4727-8cd1-f82e5bfaf42d" providerId="ADAL" clId="{261FF7CE-04DC-41EA-A171-82FADF4EEF3A}" dt="2025-02-18T23:34:29.160" v="2"/>
        <pc:sldMkLst>
          <pc:docMk/>
          <pc:sldMk cId="0" sldId="257"/>
        </pc:sldMkLst>
        <pc:spChg chg="mod">
          <ac:chgData name="Divya Gunde" userId="85d99bac-ad4b-4727-8cd1-f82e5bfaf42d" providerId="ADAL" clId="{261FF7CE-04DC-41EA-A171-82FADF4EEF3A}" dt="2025-02-18T23:34:29.160" v="2"/>
          <ac:spMkLst>
            <pc:docMk/>
            <pc:sldMk cId="0" sldId="257"/>
            <ac:spMk id="2" creationId="{00000000-0000-0000-0000-000000000000}"/>
          </ac:spMkLst>
        </pc:spChg>
        <pc:spChg chg="mod">
          <ac:chgData name="Divya Gunde" userId="85d99bac-ad4b-4727-8cd1-f82e5bfaf42d" providerId="ADAL" clId="{261FF7CE-04DC-41EA-A171-82FADF4EEF3A}" dt="2025-02-18T23:34:29.160" v="2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Divya Gunde" userId="85d99bac-ad4b-4727-8cd1-f82e5bfaf42d" providerId="ADAL" clId="{261FF7CE-04DC-41EA-A171-82FADF4EEF3A}" dt="2025-02-18T23:34:29.160" v="2"/>
        <pc:sldMkLst>
          <pc:docMk/>
          <pc:sldMk cId="0" sldId="258"/>
        </pc:sldMkLst>
        <pc:spChg chg="mod">
          <ac:chgData name="Divya Gunde" userId="85d99bac-ad4b-4727-8cd1-f82e5bfaf42d" providerId="ADAL" clId="{261FF7CE-04DC-41EA-A171-82FADF4EEF3A}" dt="2025-02-18T23:34:29.160" v="2"/>
          <ac:spMkLst>
            <pc:docMk/>
            <pc:sldMk cId="0" sldId="258"/>
            <ac:spMk id="2" creationId="{00000000-0000-0000-0000-000000000000}"/>
          </ac:spMkLst>
        </pc:spChg>
        <pc:spChg chg="mod">
          <ac:chgData name="Divya Gunde" userId="85d99bac-ad4b-4727-8cd1-f82e5bfaf42d" providerId="ADAL" clId="{261FF7CE-04DC-41EA-A171-82FADF4EEF3A}" dt="2025-02-18T23:34:29.160" v="2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Divya Gunde" userId="85d99bac-ad4b-4727-8cd1-f82e5bfaf42d" providerId="ADAL" clId="{261FF7CE-04DC-41EA-A171-82FADF4EEF3A}" dt="2025-02-18T23:34:29.160" v="2"/>
        <pc:sldMkLst>
          <pc:docMk/>
          <pc:sldMk cId="0" sldId="259"/>
        </pc:sldMkLst>
        <pc:spChg chg="mod">
          <ac:chgData name="Divya Gunde" userId="85d99bac-ad4b-4727-8cd1-f82e5bfaf42d" providerId="ADAL" clId="{261FF7CE-04DC-41EA-A171-82FADF4EEF3A}" dt="2025-02-18T23:34:29.160" v="2"/>
          <ac:spMkLst>
            <pc:docMk/>
            <pc:sldMk cId="0" sldId="259"/>
            <ac:spMk id="2" creationId="{00000000-0000-0000-0000-000000000000}"/>
          </ac:spMkLst>
        </pc:spChg>
        <pc:spChg chg="mod">
          <ac:chgData name="Divya Gunde" userId="85d99bac-ad4b-4727-8cd1-f82e5bfaf42d" providerId="ADAL" clId="{261FF7CE-04DC-41EA-A171-82FADF4EEF3A}" dt="2025-02-18T23:34:29.160" v="2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Divya Gunde" userId="85d99bac-ad4b-4727-8cd1-f82e5bfaf42d" providerId="ADAL" clId="{261FF7CE-04DC-41EA-A171-82FADF4EEF3A}" dt="2025-02-18T23:35:24.924" v="5"/>
        <pc:sldMkLst>
          <pc:docMk/>
          <pc:sldMk cId="0" sldId="260"/>
        </pc:sldMkLst>
        <pc:spChg chg="mod">
          <ac:chgData name="Divya Gunde" userId="85d99bac-ad4b-4727-8cd1-f82e5bfaf42d" providerId="ADAL" clId="{261FF7CE-04DC-41EA-A171-82FADF4EEF3A}" dt="2025-02-18T23:35:24.924" v="5"/>
          <ac:spMkLst>
            <pc:docMk/>
            <pc:sldMk cId="0" sldId="260"/>
            <ac:spMk id="2" creationId="{00000000-0000-0000-0000-000000000000}"/>
          </ac:spMkLst>
        </pc:spChg>
        <pc:spChg chg="mod">
          <ac:chgData name="Divya Gunde" userId="85d99bac-ad4b-4727-8cd1-f82e5bfaf42d" providerId="ADAL" clId="{261FF7CE-04DC-41EA-A171-82FADF4EEF3A}" dt="2025-02-18T23:34:29.160" v="2"/>
          <ac:spMkLst>
            <pc:docMk/>
            <pc:sldMk cId="0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1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612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4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75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1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10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6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3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0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2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7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8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29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Blinkit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t>Comprehensive Analysis of Sales Performance, Customer Satisfaction, and Inventory Distribution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 conduct a comprehensive analysis of </a:t>
            </a:r>
            <a:r>
              <a:rPr dirty="0" err="1"/>
              <a:t>Blinkit's</a:t>
            </a:r>
            <a:r>
              <a:rPr dirty="0"/>
              <a:t> sales performance, customer satisfaction, and inventory distribution to identify key insights and opportunities for optimization using various KPIs and visualizations in Power BI.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Sales: Overall revenue generated from all items sold.</a:t>
            </a:r>
          </a:p>
          <a:p>
            <a:r>
              <a:t>• Average Sales: Average revenue per sale.</a:t>
            </a:r>
          </a:p>
          <a:p>
            <a:r>
              <a:t>• Number of Items: Total count of different items sold.</a:t>
            </a:r>
          </a:p>
          <a:p>
            <a:r>
              <a:t>• Average Rating: Average customer rating for items sold.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Granular KPI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Total Sales by Fat Content: Analyze the impact of fat content on total sales.</a:t>
            </a:r>
          </a:p>
          <a:p>
            <a:r>
              <a:t>2. Total Sales by Item Type: Identify performance of different item types.</a:t>
            </a:r>
          </a:p>
          <a:p>
            <a:r>
              <a:t>3. Fat Content by Outlet for Total Sales: Compare sales across different outlets.</a:t>
            </a:r>
          </a:p>
          <a:p>
            <a:r>
              <a:t>4. Total Sales by Outlet Establishment: Evaluate the impact of establishment age on sales.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Granular KPI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5. Percentage of Sales by Outlet Size: Analyze correlation between outlet size and total sales.</a:t>
            </a:r>
          </a:p>
          <a:p>
            <a:r>
              <a:rPr dirty="0"/>
              <a:t>6. Sales by Outlet Location: Assess geographic distribution of sales.</a:t>
            </a:r>
          </a:p>
          <a:p>
            <a:r>
              <a:rPr dirty="0"/>
              <a:t>7. All Metrics by Outlet Type: Provide a comprehensive breakdown of all KPIs by outlet type.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e00b6687-c776-4514-8a12-5549c0aabb79}" enabled="0" method="" siteId="{e00b6687-c776-4514-8a12-5549c0aabb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</TotalTime>
  <Words>222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Ion</vt:lpstr>
      <vt:lpstr>Blinkit Sales Analysis</vt:lpstr>
      <vt:lpstr>Business Requirement</vt:lpstr>
      <vt:lpstr>Key Performance Indicators (KPIs)</vt:lpstr>
      <vt:lpstr>Granular KPI Analysis</vt:lpstr>
      <vt:lpstr>Granular KPI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Divya Gunde</dc:creator>
  <cp:keywords/>
  <dc:description>generated using python-pptx</dc:description>
  <cp:lastModifiedBy>Divya Gunde</cp:lastModifiedBy>
  <cp:revision>1</cp:revision>
  <dcterms:created xsi:type="dcterms:W3CDTF">2013-01-27T09:14:16Z</dcterms:created>
  <dcterms:modified xsi:type="dcterms:W3CDTF">2025-02-18T23:35:28Z</dcterms:modified>
  <cp:category/>
</cp:coreProperties>
</file>