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Energy Consumption Trend Analysis with Power BI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7"/>
          <p:cNvSpPr/>
          <p:nvPr/>
        </p:nvSpPr>
        <p:spPr>
          <a:xfrm>
            <a:off x="191911" y="2808189"/>
            <a:ext cx="5436157" cy="1323439"/>
          </a:xfrm>
          <a:prstGeom prst="rect">
            <a:avLst/>
          </a:prstGeom>
        </p:spPr>
        <p:txBody>
          <a:bodyPr wrap="square">
            <a:spAutoFit/>
          </a:bodyPr>
          <a:lstStyle/>
          <a:p>
            <a:pPr marL="285750" indent="-285750">
              <a:buFont typeface="Arial" panose="020B0604020202020204" pitchFamily="34" charset="0"/>
              <a:buChar char="•"/>
            </a:pPr>
            <a:r>
              <a:rPr lang="en-US" sz="1600" dirty="0"/>
              <a:t>Understand energy consumption patterns over time</a:t>
            </a:r>
            <a:r>
              <a:rPr lang="en-US" sz="1600" dirty="0" smtClean="0"/>
              <a:t>.</a:t>
            </a:r>
          </a:p>
          <a:p>
            <a:pPr marL="285750" indent="-285750">
              <a:buFont typeface="Arial" panose="020B0604020202020204" pitchFamily="34" charset="0"/>
              <a:buChar char="•"/>
            </a:pPr>
            <a:r>
              <a:rPr lang="en-US" sz="1600" dirty="0" smtClean="0"/>
              <a:t>Learn </a:t>
            </a:r>
            <a:r>
              <a:rPr lang="en-US" sz="1600" dirty="0"/>
              <a:t>to import, clean, and transform data using Power BI</a:t>
            </a:r>
            <a:r>
              <a:rPr lang="en-US" sz="1600" dirty="0" smtClean="0"/>
              <a:t>.</a:t>
            </a:r>
          </a:p>
          <a:p>
            <a:pPr marL="285750" indent="-285750">
              <a:buFont typeface="Arial" panose="020B0604020202020204" pitchFamily="34" charset="0"/>
              <a:buChar char="•"/>
            </a:pPr>
            <a:r>
              <a:rPr lang="en-US" sz="1600" dirty="0" smtClean="0"/>
              <a:t>Create </a:t>
            </a:r>
            <a:r>
              <a:rPr lang="en-US" sz="1600" dirty="0"/>
              <a:t>interactive visualizations and </a:t>
            </a:r>
            <a:r>
              <a:rPr lang="en-US" sz="1600" dirty="0" smtClean="0"/>
              <a:t>reports .</a:t>
            </a:r>
          </a:p>
          <a:p>
            <a:pPr marL="285750" indent="-285750">
              <a:buFont typeface="Arial" panose="020B0604020202020204" pitchFamily="34" charset="0"/>
              <a:buChar char="•"/>
            </a:pPr>
            <a:r>
              <a:rPr lang="en-US" sz="1600" dirty="0" smtClean="0"/>
              <a:t>Derive </a:t>
            </a:r>
            <a:r>
              <a:rPr lang="en-US" sz="1600" dirty="0"/>
              <a:t>actionable insights for energy efficiency.</a:t>
            </a:r>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Rectangle 1"/>
          <p:cNvSpPr/>
          <p:nvPr/>
        </p:nvSpPr>
        <p:spPr>
          <a:xfrm>
            <a:off x="135834" y="2387174"/>
            <a:ext cx="8474299" cy="1241622"/>
          </a:xfrm>
          <a:prstGeom prst="rect">
            <a:avLst/>
          </a:prstGeom>
        </p:spPr>
        <p:txBody>
          <a:bodyPr wrap="square">
            <a:spAutoFit/>
          </a:bodyPr>
          <a:lstStyle/>
          <a:p>
            <a:pPr marL="342900" indent="-342900">
              <a:buFont typeface="Arial" panose="020B0604020202020204" pitchFamily="34" charset="0"/>
              <a:buChar char="•"/>
            </a:pPr>
            <a:r>
              <a:rPr lang="en-IN" dirty="0"/>
              <a:t>Power BI </a:t>
            </a:r>
            <a:r>
              <a:rPr lang="en-IN" dirty="0" smtClean="0"/>
              <a:t>Desktop</a:t>
            </a:r>
          </a:p>
          <a:p>
            <a:pPr marL="342900" indent="-342900">
              <a:buFont typeface="Arial" panose="020B0604020202020204" pitchFamily="34" charset="0"/>
              <a:buChar char="•"/>
            </a:pPr>
            <a:r>
              <a:rPr lang="en-IN" dirty="0" smtClean="0"/>
              <a:t>Excel </a:t>
            </a:r>
            <a:r>
              <a:rPr lang="en-IN" dirty="0"/>
              <a:t>(Data Source</a:t>
            </a:r>
            <a:r>
              <a:rPr lang="en-IN" dirty="0" smtClean="0"/>
              <a:t>)</a:t>
            </a:r>
          </a:p>
          <a:p>
            <a:pPr marL="342900" indent="-342900">
              <a:buFont typeface="Arial" panose="020B0604020202020204" pitchFamily="34" charset="0"/>
              <a:buChar char="•"/>
            </a:pPr>
            <a:r>
              <a:rPr lang="en-IN" dirty="0" smtClean="0"/>
              <a:t>DAX </a:t>
            </a:r>
            <a:r>
              <a:rPr lang="en-IN" dirty="0"/>
              <a:t>(Data Analysis Expressions</a:t>
            </a:r>
            <a:r>
              <a:rPr lang="en-IN" dirty="0" smtClean="0"/>
              <a:t>)</a:t>
            </a:r>
          </a:p>
          <a:p>
            <a:pPr marL="342900" indent="-342900">
              <a:buFont typeface="Arial" panose="020B0604020202020204" pitchFamily="34" charset="0"/>
              <a:buChar char="•"/>
            </a:pPr>
            <a:r>
              <a:rPr lang="en-IN" dirty="0" smtClean="0"/>
              <a:t>Power </a:t>
            </a:r>
            <a:r>
              <a:rPr lang="en-IN" dirty="0"/>
              <a:t>Query</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p:cNvSpPr/>
          <p:nvPr/>
        </p:nvSpPr>
        <p:spPr>
          <a:xfrm>
            <a:off x="425003" y="2664528"/>
            <a:ext cx="8718997" cy="1528945"/>
          </a:xfrm>
          <a:prstGeom prst="rect">
            <a:avLst/>
          </a:prstGeom>
        </p:spPr>
        <p:txBody>
          <a:bodyPr wrap="square">
            <a:spAutoFit/>
          </a:bodyPr>
          <a:lstStyle/>
          <a:p>
            <a:pPr marL="457200" indent="-457200">
              <a:buFont typeface="+mj-lt"/>
              <a:buAutoNum type="arabicPeriod"/>
            </a:pPr>
            <a:r>
              <a:rPr lang="en-IN" dirty="0"/>
              <a:t>Collected and imported energy consumption data</a:t>
            </a:r>
            <a:r>
              <a:rPr lang="en-IN" dirty="0" smtClean="0"/>
              <a:t>.</a:t>
            </a:r>
          </a:p>
          <a:p>
            <a:pPr marL="457200" indent="-457200">
              <a:buFont typeface="+mj-lt"/>
              <a:buAutoNum type="arabicPeriod"/>
            </a:pPr>
            <a:r>
              <a:rPr lang="en-IN" dirty="0" smtClean="0"/>
              <a:t>Cleaned </a:t>
            </a:r>
            <a:r>
              <a:rPr lang="en-IN" dirty="0"/>
              <a:t>and transformed the dataset using Power Query</a:t>
            </a:r>
            <a:r>
              <a:rPr lang="en-IN" dirty="0" smtClean="0"/>
              <a:t>.</a:t>
            </a:r>
          </a:p>
          <a:p>
            <a:pPr marL="457200" indent="-457200">
              <a:buFont typeface="+mj-lt"/>
              <a:buAutoNum type="arabicPeriod"/>
            </a:pPr>
            <a:r>
              <a:rPr lang="en-IN" dirty="0" smtClean="0"/>
              <a:t>Built </a:t>
            </a:r>
            <a:r>
              <a:rPr lang="en-IN" dirty="0"/>
              <a:t>a data model with relationships</a:t>
            </a:r>
            <a:r>
              <a:rPr lang="en-IN" dirty="0" smtClean="0"/>
              <a:t>.</a:t>
            </a:r>
          </a:p>
          <a:p>
            <a:pPr marL="457200" indent="-457200">
              <a:buFont typeface="+mj-lt"/>
              <a:buAutoNum type="arabicPeriod"/>
            </a:pPr>
            <a:r>
              <a:rPr lang="en-IN" dirty="0" smtClean="0"/>
              <a:t>Created </a:t>
            </a:r>
            <a:r>
              <a:rPr lang="en-IN" dirty="0"/>
              <a:t>interactive dashboards using DAX and Power BI visuals</a:t>
            </a:r>
            <a:r>
              <a:rPr lang="en-IN" dirty="0" smtClean="0"/>
              <a:t>.</a:t>
            </a:r>
          </a:p>
          <a:p>
            <a:pPr marL="457200" indent="-457200">
              <a:buFont typeface="+mj-lt"/>
              <a:buAutoNum type="arabicPeriod"/>
            </a:pPr>
            <a:r>
              <a:rPr lang="en-IN" dirty="0" err="1" smtClean="0"/>
              <a:t>Analyzed</a:t>
            </a:r>
            <a:r>
              <a:rPr lang="en-IN" dirty="0" smtClean="0"/>
              <a:t> </a:t>
            </a:r>
            <a:r>
              <a:rPr lang="en-IN" dirty="0"/>
              <a:t>patterns and trends in energy usage.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16467"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p:cNvSpPr/>
          <p:nvPr/>
        </p:nvSpPr>
        <p:spPr>
          <a:xfrm>
            <a:off x="0" y="2808189"/>
            <a:ext cx="9144000" cy="954300"/>
          </a:xfrm>
          <a:prstGeom prst="rect">
            <a:avLst/>
          </a:prstGeom>
        </p:spPr>
        <p:txBody>
          <a:bodyPr wrap="square">
            <a:spAutoFit/>
          </a:bodyPr>
          <a:lstStyle/>
          <a:p>
            <a:r>
              <a:rPr lang="en-US" dirty="0"/>
              <a:t>In managing their organizations, energy usage is poorly monitored and tracked which leads to improper spending and worsens the environmental impact.</a:t>
            </a:r>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p:cNvSpPr/>
          <p:nvPr/>
        </p:nvSpPr>
        <p:spPr>
          <a:xfrm>
            <a:off x="255104" y="2520867"/>
            <a:ext cx="8888896" cy="1241622"/>
          </a:xfrm>
          <a:prstGeom prst="rect">
            <a:avLst/>
          </a:prstGeom>
        </p:spPr>
        <p:txBody>
          <a:bodyPr wrap="square">
            <a:spAutoFit/>
          </a:bodyPr>
          <a:lstStyle/>
          <a:p>
            <a:r>
              <a:rPr lang="en-US" dirty="0"/>
              <a:t>Designed a Power BI dashboard that enables the visualization of energy consumption on both a monthly and yearly basis while also determining the periods of high consumption and spotting optimization opportunities.</a:t>
            </a:r>
          </a:p>
          <a:p>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p:cNvPicPr>
            <a:picLocks noChangeAspect="1"/>
          </p:cNvPicPr>
          <p:nvPr/>
        </p:nvPicPr>
        <p:blipFill>
          <a:blip r:embed="rId2"/>
          <a:stretch>
            <a:fillRect/>
          </a:stretch>
        </p:blipFill>
        <p:spPr>
          <a:xfrm>
            <a:off x="340823" y="1454522"/>
            <a:ext cx="10212225" cy="471445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p:cNvSpPr/>
          <p:nvPr/>
        </p:nvSpPr>
        <p:spPr>
          <a:xfrm>
            <a:off x="149087" y="2520867"/>
            <a:ext cx="8994913" cy="1528945"/>
          </a:xfrm>
          <a:prstGeom prst="rect">
            <a:avLst/>
          </a:prstGeom>
        </p:spPr>
        <p:txBody>
          <a:bodyPr wrap="square">
            <a:spAutoFit/>
          </a:bodyPr>
          <a:lstStyle/>
          <a:p>
            <a:r>
              <a:rPr lang="en-US" dirty="0"/>
              <a:t>The project especially aided in revealing new insights on the patterns of energy usage. Stakeholders can interactively visualize the data which allows them to make more informed decisions when it comes to minimizing costs and improving sustainability.</a:t>
            </a:r>
          </a:p>
          <a:p>
            <a:endParaRPr lang="en-US"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42</TotalTime>
  <Words>215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Microsoft account</cp:lastModifiedBy>
  <cp:revision>6</cp:revision>
  <dcterms:created xsi:type="dcterms:W3CDTF">2024-12-31T09:40:01Z</dcterms:created>
  <dcterms:modified xsi:type="dcterms:W3CDTF">2025-05-15T11:36:32Z</dcterms:modified>
</cp:coreProperties>
</file>