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238250" y="265269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8" y="2892742"/>
            <a:ext cx="8610600" cy="2148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D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S</a:t>
            </a:r>
            <a:r>
              <a:rPr dirty="0" sz="2400" lang="en-US" smtClean="0"/>
              <a:t>HINI</a:t>
            </a:r>
            <a:r>
              <a:rPr dirty="0" sz="2400" lang="en-US" smtClean="0"/>
              <a:t>.</a:t>
            </a:r>
            <a:r>
              <a:rPr dirty="0" sz="2400" lang="en-US" smtClean="0"/>
              <a:t>M</a:t>
            </a:r>
            <a:endParaRPr dirty="0" sz="2400" lang="en-US" smtClean="0"/>
          </a:p>
          <a:p>
            <a:r>
              <a:rPr dirty="0" sz="2400" lang="en-US" smtClean="0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312212</a:t>
            </a:r>
            <a:r>
              <a:rPr sz="2400" lang="en-US" smtClean="0"/>
              <a:t>7</a:t>
            </a:r>
            <a:r>
              <a:rPr sz="2400" lang="en-US" smtClean="0"/>
              <a:t>8</a:t>
            </a:r>
            <a:r>
              <a:rPr sz="2400" lang="en-US" smtClean="0"/>
              <a:t>5</a:t>
            </a:r>
            <a:r>
              <a:rPr sz="2400" lang="en-US" smtClean="0"/>
              <a:t>(</a:t>
            </a:r>
            <a:r>
              <a:rPr sz="2400" lang="en-US" smtClean="0"/>
              <a:t>u</a:t>
            </a:r>
            <a:r>
              <a:rPr sz="2400" lang="en-US" smtClean="0"/>
              <a:t>n</a:t>
            </a:r>
            <a:r>
              <a:rPr sz="2400" lang="en-US" smtClean="0"/>
              <a:t>m</a:t>
            </a:r>
            <a:r>
              <a:rPr sz="2400" lang="en-US" smtClean="0"/>
              <a:t>1</a:t>
            </a:r>
            <a:r>
              <a:rPr sz="2400" lang="en-US" smtClean="0"/>
              <a:t>4</a:t>
            </a:r>
            <a:r>
              <a:rPr sz="2400" lang="en-US" smtClean="0"/>
              <a:t>5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g</a:t>
            </a:r>
            <a:r>
              <a:rPr sz="2400" lang="en-US" smtClean="0"/>
              <a:t>3</a:t>
            </a:r>
            <a:r>
              <a:rPr sz="2400" lang="en-US" smtClean="0"/>
              <a:t>5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676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40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42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8280" cy="3454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8280" cy="3454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139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86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6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343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765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06319"/>
            <a:ext cx="9829800" cy="4180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32453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73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70858"/>
            <a:ext cx="6624637" cy="2148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340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5204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012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2024-08-30T04:58:28Z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29950e1bea1d4a1ca9b56e7d36068cac</vt:lpwstr>
  </property>
</Properties>
</file>