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7"/>
  </p:notesMasterIdLst>
  <p:sldIdLst>
    <p:sldId id="283" r:id="rId2"/>
    <p:sldId id="282" r:id="rId3"/>
    <p:sldId id="290" r:id="rId4"/>
    <p:sldId id="277" r:id="rId5"/>
    <p:sldId id="293" r:id="rId6"/>
    <p:sldId id="296" r:id="rId7"/>
    <p:sldId id="263" r:id="rId8"/>
    <p:sldId id="279" r:id="rId9"/>
    <p:sldId id="297" r:id="rId10"/>
    <p:sldId id="264" r:id="rId11"/>
    <p:sldId id="280" r:id="rId12"/>
    <p:sldId id="300" r:id="rId13"/>
    <p:sldId id="281" r:id="rId14"/>
    <p:sldId id="298" r:id="rId15"/>
    <p:sldId id="28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hSaRiTD9uDhGJ3nUfwohnl+c0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B36"/>
    <a:srgbClr val="15264B"/>
    <a:srgbClr val="1B4284"/>
    <a:srgbClr val="FA5738"/>
    <a:srgbClr val="FF552E"/>
    <a:srgbClr val="13294B"/>
    <a:srgbClr val="0E2248"/>
    <a:srgbClr val="0E2E5A"/>
    <a:srgbClr val="0B1A53"/>
    <a:srgbClr val="030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36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5;p7">
            <a:extLst>
              <a:ext uri="{FF2B5EF4-FFF2-40B4-BE49-F238E27FC236}">
                <a16:creationId xmlns:a16="http://schemas.microsoft.com/office/drawing/2014/main" id="{001E8A82-2D09-8A40-AB15-BEA76228B6A2}"/>
              </a:ext>
            </a:extLst>
          </p:cNvPr>
          <p:cNvSpPr/>
          <p:nvPr/>
        </p:nvSpPr>
        <p:spPr>
          <a:xfrm rot="10800000" flipH="1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 descr="A picture containing building, street&#10;&#10;Description automatically generated">
            <a:extLst>
              <a:ext uri="{FF2B5EF4-FFF2-40B4-BE49-F238E27FC236}">
                <a16:creationId xmlns:a16="http://schemas.microsoft.com/office/drawing/2014/main" id="{DF7902D4-540E-464A-BEC7-4711C02B37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" y="8165"/>
            <a:ext cx="12192000" cy="6858000"/>
          </a:xfrm>
          <a:prstGeom prst="rect">
            <a:avLst/>
          </a:prstGeom>
        </p:spPr>
      </p:pic>
      <p:sp>
        <p:nvSpPr>
          <p:cNvPr id="4" name="Google Shape;97;p1">
            <a:extLst>
              <a:ext uri="{FF2B5EF4-FFF2-40B4-BE49-F238E27FC236}">
                <a16:creationId xmlns:a16="http://schemas.microsoft.com/office/drawing/2014/main" id="{6EE6B1E5-9B9E-FD48-9F48-627803FDB7F5}"/>
              </a:ext>
            </a:extLst>
          </p:cNvPr>
          <p:cNvSpPr txBox="1"/>
          <p:nvPr/>
        </p:nvSpPr>
        <p:spPr>
          <a:xfrm>
            <a:off x="1134035" y="2553964"/>
            <a:ext cx="9923929" cy="238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500" b="1" i="0" u="none" strike="noStrike" cap="none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Title of Presentation</a:t>
            </a:r>
            <a:endParaRPr sz="4500" dirty="0">
              <a:latin typeface="+mn-lt"/>
            </a:endParaRPr>
          </a:p>
          <a:p>
            <a:pPr algn="ctr">
              <a:spcBef>
                <a:spcPts val="600"/>
              </a:spcBef>
            </a:pPr>
            <a:r>
              <a:rPr lang="en-US" sz="2500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Electrical &amp; Computer Engineering</a:t>
            </a:r>
          </a:p>
          <a:p>
            <a:pPr lvl="0" algn="ctr">
              <a:spcBef>
                <a:spcPts val="600"/>
              </a:spcBef>
            </a:pPr>
            <a:endParaRPr lang="en-US" sz="1800" dirty="0">
              <a:solidFill>
                <a:schemeClr val="lt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lvl="0" algn="ctr">
              <a:spcBef>
                <a:spcPts val="600"/>
              </a:spcBef>
            </a:pPr>
            <a:r>
              <a:rPr lang="en-US" sz="1800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(For a consistent visual look to the slides please use the font Arial for all the text.)</a:t>
            </a:r>
          </a:p>
          <a:p>
            <a:pPr lvl="0" algn="ctr">
              <a:spcBef>
                <a:spcPts val="600"/>
              </a:spcBef>
            </a:pPr>
            <a:r>
              <a:rPr lang="en-US" sz="1800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(Additionally, use orange and blue consistently with your headings and subheadings.)</a:t>
            </a:r>
            <a:endParaRPr sz="1800" dirty="0">
              <a:latin typeface="+mn-lt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BAA0E1-3AE3-CC42-A2EA-C66D0BE9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7" y="852965"/>
            <a:ext cx="2909982" cy="754082"/>
          </a:xfrm>
          <a:prstGeom prst="rect">
            <a:avLst/>
          </a:prstGeom>
        </p:spPr>
      </p:pic>
      <p:sp>
        <p:nvSpPr>
          <p:cNvPr id="6" name="Google Shape;98;p1">
            <a:extLst>
              <a:ext uri="{FF2B5EF4-FFF2-40B4-BE49-F238E27FC236}">
                <a16:creationId xmlns:a16="http://schemas.microsoft.com/office/drawing/2014/main" id="{5C6D8374-322F-A84C-B20A-504C6528FDDA}"/>
              </a:ext>
            </a:extLst>
          </p:cNvPr>
          <p:cNvSpPr txBox="1"/>
          <p:nvPr/>
        </p:nvSpPr>
        <p:spPr>
          <a:xfrm>
            <a:off x="3922059" y="5413888"/>
            <a:ext cx="43478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pc="300" dirty="0">
                <a:solidFill>
                  <a:schemeClr val="bg1"/>
                </a:solidFill>
                <a:latin typeface="+mn-lt"/>
                <a:ea typeface="Helvetica Neue Light"/>
                <a:sym typeface="Helvetica Neue Light"/>
              </a:rPr>
              <a:t>DATE</a:t>
            </a:r>
            <a:endParaRPr sz="1800" spc="3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61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5;p7">
            <a:extLst>
              <a:ext uri="{FF2B5EF4-FFF2-40B4-BE49-F238E27FC236}">
                <a16:creationId xmlns:a16="http://schemas.microsoft.com/office/drawing/2014/main" id="{E60B8179-6D83-E14C-A4BD-DD36EE79AB61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2266934" y="1458134"/>
            <a:ext cx="7658130" cy="368842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4548417" y="3123892"/>
            <a:ext cx="30951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5A5A5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CHART / GRAPH</a:t>
            </a:r>
            <a:endParaRPr dirty="0">
              <a:latin typeface="+mn-lt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583914" y="5464730"/>
            <a:ext cx="11024170" cy="65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</a:pPr>
            <a:r>
              <a:rPr lang="en-US" sz="1600" u="none" strike="noStrike" cap="none" dirty="0">
                <a:solidFill>
                  <a:schemeClr val="dk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n-US" sz="1600" dirty="0">
                <a:solidFill>
                  <a:schemeClr val="dk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S</a:t>
            </a:r>
            <a:r>
              <a:rPr lang="en-US" sz="1600" u="none" strike="noStrike" cap="none" dirty="0">
                <a:solidFill>
                  <a:schemeClr val="dk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hort commentary or relevant information about the contents of the chart/graph.)</a:t>
            </a:r>
            <a:endParaRPr sz="1600" dirty="0">
              <a:latin typeface="+mn-lt"/>
            </a:endParaRPr>
          </a:p>
        </p:txBody>
      </p:sp>
      <p:sp>
        <p:nvSpPr>
          <p:cNvPr id="22" name="Google Shape;100;p1">
            <a:extLst>
              <a:ext uri="{FF2B5EF4-FFF2-40B4-BE49-F238E27FC236}">
                <a16:creationId xmlns:a16="http://schemas.microsoft.com/office/drawing/2014/main" id="{97A51456-7BB9-BA42-8AC0-3FBAA7ADE334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11" name="Google Shape;145;p7">
            <a:extLst>
              <a:ext uri="{FF2B5EF4-FFF2-40B4-BE49-F238E27FC236}">
                <a16:creationId xmlns:a16="http://schemas.microsoft.com/office/drawing/2014/main" id="{C426C23F-E56B-FB49-8120-1872B771D7F6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0F3FFEF-1452-FC4E-8351-766B04B3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13" name="Google Shape;100;p1">
            <a:extLst>
              <a:ext uri="{FF2B5EF4-FFF2-40B4-BE49-F238E27FC236}">
                <a16:creationId xmlns:a16="http://schemas.microsoft.com/office/drawing/2014/main" id="{9962B758-F0DE-824F-8151-01E0A518FABE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Slide Title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" name="Google Shape;100;p1">
            <a:extLst>
              <a:ext uri="{FF2B5EF4-FFF2-40B4-BE49-F238E27FC236}">
                <a16:creationId xmlns:a16="http://schemas.microsoft.com/office/drawing/2014/main" id="{52A8C7EA-FE65-1848-B5F7-510271693D72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5;p7">
            <a:extLst>
              <a:ext uri="{FF2B5EF4-FFF2-40B4-BE49-F238E27FC236}">
                <a16:creationId xmlns:a16="http://schemas.microsoft.com/office/drawing/2014/main" id="{AAD0385D-2FD7-A842-A222-75A0B64589B7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9;p8">
            <a:extLst>
              <a:ext uri="{FF2B5EF4-FFF2-40B4-BE49-F238E27FC236}">
                <a16:creationId xmlns:a16="http://schemas.microsoft.com/office/drawing/2014/main" id="{3EBF3EEC-8746-3744-B462-CDB07F0C0FA7}"/>
              </a:ext>
            </a:extLst>
          </p:cNvPr>
          <p:cNvSpPr/>
          <p:nvPr/>
        </p:nvSpPr>
        <p:spPr>
          <a:xfrm>
            <a:off x="1" y="0"/>
            <a:ext cx="12191998" cy="46173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60;p8">
            <a:extLst>
              <a:ext uri="{FF2B5EF4-FFF2-40B4-BE49-F238E27FC236}">
                <a16:creationId xmlns:a16="http://schemas.microsoft.com/office/drawing/2014/main" id="{911C907E-67B1-E146-B826-A9EDEA7CC454}"/>
              </a:ext>
            </a:extLst>
          </p:cNvPr>
          <p:cNvSpPr txBox="1"/>
          <p:nvPr/>
        </p:nvSpPr>
        <p:spPr>
          <a:xfrm>
            <a:off x="3513296" y="2308693"/>
            <a:ext cx="51405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5A5A5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IMAGE (Send to back so Block I is not covered.)</a:t>
            </a:r>
            <a:endParaRPr dirty="0">
              <a:latin typeface="+mn-lt"/>
            </a:endParaRPr>
          </a:p>
        </p:txBody>
      </p:sp>
      <p:sp>
        <p:nvSpPr>
          <p:cNvPr id="4" name="Google Shape;161;p8">
            <a:extLst>
              <a:ext uri="{FF2B5EF4-FFF2-40B4-BE49-F238E27FC236}">
                <a16:creationId xmlns:a16="http://schemas.microsoft.com/office/drawing/2014/main" id="{8C7BEE70-CCC0-BC4A-9F6F-316AAFAC9344}"/>
              </a:ext>
            </a:extLst>
          </p:cNvPr>
          <p:cNvSpPr txBox="1"/>
          <p:nvPr/>
        </p:nvSpPr>
        <p:spPr>
          <a:xfrm>
            <a:off x="376810" y="5050453"/>
            <a:ext cx="11177400" cy="95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</a:pPr>
            <a:r>
              <a:rPr lang="en-US" sz="2200" u="none" strike="noStrike" cap="none" dirty="0">
                <a:solidFill>
                  <a:schemeClr val="dk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n-US" sz="2200" dirty="0">
                <a:solidFill>
                  <a:schemeClr val="dk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T</a:t>
            </a:r>
            <a:r>
              <a:rPr lang="en-US" sz="2200" u="none" strike="noStrike" cap="none" dirty="0">
                <a:solidFill>
                  <a:schemeClr val="dk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ext here relevant to the </a:t>
            </a:r>
            <a:r>
              <a:rPr lang="en-US" sz="2200" dirty="0">
                <a:solidFill>
                  <a:schemeClr val="dk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photo for a larger call out on a given idea or message.)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</a:pPr>
            <a:r>
              <a:rPr lang="en-US" sz="2200" dirty="0">
                <a:solidFill>
                  <a:schemeClr val="dk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n-US" sz="2200" u="none" strike="noStrike" cap="none" dirty="0">
                <a:solidFill>
                  <a:schemeClr val="dk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Keep this text simple and short on one or two lines.)</a:t>
            </a:r>
            <a:endParaRPr sz="2200" dirty="0">
              <a:latin typeface="+mn-lt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20324C3-A9FC-6C4D-BA23-6C2ADE98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210" y="235709"/>
            <a:ext cx="277906" cy="401420"/>
          </a:xfrm>
          <a:prstGeom prst="rect">
            <a:avLst/>
          </a:prstGeom>
        </p:spPr>
      </p:pic>
      <p:sp>
        <p:nvSpPr>
          <p:cNvPr id="19" name="Google Shape;100;p1">
            <a:extLst>
              <a:ext uri="{FF2B5EF4-FFF2-40B4-BE49-F238E27FC236}">
                <a16:creationId xmlns:a16="http://schemas.microsoft.com/office/drawing/2014/main" id="{DC9C79C3-0361-FC45-B4D1-1F631AE5CDFF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16" name="Google Shape;100;p1">
            <a:extLst>
              <a:ext uri="{FF2B5EF4-FFF2-40B4-BE49-F238E27FC236}">
                <a16:creationId xmlns:a16="http://schemas.microsoft.com/office/drawing/2014/main" id="{B896E26A-743B-604E-9165-C3BE170244BD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271509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5;p7">
            <a:extLst>
              <a:ext uri="{FF2B5EF4-FFF2-40B4-BE49-F238E27FC236}">
                <a16:creationId xmlns:a16="http://schemas.microsoft.com/office/drawing/2014/main" id="{6FE856BB-B106-8647-9D7A-2A9C26473B19}"/>
              </a:ext>
            </a:extLst>
          </p:cNvPr>
          <p:cNvSpPr/>
          <p:nvPr/>
        </p:nvSpPr>
        <p:spPr>
          <a:xfrm rot="10800000" flipH="1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 descr="A picture containing building, street&#10;&#10;Description automatically generated">
            <a:extLst>
              <a:ext uri="{FF2B5EF4-FFF2-40B4-BE49-F238E27FC236}">
                <a16:creationId xmlns:a16="http://schemas.microsoft.com/office/drawing/2014/main" id="{4AF99025-FA5D-B74B-A4AC-FD7EE2B81A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" y="8165"/>
            <a:ext cx="12192000" cy="6858000"/>
          </a:xfrm>
          <a:prstGeom prst="rect">
            <a:avLst/>
          </a:prstGeom>
        </p:spPr>
      </p:pic>
      <p:sp>
        <p:nvSpPr>
          <p:cNvPr id="6" name="Google Shape;147;p7">
            <a:extLst>
              <a:ext uri="{FF2B5EF4-FFF2-40B4-BE49-F238E27FC236}">
                <a16:creationId xmlns:a16="http://schemas.microsoft.com/office/drawing/2014/main" id="{7DC51454-A827-BF40-BAF5-B2AD32C87EDB}"/>
              </a:ext>
            </a:extLst>
          </p:cNvPr>
          <p:cNvSpPr txBox="1">
            <a:spLocks/>
          </p:cNvSpPr>
          <p:nvPr/>
        </p:nvSpPr>
        <p:spPr>
          <a:xfrm>
            <a:off x="5131837" y="1010620"/>
            <a:ext cx="6422373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000"/>
            </a:pP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Lorem ipsum dolor sit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amet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consectetur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adipiscing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elit</a:t>
            </a:r>
            <a:endParaRPr lang="en-US" sz="2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ts val="2000"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2000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SzPts val="2000"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3000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Lorem ipsum dolor sit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amet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consectetur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adipiscing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3000"/>
            </a:pP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3000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ADAF8CC-3D7C-0648-BF23-624E403B7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35709"/>
            <a:ext cx="277906" cy="401420"/>
          </a:xfrm>
          <a:prstGeom prst="rect">
            <a:avLst/>
          </a:prstGeom>
        </p:spPr>
      </p:pic>
      <p:sp>
        <p:nvSpPr>
          <p:cNvPr id="12" name="Google Shape;100;p1">
            <a:extLst>
              <a:ext uri="{FF2B5EF4-FFF2-40B4-BE49-F238E27FC236}">
                <a16:creationId xmlns:a16="http://schemas.microsoft.com/office/drawing/2014/main" id="{DCC78842-4BCB-8B47-9DAE-8024F3135CA4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13" name="Google Shape;150;p7">
            <a:extLst>
              <a:ext uri="{FF2B5EF4-FFF2-40B4-BE49-F238E27FC236}">
                <a16:creationId xmlns:a16="http://schemas.microsoft.com/office/drawing/2014/main" id="{1B19A79D-2AA0-EE45-8DCB-8AA11193F63E}"/>
              </a:ext>
            </a:extLst>
          </p:cNvPr>
          <p:cNvSpPr/>
          <p:nvPr/>
        </p:nvSpPr>
        <p:spPr>
          <a:xfrm>
            <a:off x="420782" y="344953"/>
            <a:ext cx="4109890" cy="59542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51;p7">
            <a:extLst>
              <a:ext uri="{FF2B5EF4-FFF2-40B4-BE49-F238E27FC236}">
                <a16:creationId xmlns:a16="http://schemas.microsoft.com/office/drawing/2014/main" id="{F2545F42-9820-B547-ACA8-B93EC5B8629C}"/>
              </a:ext>
            </a:extLst>
          </p:cNvPr>
          <p:cNvSpPr txBox="1"/>
          <p:nvPr/>
        </p:nvSpPr>
        <p:spPr>
          <a:xfrm>
            <a:off x="1335481" y="3236505"/>
            <a:ext cx="22804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5A5A5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IMAGE</a:t>
            </a:r>
            <a:endParaRPr dirty="0">
              <a:latin typeface="+mn-lt"/>
            </a:endParaRPr>
          </a:p>
        </p:txBody>
      </p:sp>
      <p:sp>
        <p:nvSpPr>
          <p:cNvPr id="21" name="Google Shape;100;p1">
            <a:extLst>
              <a:ext uri="{FF2B5EF4-FFF2-40B4-BE49-F238E27FC236}">
                <a16:creationId xmlns:a16="http://schemas.microsoft.com/office/drawing/2014/main" id="{D0494FED-3F70-6C46-A17F-F3FC06B9ACEF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47943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, letter, whiteboard&#10;&#10;Description automatically generated">
            <a:extLst>
              <a:ext uri="{FF2B5EF4-FFF2-40B4-BE49-F238E27FC236}">
                <a16:creationId xmlns:a16="http://schemas.microsoft.com/office/drawing/2014/main" id="{67FF5F7C-B5F4-434B-8C2A-3B943F61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Google Shape;130;p5">
            <a:extLst>
              <a:ext uri="{FF2B5EF4-FFF2-40B4-BE49-F238E27FC236}">
                <a16:creationId xmlns:a16="http://schemas.microsoft.com/office/drawing/2014/main" id="{46E989CB-9F74-2E4F-8E86-5A3306448C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31;p5">
            <a:extLst>
              <a:ext uri="{FF2B5EF4-FFF2-40B4-BE49-F238E27FC236}">
                <a16:creationId xmlns:a16="http://schemas.microsoft.com/office/drawing/2014/main" id="{4D85E546-502C-2248-B9C8-AB4DC30199C4}"/>
              </a:ext>
            </a:extLst>
          </p:cNvPr>
          <p:cNvSpPr txBox="1"/>
          <p:nvPr/>
        </p:nvSpPr>
        <p:spPr>
          <a:xfrm>
            <a:off x="591671" y="3581984"/>
            <a:ext cx="486783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none" strike="noStrike" cap="none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(Slide the blue box and the text left or right to fit </a:t>
            </a:r>
            <a:r>
              <a:rPr lang="en-US" sz="2400" b="1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over </a:t>
            </a:r>
            <a:r>
              <a:rPr lang="en-US" sz="2400" b="1" u="none" strike="noStrike" cap="none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your background image. Use this text box for a call out or caption to the image.)</a:t>
            </a:r>
            <a:endParaRPr sz="2400" b="1" dirty="0">
              <a:solidFill>
                <a:schemeClr val="lt1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Google Shape;160;p8">
            <a:extLst>
              <a:ext uri="{FF2B5EF4-FFF2-40B4-BE49-F238E27FC236}">
                <a16:creationId xmlns:a16="http://schemas.microsoft.com/office/drawing/2014/main" id="{B33B08AF-30DD-BC46-A4D3-5ECAB5F8D857}"/>
              </a:ext>
            </a:extLst>
          </p:cNvPr>
          <p:cNvSpPr txBox="1"/>
          <p:nvPr/>
        </p:nvSpPr>
        <p:spPr>
          <a:xfrm>
            <a:off x="701965" y="1422585"/>
            <a:ext cx="460894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IMAGE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 </a:t>
            </a:r>
          </a:p>
          <a:p>
            <a:pPr lvl="0" algn="ctr"/>
            <a:r>
              <a:rPr lang="en-US" sz="18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(Use a photo for the entire slide like the example shown here. Send the photo to </a:t>
            </a:r>
          </a:p>
          <a:p>
            <a:pPr lvl="0" algn="ctr"/>
            <a:r>
              <a:rPr lang="en-US" sz="18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the back so the Block I and footer text </a:t>
            </a:r>
          </a:p>
          <a:p>
            <a:pPr lvl="0" algn="ctr"/>
            <a:r>
              <a:rPr lang="en-US" sz="18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is not covered.)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4740465-5092-6247-BADE-3D87E41CC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35709"/>
            <a:ext cx="277906" cy="401420"/>
          </a:xfrm>
          <a:prstGeom prst="rect">
            <a:avLst/>
          </a:prstGeom>
        </p:spPr>
      </p:pic>
      <p:sp>
        <p:nvSpPr>
          <p:cNvPr id="11" name="Google Shape;100;p1">
            <a:extLst>
              <a:ext uri="{FF2B5EF4-FFF2-40B4-BE49-F238E27FC236}">
                <a16:creationId xmlns:a16="http://schemas.microsoft.com/office/drawing/2014/main" id="{31B64556-A5F4-5146-8E37-420074540C19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19" name="Google Shape;100;p1">
            <a:extLst>
              <a:ext uri="{FF2B5EF4-FFF2-40B4-BE49-F238E27FC236}">
                <a16:creationId xmlns:a16="http://schemas.microsoft.com/office/drawing/2014/main" id="{8BAB4532-57BD-534E-8F58-A8AB00287540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263947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7">
            <a:extLst>
              <a:ext uri="{FF2B5EF4-FFF2-40B4-BE49-F238E27FC236}">
                <a16:creationId xmlns:a16="http://schemas.microsoft.com/office/drawing/2014/main" id="{EDE84C5E-DF3B-C24C-AAD6-2F82030A6ABE}"/>
              </a:ext>
            </a:extLst>
          </p:cNvPr>
          <p:cNvSpPr/>
          <p:nvPr/>
        </p:nvSpPr>
        <p:spPr>
          <a:xfrm rot="10800000" flipH="1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 descr="A picture containing building, street&#10;&#10;Description automatically generated">
            <a:extLst>
              <a:ext uri="{FF2B5EF4-FFF2-40B4-BE49-F238E27FC236}">
                <a16:creationId xmlns:a16="http://schemas.microsoft.com/office/drawing/2014/main" id="{996F970E-FA6D-194A-A7B6-369BB2EE1D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" y="8165"/>
            <a:ext cx="12192000" cy="68580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8BC93BA-1468-2D49-8D6A-DCDB0221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35709"/>
            <a:ext cx="277906" cy="401420"/>
          </a:xfrm>
          <a:prstGeom prst="rect">
            <a:avLst/>
          </a:prstGeom>
        </p:spPr>
      </p:pic>
      <p:sp>
        <p:nvSpPr>
          <p:cNvPr id="11" name="Google Shape;147;p7">
            <a:extLst>
              <a:ext uri="{FF2B5EF4-FFF2-40B4-BE49-F238E27FC236}">
                <a16:creationId xmlns:a16="http://schemas.microsoft.com/office/drawing/2014/main" id="{E0413B06-A2E6-C746-8C3D-87E15D354737}"/>
              </a:ext>
            </a:extLst>
          </p:cNvPr>
          <p:cNvSpPr txBox="1">
            <a:spLocks/>
          </p:cNvSpPr>
          <p:nvPr/>
        </p:nvSpPr>
        <p:spPr>
          <a:xfrm>
            <a:off x="376807" y="1334279"/>
            <a:ext cx="11177403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000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(Closing slide option. Suggestions for last slide)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ts val="2000"/>
            </a:pPr>
            <a:endParaRPr lang="en-US" sz="2600" b="1" dirty="0">
              <a:solidFill>
                <a:schemeClr val="bg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3000"/>
            </a:pP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Summary</a:t>
            </a:r>
          </a:p>
          <a:p>
            <a:pPr>
              <a:buSzPts val="3000"/>
            </a:pP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Thank You</a:t>
            </a:r>
          </a:p>
          <a:p>
            <a:pPr>
              <a:buSzPts val="3000"/>
            </a:pP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Questions</a:t>
            </a:r>
          </a:p>
          <a:p>
            <a:pPr>
              <a:buSzPts val="3000"/>
            </a:pP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Contact Information</a:t>
            </a:r>
          </a:p>
          <a:p>
            <a:pPr>
              <a:buSzPts val="3000"/>
            </a:pP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3000"/>
            </a:pP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3000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1EB14C52-D37D-9040-9144-D7DF8D1F3446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AF216A7E-CEB0-0445-98AA-FAB0CDA8B5EB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4209093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5;p7">
            <a:extLst>
              <a:ext uri="{FF2B5EF4-FFF2-40B4-BE49-F238E27FC236}">
                <a16:creationId xmlns:a16="http://schemas.microsoft.com/office/drawing/2014/main" id="{387F9BF5-DFA5-0D43-A787-7093AFF0A25C}"/>
              </a:ext>
            </a:extLst>
          </p:cNvPr>
          <p:cNvSpPr/>
          <p:nvPr/>
        </p:nvSpPr>
        <p:spPr>
          <a:xfrm rot="10800000" flipH="1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A picture containing building, street&#10;&#10;Description automatically generated">
            <a:extLst>
              <a:ext uri="{FF2B5EF4-FFF2-40B4-BE49-F238E27FC236}">
                <a16:creationId xmlns:a16="http://schemas.microsoft.com/office/drawing/2014/main" id="{F2600311-478F-1248-A89E-70562FC0DD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" y="8165"/>
            <a:ext cx="12192000" cy="685800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63AF0C5-85E3-5442-BD93-F22B807C7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021" y="2252985"/>
            <a:ext cx="7131957" cy="23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0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5;p7">
            <a:extLst>
              <a:ext uri="{FF2B5EF4-FFF2-40B4-BE49-F238E27FC236}">
                <a16:creationId xmlns:a16="http://schemas.microsoft.com/office/drawing/2014/main" id="{15CED47E-E573-CF41-B383-149A03DE23AF}"/>
              </a:ext>
            </a:extLst>
          </p:cNvPr>
          <p:cNvSpPr/>
          <p:nvPr/>
        </p:nvSpPr>
        <p:spPr>
          <a:xfrm rot="10800000" flipH="1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 descr="A picture containing building, street&#10;&#10;Description automatically generated">
            <a:extLst>
              <a:ext uri="{FF2B5EF4-FFF2-40B4-BE49-F238E27FC236}">
                <a16:creationId xmlns:a16="http://schemas.microsoft.com/office/drawing/2014/main" id="{DE0EAED7-CA61-8544-8BD8-EA077992F4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" y="8165"/>
            <a:ext cx="12192000" cy="6858000"/>
          </a:xfrm>
          <a:prstGeom prst="rect">
            <a:avLst/>
          </a:prstGeom>
        </p:spPr>
      </p:pic>
      <p:sp>
        <p:nvSpPr>
          <p:cNvPr id="14" name="Google Shape;107;p2">
            <a:extLst>
              <a:ext uri="{FF2B5EF4-FFF2-40B4-BE49-F238E27FC236}">
                <a16:creationId xmlns:a16="http://schemas.microsoft.com/office/drawing/2014/main" id="{C3C81082-566F-5849-B79D-C311E1639C0A}"/>
              </a:ext>
            </a:extLst>
          </p:cNvPr>
          <p:cNvSpPr txBox="1"/>
          <p:nvPr/>
        </p:nvSpPr>
        <p:spPr>
          <a:xfrm>
            <a:off x="2206906" y="1491040"/>
            <a:ext cx="777818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HEADING</a:t>
            </a:r>
            <a:endParaRPr dirty="0">
              <a:latin typeface="+mn-lt"/>
            </a:endParaRPr>
          </a:p>
        </p:txBody>
      </p:sp>
      <p:sp>
        <p:nvSpPr>
          <p:cNvPr id="15" name="Google Shape;108;p2">
            <a:extLst>
              <a:ext uri="{FF2B5EF4-FFF2-40B4-BE49-F238E27FC236}">
                <a16:creationId xmlns:a16="http://schemas.microsoft.com/office/drawing/2014/main" id="{72B58A87-FC17-6546-AB9A-EB6C57F6A340}"/>
              </a:ext>
            </a:extLst>
          </p:cNvPr>
          <p:cNvSpPr txBox="1"/>
          <p:nvPr/>
        </p:nvSpPr>
        <p:spPr>
          <a:xfrm>
            <a:off x="1441528" y="3232230"/>
            <a:ext cx="9308941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Lorem ipsum dolor sit amet, consectetur adipiscing elit. Nullam ut orci condimentum, commodo dui quis, faucibus mauris.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Praesent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nec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sapien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 sed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nunc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sollicitudin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(Main section divider slide option one.)</a:t>
            </a:r>
            <a:endParaRPr sz="1800" b="0" i="0" u="none" strike="noStrike" cap="none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5538FC0-1F24-EA42-955D-73358F3E7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35709"/>
            <a:ext cx="277906" cy="401420"/>
          </a:xfrm>
          <a:prstGeom prst="rect">
            <a:avLst/>
          </a:prstGeom>
        </p:spPr>
      </p:pic>
      <p:sp>
        <p:nvSpPr>
          <p:cNvPr id="9" name="Google Shape;125;p4">
            <a:extLst>
              <a:ext uri="{FF2B5EF4-FFF2-40B4-BE49-F238E27FC236}">
                <a16:creationId xmlns:a16="http://schemas.microsoft.com/office/drawing/2014/main" id="{1B746986-1BDD-D645-8B09-3F2916BB784A}"/>
              </a:ext>
            </a:extLst>
          </p:cNvPr>
          <p:cNvSpPr/>
          <p:nvPr/>
        </p:nvSpPr>
        <p:spPr>
          <a:xfrm>
            <a:off x="5520230" y="2759325"/>
            <a:ext cx="1151540" cy="111983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00;p1">
            <a:extLst>
              <a:ext uri="{FF2B5EF4-FFF2-40B4-BE49-F238E27FC236}">
                <a16:creationId xmlns:a16="http://schemas.microsoft.com/office/drawing/2014/main" id="{203CE3D5-6D74-1C41-A250-D368EDFEE0CA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  <p:sp>
        <p:nvSpPr>
          <p:cNvPr id="12" name="Google Shape;100;p1">
            <a:extLst>
              <a:ext uri="{FF2B5EF4-FFF2-40B4-BE49-F238E27FC236}">
                <a16:creationId xmlns:a16="http://schemas.microsoft.com/office/drawing/2014/main" id="{9E17402D-4BA6-B14F-BD9F-18BB0A4CDC00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83333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7">
            <a:extLst>
              <a:ext uri="{FF2B5EF4-FFF2-40B4-BE49-F238E27FC236}">
                <a16:creationId xmlns:a16="http://schemas.microsoft.com/office/drawing/2014/main" id="{6F690974-7475-E443-9CC9-8964C80A6B24}"/>
              </a:ext>
            </a:extLst>
          </p:cNvPr>
          <p:cNvSpPr/>
          <p:nvPr/>
        </p:nvSpPr>
        <p:spPr>
          <a:xfrm rot="10800000" flipH="1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A picture containing building, street&#10;&#10;Description automatically generated">
            <a:extLst>
              <a:ext uri="{FF2B5EF4-FFF2-40B4-BE49-F238E27FC236}">
                <a16:creationId xmlns:a16="http://schemas.microsoft.com/office/drawing/2014/main" id="{717B7D2E-6B93-DB49-81CB-CD48A1153D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" y="8165"/>
            <a:ext cx="12192000" cy="68580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A95B940-6B3C-0C47-A381-DCF406EB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35709"/>
            <a:ext cx="277906" cy="401420"/>
          </a:xfrm>
          <a:prstGeom prst="rect">
            <a:avLst/>
          </a:prstGeom>
        </p:spPr>
      </p:pic>
      <p:sp>
        <p:nvSpPr>
          <p:cNvPr id="11" name="Google Shape;123;p4">
            <a:extLst>
              <a:ext uri="{FF2B5EF4-FFF2-40B4-BE49-F238E27FC236}">
                <a16:creationId xmlns:a16="http://schemas.microsoft.com/office/drawing/2014/main" id="{D8097DB8-312A-AD4F-B4DA-A893E01E8421}"/>
              </a:ext>
            </a:extLst>
          </p:cNvPr>
          <p:cNvSpPr txBox="1"/>
          <p:nvPr/>
        </p:nvSpPr>
        <p:spPr>
          <a:xfrm>
            <a:off x="1295400" y="2948490"/>
            <a:ext cx="96012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Heading</a:t>
            </a:r>
            <a:endParaRPr lang="en-US" sz="4500" b="1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lvl="0" algn="ctr"/>
            <a:r>
              <a:rPr lang="en-US" sz="1800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(Main section divider slide option two, or transition slide.)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Google Shape;125;p4">
            <a:extLst>
              <a:ext uri="{FF2B5EF4-FFF2-40B4-BE49-F238E27FC236}">
                <a16:creationId xmlns:a16="http://schemas.microsoft.com/office/drawing/2014/main" id="{CC79D33B-4FD6-A349-8B9D-E75170473C70}"/>
              </a:ext>
            </a:extLst>
          </p:cNvPr>
          <p:cNvSpPr/>
          <p:nvPr/>
        </p:nvSpPr>
        <p:spPr>
          <a:xfrm>
            <a:off x="5520230" y="1704276"/>
            <a:ext cx="1151540" cy="111983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0;p1">
            <a:extLst>
              <a:ext uri="{FF2B5EF4-FFF2-40B4-BE49-F238E27FC236}">
                <a16:creationId xmlns:a16="http://schemas.microsoft.com/office/drawing/2014/main" id="{678A6983-7F4C-B64C-8D33-7C30E09FB6F9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1EF77867-BC1B-584D-9DA5-258A80219067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409561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76809" y="1334279"/>
            <a:ext cx="11177401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Lorem Ipsum Dolor Sit </a:t>
            </a:r>
            <a:r>
              <a:rPr lang="en-US" sz="2600" b="1" dirty="0" err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Amet</a:t>
            </a: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600" b="1" dirty="0" err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Consectetur</a:t>
            </a: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600" b="1" dirty="0" err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Adipiscing</a:t>
            </a:r>
            <a:endParaRPr lang="en-US" sz="2600" b="1" dirty="0">
              <a:solidFill>
                <a:srgbClr val="E84B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Excepteur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occaecat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cupidatat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proident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sunt in culpa qui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officia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deserunt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mollit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laborum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000" b="1" dirty="0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Lorem Ipsum Dolor Sit </a:t>
            </a:r>
            <a:r>
              <a:rPr lang="en-US" sz="2000" b="1" dirty="0" err="1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Amet</a:t>
            </a:r>
            <a:r>
              <a:rPr lang="en-US" sz="2000" b="1" dirty="0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000" b="1" dirty="0" err="1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Consectetur</a:t>
            </a:r>
            <a:r>
              <a:rPr lang="en-US" sz="2000" b="1" dirty="0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000" b="1" dirty="0" err="1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Adipiscing</a:t>
            </a:r>
            <a:endParaRPr lang="en-US" sz="2000" b="1" dirty="0">
              <a:solidFill>
                <a:srgbClr val="15264B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Slide Title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D484479C-7053-2D42-9B29-890311931E77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249236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37E7B2F9-4530-7540-9A7D-25FE9B6FF02F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5;p7">
            <a:extLst>
              <a:ext uri="{FF2B5EF4-FFF2-40B4-BE49-F238E27FC236}">
                <a16:creationId xmlns:a16="http://schemas.microsoft.com/office/drawing/2014/main" id="{75FA8318-9B15-7F47-850F-EEEFE73BE161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47;p7">
            <a:extLst>
              <a:ext uri="{FF2B5EF4-FFF2-40B4-BE49-F238E27FC236}">
                <a16:creationId xmlns:a16="http://schemas.microsoft.com/office/drawing/2014/main" id="{78B6311E-BC39-234F-80E9-551F2FB4C69F}"/>
              </a:ext>
            </a:extLst>
          </p:cNvPr>
          <p:cNvSpPr txBox="1">
            <a:spLocks/>
          </p:cNvSpPr>
          <p:nvPr/>
        </p:nvSpPr>
        <p:spPr>
          <a:xfrm>
            <a:off x="376810" y="1334279"/>
            <a:ext cx="5442100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SzPts val="3000"/>
            </a:pP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Lorem Ipsum Dolor Sit </a:t>
            </a:r>
            <a:r>
              <a:rPr lang="en-US" sz="2600" b="1" dirty="0" err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Amet</a:t>
            </a: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600" b="1" dirty="0" err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Consectetur</a:t>
            </a: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600" b="1" dirty="0" err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Adipiscing</a:t>
            </a:r>
            <a:endParaRPr lang="en-US" sz="2600" b="1" dirty="0">
              <a:solidFill>
                <a:srgbClr val="E84B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ts val="2000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Excepteur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occaecat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cupidatat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proident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sunt in culpa qui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officia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deserunt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mollit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laborum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147;p7">
            <a:extLst>
              <a:ext uri="{FF2B5EF4-FFF2-40B4-BE49-F238E27FC236}">
                <a16:creationId xmlns:a16="http://schemas.microsoft.com/office/drawing/2014/main" id="{97D82DD8-D8FD-C34A-ADC4-A5ECF2A87CB4}"/>
              </a:ext>
            </a:extLst>
          </p:cNvPr>
          <p:cNvSpPr txBox="1">
            <a:spLocks/>
          </p:cNvSpPr>
          <p:nvPr/>
        </p:nvSpPr>
        <p:spPr>
          <a:xfrm>
            <a:off x="6158774" y="1334279"/>
            <a:ext cx="5442100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SzPts val="3000"/>
            </a:pPr>
            <a:r>
              <a:rPr lang="en-US" sz="2000" b="1" dirty="0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Lorem Ipsum Dolor Sit </a:t>
            </a:r>
            <a:r>
              <a:rPr lang="en-US" sz="2000" b="1" dirty="0" err="1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Amet</a:t>
            </a:r>
            <a:r>
              <a:rPr lang="en-US" sz="2000" b="1" dirty="0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000" b="1" dirty="0" err="1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Consectetur</a:t>
            </a:r>
            <a:r>
              <a:rPr lang="en-US" sz="2000" b="1" dirty="0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000" b="1" dirty="0" err="1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Adipiscing</a:t>
            </a:r>
            <a:endParaRPr lang="en-US" sz="2000" b="1" dirty="0">
              <a:solidFill>
                <a:srgbClr val="15264B"/>
              </a:solidFill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2000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Excepteur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occaecat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cupidatat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proident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sunt in culpa qui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officia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deserunt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mollit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laborum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Google Shape;100;p1">
            <a:extLst>
              <a:ext uri="{FF2B5EF4-FFF2-40B4-BE49-F238E27FC236}">
                <a16:creationId xmlns:a16="http://schemas.microsoft.com/office/drawing/2014/main" id="{C0C6FF5B-A16D-B943-8158-9394C4171284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9194208-BB88-DA45-8C43-B250F5F37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16" name="Google Shape;100;p1">
            <a:extLst>
              <a:ext uri="{FF2B5EF4-FFF2-40B4-BE49-F238E27FC236}">
                <a16:creationId xmlns:a16="http://schemas.microsoft.com/office/drawing/2014/main" id="{226FBA8E-8ED2-0F48-B1E6-A03B9736B136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Slide Title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" name="Google Shape;100;p1">
            <a:extLst>
              <a:ext uri="{FF2B5EF4-FFF2-40B4-BE49-F238E27FC236}">
                <a16:creationId xmlns:a16="http://schemas.microsoft.com/office/drawing/2014/main" id="{90B075A3-DE04-A441-85E2-4CA526CEC8C2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418452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5;p7">
            <a:extLst>
              <a:ext uri="{FF2B5EF4-FFF2-40B4-BE49-F238E27FC236}">
                <a16:creationId xmlns:a16="http://schemas.microsoft.com/office/drawing/2014/main" id="{12DC4F4D-0A13-8D45-BAE3-B240C7C13E7B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48;p7">
            <a:extLst>
              <a:ext uri="{FF2B5EF4-FFF2-40B4-BE49-F238E27FC236}">
                <a16:creationId xmlns:a16="http://schemas.microsoft.com/office/drawing/2014/main" id="{CB58E561-E0C5-A94B-B3E5-86F44D0451C8}"/>
              </a:ext>
            </a:extLst>
          </p:cNvPr>
          <p:cNvSpPr/>
          <p:nvPr/>
        </p:nvSpPr>
        <p:spPr>
          <a:xfrm>
            <a:off x="475566" y="1263717"/>
            <a:ext cx="4356660" cy="23156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49;p7">
            <a:extLst>
              <a:ext uri="{FF2B5EF4-FFF2-40B4-BE49-F238E27FC236}">
                <a16:creationId xmlns:a16="http://schemas.microsoft.com/office/drawing/2014/main" id="{01741CE7-6F04-DC47-9558-285DF0B47201}"/>
              </a:ext>
            </a:extLst>
          </p:cNvPr>
          <p:cNvSpPr txBox="1"/>
          <p:nvPr/>
        </p:nvSpPr>
        <p:spPr>
          <a:xfrm>
            <a:off x="1494115" y="2239572"/>
            <a:ext cx="22804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5A5A5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IMAGE / GRAPHIC</a:t>
            </a:r>
            <a:endParaRPr dirty="0">
              <a:latin typeface="+mn-lt"/>
            </a:endParaRPr>
          </a:p>
        </p:txBody>
      </p:sp>
      <p:sp>
        <p:nvSpPr>
          <p:cNvPr id="4" name="Google Shape;150;p7">
            <a:extLst>
              <a:ext uri="{FF2B5EF4-FFF2-40B4-BE49-F238E27FC236}">
                <a16:creationId xmlns:a16="http://schemas.microsoft.com/office/drawing/2014/main" id="{ED15FFAB-CB3E-DB4F-A235-79EAD3C49663}"/>
              </a:ext>
            </a:extLst>
          </p:cNvPr>
          <p:cNvSpPr/>
          <p:nvPr/>
        </p:nvSpPr>
        <p:spPr>
          <a:xfrm>
            <a:off x="475566" y="3774068"/>
            <a:ext cx="4356660" cy="23156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1;p7">
            <a:extLst>
              <a:ext uri="{FF2B5EF4-FFF2-40B4-BE49-F238E27FC236}">
                <a16:creationId xmlns:a16="http://schemas.microsoft.com/office/drawing/2014/main" id="{767E5E1A-F673-9F4D-8D50-4137024C4DCC}"/>
              </a:ext>
            </a:extLst>
          </p:cNvPr>
          <p:cNvSpPr txBox="1"/>
          <p:nvPr/>
        </p:nvSpPr>
        <p:spPr>
          <a:xfrm>
            <a:off x="1494115" y="4747225"/>
            <a:ext cx="22804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5A5A5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IMAGE / GRAPHIC</a:t>
            </a:r>
            <a:endParaRPr dirty="0">
              <a:latin typeface="+mn-lt"/>
            </a:endParaRPr>
          </a:p>
        </p:txBody>
      </p:sp>
      <p:sp>
        <p:nvSpPr>
          <p:cNvPr id="6" name="Google Shape;147;p7">
            <a:extLst>
              <a:ext uri="{FF2B5EF4-FFF2-40B4-BE49-F238E27FC236}">
                <a16:creationId xmlns:a16="http://schemas.microsoft.com/office/drawing/2014/main" id="{437A156D-2491-BC45-8821-E6E91300B5E7}"/>
              </a:ext>
            </a:extLst>
          </p:cNvPr>
          <p:cNvSpPr txBox="1">
            <a:spLocks/>
          </p:cNvSpPr>
          <p:nvPr/>
        </p:nvSpPr>
        <p:spPr>
          <a:xfrm>
            <a:off x="5122548" y="1334279"/>
            <a:ext cx="6686464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SzPts val="3000"/>
            </a:pP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Lorem Ipsum Dolor Sit </a:t>
            </a:r>
            <a:r>
              <a:rPr lang="en-US" sz="2600" b="1" dirty="0" err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Amet</a:t>
            </a: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600" b="1" dirty="0" err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Consectetur</a:t>
            </a: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600" b="1" dirty="0" err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Adipiscing</a:t>
            </a:r>
            <a:endParaRPr lang="en-US" sz="2600" b="1" dirty="0">
              <a:solidFill>
                <a:srgbClr val="E84B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ts val="2000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SzPts val="2000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lvl="0">
              <a:buSzPts val="3000"/>
            </a:pPr>
            <a:r>
              <a:rPr lang="en-US" sz="2000" b="1" dirty="0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Lorem Ipsum Dolor Sit </a:t>
            </a:r>
            <a:r>
              <a:rPr lang="en-US" sz="2000" b="1" dirty="0" err="1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Amet</a:t>
            </a:r>
            <a:r>
              <a:rPr lang="en-US" sz="2000" b="1" dirty="0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000" b="1" dirty="0" err="1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Consectetur</a:t>
            </a:r>
            <a:r>
              <a:rPr lang="en-US" sz="2000" b="1" dirty="0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000" b="1" dirty="0" err="1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Adipiscing</a:t>
            </a:r>
            <a:endParaRPr lang="en-US" sz="2000" b="1" dirty="0">
              <a:solidFill>
                <a:srgbClr val="15264B"/>
              </a:solidFill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3000"/>
            </a:pP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3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D354894F-4210-BB43-BDC6-416661DF59D1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13" name="Google Shape;145;p7">
            <a:extLst>
              <a:ext uri="{FF2B5EF4-FFF2-40B4-BE49-F238E27FC236}">
                <a16:creationId xmlns:a16="http://schemas.microsoft.com/office/drawing/2014/main" id="{52179DB0-DC47-6547-B775-839F60C4632E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194CE9C-0585-754F-B9A8-9351C21B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CB30275B-0B04-FA42-84EA-9EABB4C8C5D2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Slide Title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" name="Google Shape;100;p1">
            <a:extLst>
              <a:ext uri="{FF2B5EF4-FFF2-40B4-BE49-F238E27FC236}">
                <a16:creationId xmlns:a16="http://schemas.microsoft.com/office/drawing/2014/main" id="{A9860C96-8E77-F244-8080-62B3451E3F95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195706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45;p7">
            <a:extLst>
              <a:ext uri="{FF2B5EF4-FFF2-40B4-BE49-F238E27FC236}">
                <a16:creationId xmlns:a16="http://schemas.microsoft.com/office/drawing/2014/main" id="{4B38BA3A-7E1A-3747-8625-7D0E5D698D93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7475456" y="1263717"/>
            <a:ext cx="4356660" cy="23156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8494005" y="2239572"/>
            <a:ext cx="22804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5A5A5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IMAGE / GRAPHIC</a:t>
            </a:r>
            <a:endParaRPr dirty="0">
              <a:latin typeface="+mn-lt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7475456" y="3774068"/>
            <a:ext cx="4356660" cy="23156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8494005" y="4747225"/>
            <a:ext cx="22804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5A5A5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IMAGE / GRAPHIC</a:t>
            </a:r>
            <a:endParaRPr dirty="0">
              <a:latin typeface="+mn-lt"/>
            </a:endParaRPr>
          </a:p>
        </p:txBody>
      </p:sp>
      <p:sp>
        <p:nvSpPr>
          <p:cNvPr id="22" name="Google Shape;147;p7">
            <a:extLst>
              <a:ext uri="{FF2B5EF4-FFF2-40B4-BE49-F238E27FC236}">
                <a16:creationId xmlns:a16="http://schemas.microsoft.com/office/drawing/2014/main" id="{BC43AD2D-5D81-7F48-BDB1-FF7D6C2C26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6810" y="1334279"/>
            <a:ext cx="6686464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Lorem Ipsum Dolor Sit </a:t>
            </a:r>
            <a:r>
              <a:rPr lang="en-US" sz="2600" b="1" dirty="0" err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Amet</a:t>
            </a: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600" b="1" dirty="0" err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Consectetur</a:t>
            </a: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600" b="1" dirty="0" err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Adipiscing</a:t>
            </a:r>
            <a:endParaRPr lang="en-US" sz="2600" b="1" dirty="0">
              <a:solidFill>
                <a:srgbClr val="E84B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000" b="1" dirty="0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Lorem Ipsum Dolor Sit </a:t>
            </a:r>
            <a:r>
              <a:rPr lang="en-US" sz="2000" b="1" dirty="0" err="1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Amet</a:t>
            </a:r>
            <a:r>
              <a:rPr lang="en-US" sz="2000" b="1" dirty="0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000" b="1" dirty="0" err="1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Consectetur</a:t>
            </a:r>
            <a:r>
              <a:rPr lang="en-US" sz="2000" b="1" dirty="0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000" b="1" dirty="0" err="1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Adipiscing</a:t>
            </a:r>
            <a:endParaRPr lang="en-US" sz="2000" b="1" dirty="0">
              <a:solidFill>
                <a:srgbClr val="15264B"/>
              </a:solidFill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Google Shape;100;p1">
            <a:extLst>
              <a:ext uri="{FF2B5EF4-FFF2-40B4-BE49-F238E27FC236}">
                <a16:creationId xmlns:a16="http://schemas.microsoft.com/office/drawing/2014/main" id="{06EF868E-28B3-4C43-BCFA-FC6900201C7F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13" name="Google Shape;145;p7">
            <a:extLst>
              <a:ext uri="{FF2B5EF4-FFF2-40B4-BE49-F238E27FC236}">
                <a16:creationId xmlns:a16="http://schemas.microsoft.com/office/drawing/2014/main" id="{325747AD-A692-C24D-B2E9-4AAA81B9858C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05E4F43-6263-2142-B102-777F95C21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C5013B02-0990-D847-B65E-CD8B40D09C33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Slide Title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1DC66BAD-237A-D943-A52C-7488E459A608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5;p7">
            <a:extLst>
              <a:ext uri="{FF2B5EF4-FFF2-40B4-BE49-F238E27FC236}">
                <a16:creationId xmlns:a16="http://schemas.microsoft.com/office/drawing/2014/main" id="{B719CEB5-8790-C349-9F6C-826D31A5B79E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50;p7">
            <a:extLst>
              <a:ext uri="{FF2B5EF4-FFF2-40B4-BE49-F238E27FC236}">
                <a16:creationId xmlns:a16="http://schemas.microsoft.com/office/drawing/2014/main" id="{2BB47830-4ECD-AD4B-8775-3E3675E56248}"/>
              </a:ext>
            </a:extLst>
          </p:cNvPr>
          <p:cNvSpPr/>
          <p:nvPr/>
        </p:nvSpPr>
        <p:spPr>
          <a:xfrm>
            <a:off x="431192" y="1263718"/>
            <a:ext cx="4356660" cy="482599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1;p7">
            <a:extLst>
              <a:ext uri="{FF2B5EF4-FFF2-40B4-BE49-F238E27FC236}">
                <a16:creationId xmlns:a16="http://schemas.microsoft.com/office/drawing/2014/main" id="{C8D3D975-D243-4045-9EF4-81265490CC1D}"/>
              </a:ext>
            </a:extLst>
          </p:cNvPr>
          <p:cNvSpPr txBox="1"/>
          <p:nvPr/>
        </p:nvSpPr>
        <p:spPr>
          <a:xfrm>
            <a:off x="1469276" y="3493224"/>
            <a:ext cx="22804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5A5A5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IMAGE / GRAPHIC</a:t>
            </a:r>
            <a:endParaRPr dirty="0">
              <a:latin typeface="+mn-lt"/>
            </a:endParaRPr>
          </a:p>
        </p:txBody>
      </p:sp>
      <p:sp>
        <p:nvSpPr>
          <p:cNvPr id="16" name="Google Shape;147;p7">
            <a:extLst>
              <a:ext uri="{FF2B5EF4-FFF2-40B4-BE49-F238E27FC236}">
                <a16:creationId xmlns:a16="http://schemas.microsoft.com/office/drawing/2014/main" id="{DE8BCD66-DFCA-D540-95EA-EBDD783907CB}"/>
              </a:ext>
            </a:extLst>
          </p:cNvPr>
          <p:cNvSpPr txBox="1">
            <a:spLocks/>
          </p:cNvSpPr>
          <p:nvPr/>
        </p:nvSpPr>
        <p:spPr>
          <a:xfrm>
            <a:off x="5131837" y="1334279"/>
            <a:ext cx="6422373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SzPts val="3000"/>
            </a:pP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Lorem Ipsum Dolor Sit </a:t>
            </a:r>
            <a:r>
              <a:rPr lang="en-US" sz="2600" b="1" dirty="0" err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Amet</a:t>
            </a: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600" b="1" dirty="0" err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Consectetur</a:t>
            </a: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600" b="1" dirty="0" err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Adipiscing</a:t>
            </a:r>
            <a:endParaRPr lang="en-US" sz="2600" b="1" dirty="0">
              <a:solidFill>
                <a:srgbClr val="E84B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ts val="2000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SzPts val="2000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lvl="0">
              <a:buSzPts val="3000"/>
            </a:pPr>
            <a:r>
              <a:rPr lang="en-US" sz="2000" b="1" dirty="0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Lorem Ipsum Dolor Sit </a:t>
            </a:r>
            <a:r>
              <a:rPr lang="en-US" sz="2000" b="1" dirty="0" err="1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Amet</a:t>
            </a:r>
            <a:r>
              <a:rPr lang="en-US" sz="2000" b="1" dirty="0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000" b="1" dirty="0" err="1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Consectetur</a:t>
            </a:r>
            <a:r>
              <a:rPr lang="en-US" sz="2000" b="1" dirty="0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000" b="1" dirty="0" err="1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Adipiscing</a:t>
            </a:r>
            <a:endParaRPr lang="en-US" sz="2000" b="1" dirty="0">
              <a:solidFill>
                <a:srgbClr val="15264B"/>
              </a:solidFill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3000"/>
            </a:pP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3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Google Shape;100;p1">
            <a:extLst>
              <a:ext uri="{FF2B5EF4-FFF2-40B4-BE49-F238E27FC236}">
                <a16:creationId xmlns:a16="http://schemas.microsoft.com/office/drawing/2014/main" id="{4738C6C2-7480-0C42-AA07-4E306FAB8815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11" name="Google Shape;145;p7">
            <a:extLst>
              <a:ext uri="{FF2B5EF4-FFF2-40B4-BE49-F238E27FC236}">
                <a16:creationId xmlns:a16="http://schemas.microsoft.com/office/drawing/2014/main" id="{C421A7FF-FDFC-3F47-9E0B-052B223EC86E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1192008-2A39-9145-A81F-B80CD9EA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13" name="Google Shape;100;p1">
            <a:extLst>
              <a:ext uri="{FF2B5EF4-FFF2-40B4-BE49-F238E27FC236}">
                <a16:creationId xmlns:a16="http://schemas.microsoft.com/office/drawing/2014/main" id="{246D99E1-E99D-4E40-9E2A-287A7BDD463E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Slide Title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" name="Google Shape;100;p1">
            <a:extLst>
              <a:ext uri="{FF2B5EF4-FFF2-40B4-BE49-F238E27FC236}">
                <a16:creationId xmlns:a16="http://schemas.microsoft.com/office/drawing/2014/main" id="{4D8A6CE1-FF13-6A42-818C-C18571F2DAB0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10818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5;p7">
            <a:extLst>
              <a:ext uri="{FF2B5EF4-FFF2-40B4-BE49-F238E27FC236}">
                <a16:creationId xmlns:a16="http://schemas.microsoft.com/office/drawing/2014/main" id="{C66CF571-3E48-894C-B7E9-30247FFACC5A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0;p7">
            <a:extLst>
              <a:ext uri="{FF2B5EF4-FFF2-40B4-BE49-F238E27FC236}">
                <a16:creationId xmlns:a16="http://schemas.microsoft.com/office/drawing/2014/main" id="{C8F8A06B-FE31-EC45-8B75-F6842219ED31}"/>
              </a:ext>
            </a:extLst>
          </p:cNvPr>
          <p:cNvSpPr/>
          <p:nvPr/>
        </p:nvSpPr>
        <p:spPr>
          <a:xfrm>
            <a:off x="7452352" y="1263718"/>
            <a:ext cx="4356660" cy="482599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1;p7">
            <a:extLst>
              <a:ext uri="{FF2B5EF4-FFF2-40B4-BE49-F238E27FC236}">
                <a16:creationId xmlns:a16="http://schemas.microsoft.com/office/drawing/2014/main" id="{B2EFFF09-3EE4-5A40-BD3F-DCD44844E5EB}"/>
              </a:ext>
            </a:extLst>
          </p:cNvPr>
          <p:cNvSpPr txBox="1"/>
          <p:nvPr/>
        </p:nvSpPr>
        <p:spPr>
          <a:xfrm>
            <a:off x="8490436" y="3493224"/>
            <a:ext cx="22804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5A5A5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IMAGE / GRAPHIC</a:t>
            </a:r>
            <a:endParaRPr dirty="0">
              <a:latin typeface="+mn-lt"/>
            </a:endParaRPr>
          </a:p>
        </p:txBody>
      </p:sp>
      <p:sp>
        <p:nvSpPr>
          <p:cNvPr id="4" name="Google Shape;147;p7">
            <a:extLst>
              <a:ext uri="{FF2B5EF4-FFF2-40B4-BE49-F238E27FC236}">
                <a16:creationId xmlns:a16="http://schemas.microsoft.com/office/drawing/2014/main" id="{34589D94-E31C-4C43-85E8-77C5C3CC079F}"/>
              </a:ext>
            </a:extLst>
          </p:cNvPr>
          <p:cNvSpPr txBox="1">
            <a:spLocks/>
          </p:cNvSpPr>
          <p:nvPr/>
        </p:nvSpPr>
        <p:spPr>
          <a:xfrm>
            <a:off x="376808" y="1334279"/>
            <a:ext cx="6422373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SzPts val="3000"/>
            </a:pP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Lorem Ipsum Dolor Sit </a:t>
            </a:r>
            <a:r>
              <a:rPr lang="en-US" sz="2600" b="1" dirty="0" err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Amet</a:t>
            </a: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600" b="1" dirty="0" err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Consectetur</a:t>
            </a: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600" b="1" dirty="0" err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Adipiscing</a:t>
            </a:r>
            <a:endParaRPr lang="en-US" sz="2600" b="1" dirty="0">
              <a:solidFill>
                <a:srgbClr val="E84B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ts val="2000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SzPts val="2000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lvl="0">
              <a:buSzPts val="3000"/>
            </a:pPr>
            <a:r>
              <a:rPr lang="en-US" sz="2000" b="1" dirty="0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Lorem Ipsum Dolor Sit </a:t>
            </a:r>
            <a:r>
              <a:rPr lang="en-US" sz="2000" b="1" dirty="0" err="1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Amet</a:t>
            </a:r>
            <a:r>
              <a:rPr lang="en-US" sz="2000" b="1" dirty="0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000" b="1" dirty="0" err="1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Consectetur</a:t>
            </a:r>
            <a:r>
              <a:rPr lang="en-US" sz="2000" b="1" dirty="0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lang="en-US" sz="2000" b="1" dirty="0" err="1">
                <a:solidFill>
                  <a:srgbClr val="15264B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Adipiscing</a:t>
            </a:r>
            <a:endParaRPr lang="en-US" sz="2000" b="1" dirty="0">
              <a:solidFill>
                <a:srgbClr val="15264B"/>
              </a:solidFill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3000"/>
            </a:pP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3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00;p1">
            <a:extLst>
              <a:ext uri="{FF2B5EF4-FFF2-40B4-BE49-F238E27FC236}">
                <a16:creationId xmlns:a16="http://schemas.microsoft.com/office/drawing/2014/main" id="{BF294751-97AB-B140-81FC-C65E2B3A3FE9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11" name="Google Shape;145;p7">
            <a:extLst>
              <a:ext uri="{FF2B5EF4-FFF2-40B4-BE49-F238E27FC236}">
                <a16:creationId xmlns:a16="http://schemas.microsoft.com/office/drawing/2014/main" id="{EDC97160-A881-D74F-B00C-B8CDF1539326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D95CAE83-6F38-F749-8162-D9023B60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13" name="Google Shape;100;p1">
            <a:extLst>
              <a:ext uri="{FF2B5EF4-FFF2-40B4-BE49-F238E27FC236}">
                <a16:creationId xmlns:a16="http://schemas.microsoft.com/office/drawing/2014/main" id="{E692D751-5C38-984B-81C5-961394F0CEEE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Slide Title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" name="Google Shape;100;p1">
            <a:extLst>
              <a:ext uri="{FF2B5EF4-FFF2-40B4-BE49-F238E27FC236}">
                <a16:creationId xmlns:a16="http://schemas.microsoft.com/office/drawing/2014/main" id="{CDFD317C-D25E-0F45-9E36-F68455D19D24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04308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18716</TotalTime>
  <Words>1036</Words>
  <Application>Microsoft Macintosh PowerPoint</Application>
  <PresentationFormat>Widescreen</PresentationFormat>
  <Paragraphs>121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Helvetica Neue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template. Please copy this document before making any edits</dc:title>
  <dc:creator>Nielsen, Joshua</dc:creator>
  <cp:lastModifiedBy>Cao, Alice Yang</cp:lastModifiedBy>
  <cp:revision>129</cp:revision>
  <dcterms:created xsi:type="dcterms:W3CDTF">2019-01-14T22:06:33Z</dcterms:created>
  <dcterms:modified xsi:type="dcterms:W3CDTF">2021-09-15T20:39:05Z</dcterms:modified>
</cp:coreProperties>
</file>