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mW1/sbMr02QzWXfp3Ata9eTal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8EF42B-15C4-4F81-B076-CBB3BB6A6F1B}">
  <a:tblStyle styleId="{D48EF42B-15C4-4F81-B076-CBB3BB6A6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3541134b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3541134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3541134b2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3541134b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335844710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33584471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9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9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12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6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7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8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8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465625" y="381000"/>
            <a:ext cx="9734100" cy="26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STOCK PORTFOLIO SUGGESTION ENGINE</a:t>
            </a:r>
            <a:br>
              <a:rPr b="1" lang="en-US" sz="3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1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CMPE 285</a:t>
            </a:r>
            <a:br>
              <a:rPr b="1" lang="en-US" sz="31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INSTRUCTOR – RICHARD SINN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077075" y="3723975"/>
            <a:ext cx="89226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PRIYANKA MADAS - 016649659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VANI VINEELA AREMANDA - 016131284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LAKSHMI SRI NITYA SUNKARA – 017459390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JEEVANA YAMINI DIVYA SRI MEDARAMETLA - 016387436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3134025" y="804525"/>
            <a:ext cx="8222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ARCHITECTURE</a:t>
            </a:r>
            <a:endParaRPr b="1" sz="3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99" y="2129975"/>
            <a:ext cx="9255425" cy="32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5" y="356425"/>
            <a:ext cx="96033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			</a:t>
            </a: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ARCHITECTURE COMPONENTS</a:t>
            </a:r>
            <a:endParaRPr sz="3300"/>
          </a:p>
        </p:txBody>
      </p:sp>
      <p:grpSp>
        <p:nvGrpSpPr>
          <p:cNvPr id="113" name="Google Shape;113;p3"/>
          <p:cNvGrpSpPr/>
          <p:nvPr/>
        </p:nvGrpSpPr>
        <p:grpSpPr>
          <a:xfrm>
            <a:off x="804814" y="1111800"/>
            <a:ext cx="10896786" cy="4634400"/>
            <a:chOff x="4686" y="0"/>
            <a:chExt cx="10896786" cy="4634400"/>
          </a:xfrm>
        </p:grpSpPr>
        <p:sp>
          <p:nvSpPr>
            <p:cNvPr id="114" name="Google Shape;114;p3"/>
            <p:cNvSpPr/>
            <p:nvPr/>
          </p:nvSpPr>
          <p:spPr>
            <a:xfrm>
              <a:off x="4697" y="0"/>
              <a:ext cx="5180400" cy="4634400"/>
            </a:xfrm>
            <a:prstGeom prst="roundRect">
              <a:avLst>
                <a:gd fmla="val 10000" name="adj"/>
              </a:avLst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4686" y="1853702"/>
              <a:ext cx="5367858" cy="1853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13775" lIns="113775" spcFirstLastPara="1" rIns="113775" wrap="square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Frontend:</a:t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Stock recommendation component based on Investing Strategies.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View history of stocks recommended.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View Portfolio details.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Clear Portfolio.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917011" y="278055"/>
              <a:ext cx="1543206" cy="154320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590822" y="0"/>
              <a:ext cx="5310600" cy="4634400"/>
            </a:xfrm>
            <a:prstGeom prst="roundRect">
              <a:avLst>
                <a:gd fmla="val 10000" name="adj"/>
              </a:avLst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5533572" y="1853700"/>
              <a:ext cx="5367900" cy="18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13775" lIns="113775" spcFirstLastPara="1" rIns="113775" wrap="square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Backend:</a:t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Get Stock Details API.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Get stock suggestion API.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Buy Stocks API.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View Portfolio API.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Clear Portfolio API. 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45906" y="278055"/>
              <a:ext cx="1543206" cy="1543206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36245" y="3707404"/>
              <a:ext cx="10033635" cy="695138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D7A9AE"/>
            </a:soli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351925" y="970925"/>
            <a:ext cx="9702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FEATURES</a:t>
            </a:r>
            <a:endParaRPr sz="3300"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474850" y="1929575"/>
            <a:ext cx="9579900" cy="3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Choosing the appropriate investment price and type while ensuring input validation.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Analyzing past portfolio values to evaluate investment strategies.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Allowing users to decide on their preferred investment types, including ethical, growth, quality, value, and index investing.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Suggesting optimal distribution of investment amounts based on user preferences.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Providing a market overview widget for instant updates on index, commodity, bond, and forex prices.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Offering a real-time ticker for tracking various stock prices.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Incorporating a visual indicator to highlight fluctuations in stock prices for informed investment decisions.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Designing a frontend interface that is sleek, contemporary, and user-friendly.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451579" y="542925"/>
            <a:ext cx="960327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CHALLENGES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5"/>
          <p:cNvGrpSpPr/>
          <p:nvPr/>
        </p:nvGrpSpPr>
        <p:grpSpPr>
          <a:xfrm>
            <a:off x="935694" y="1323975"/>
            <a:ext cx="10682562" cy="4648201"/>
            <a:chOff x="2243" y="0"/>
            <a:chExt cx="10682562" cy="4648201"/>
          </a:xfrm>
        </p:grpSpPr>
        <p:sp>
          <p:nvSpPr>
            <p:cNvPr id="133" name="Google Shape;133;p5"/>
            <p:cNvSpPr/>
            <p:nvPr/>
          </p:nvSpPr>
          <p:spPr>
            <a:xfrm>
              <a:off x="2243" y="0"/>
              <a:ext cx="3491033" cy="4648201"/>
            </a:xfrm>
            <a:prstGeom prst="roundRect">
              <a:avLst>
                <a:gd fmla="val 10000" name="adj"/>
              </a:avLst>
            </a:prstGeom>
            <a:solidFill>
              <a:srgbClr val="0C0C0C"/>
            </a:soli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2243" y="1859280"/>
              <a:ext cx="3491033" cy="185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13775" lIns="113775" spcFirstLastPara="1" rIns="113775" wrap="square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Grasping the mechanics of the stock market and its functioning.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Collaborating with team members who have varying schedules.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973835" y="278892"/>
              <a:ext cx="1547850" cy="154785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29999" r="-29997" t="0"/>
              </a:stretch>
            </a:blip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626599" y="0"/>
              <a:ext cx="3491033" cy="4648201"/>
            </a:xfrm>
            <a:prstGeom prst="roundRect">
              <a:avLst>
                <a:gd fmla="val 10000" name="adj"/>
              </a:avLst>
            </a:prstGeom>
            <a:solidFill>
              <a:srgbClr val="0C0C0C"/>
            </a:soli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3626599" y="1859280"/>
              <a:ext cx="3491033" cy="185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13775" lIns="113775" spcFirstLastPara="1" rIns="113775" wrap="square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Creating an effective and user-friendly interface tailored for users new to the platform.</a:t>
              </a:r>
              <a:endParaRPr b="0" i="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569599" y="278892"/>
              <a:ext cx="1547850" cy="154785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193772" y="0"/>
              <a:ext cx="3491033" cy="4648201"/>
            </a:xfrm>
            <a:prstGeom prst="roundRect">
              <a:avLst>
                <a:gd fmla="val 10000" name="adj"/>
              </a:avLst>
            </a:prstGeom>
            <a:solidFill>
              <a:srgbClr val="0C0C0C"/>
            </a:soli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7193772" y="1859280"/>
              <a:ext cx="3491033" cy="185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13775" lIns="113775" spcFirstLastPara="1" rIns="113775" wrap="square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317500" lvl="0" marL="45720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Incorporating different software design practices during the project development.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Familiarizing oneself with diverse stock investment strategies.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060589" y="276229"/>
              <a:ext cx="1547850" cy="154785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27481" y="3718560"/>
              <a:ext cx="9832086" cy="697230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EB2B8"/>
                </a:gs>
                <a:gs pos="69000">
                  <a:srgbClr val="C6848C"/>
                </a:gs>
                <a:gs pos="100000">
                  <a:srgbClr val="BC7C85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3541134b2_1_5"/>
          <p:cNvSpPr txBox="1"/>
          <p:nvPr>
            <p:ph type="title"/>
          </p:nvPr>
        </p:nvSpPr>
        <p:spPr>
          <a:xfrm>
            <a:off x="4068650" y="1015475"/>
            <a:ext cx="68268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TEST CASES 1/3</a:t>
            </a:r>
            <a:endParaRPr b="1"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63541134b2_1_5"/>
          <p:cNvSpPr txBox="1"/>
          <p:nvPr>
            <p:ph idx="1" type="body"/>
          </p:nvPr>
        </p:nvSpPr>
        <p:spPr>
          <a:xfrm>
            <a:off x="1294354" y="1703707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g263541134b2_1_5"/>
          <p:cNvGraphicFramePr/>
          <p:nvPr/>
        </p:nvGraphicFramePr>
        <p:xfrm>
          <a:off x="922750" y="184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{D48EF42B-15C4-4F81-B076-CBB3BB6A6F1B}</a:tableStyleId>
              </a:tblPr>
              <a:tblGrid>
                <a:gridCol w="598950"/>
                <a:gridCol w="3034450"/>
                <a:gridCol w="2662400"/>
                <a:gridCol w="2596375"/>
                <a:gridCol w="1320125"/>
              </a:tblGrid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Test Case 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selects Index investing with 5000$ amount and presses submit button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Stocks (4 in count), based on Investment strategies should be displayed to user.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4</a:t>
                      </a:r>
                      <a:r>
                        <a:rPr lang="en-US" sz="1200"/>
                        <a:t> Stocks, based 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Investment strategies are displayed to user with Stock name, Current price, Number of shares, Cost.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selects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Quality</a:t>
                      </a:r>
                      <a:r>
                        <a:rPr lang="en-US" sz="1200"/>
                        <a:t> investing with 6000$ amount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Stocks( 4 in count), based on Index investing strategy should be displayed to user.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r>
                        <a:rPr lang="en-US" sz="1200"/>
                        <a:t> Stocks, based on Index investing strategy are displayed to user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Stock name, Current price, Number of shares, Cost.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selects Value investing with 7000$ amount and presses submit button.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Stocks (5 in count), based on Investment strategies should be displayed to user.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 </a:t>
                      </a:r>
                      <a:r>
                        <a:rPr lang="en-US" sz="1200"/>
                        <a:t>Stocks, based on Investment strategies are displayed to user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Stock name, Current price, Number of shares, Cost.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selects Ethical investing with 8000$ amount and presses submit button.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Stocks (5 in count), based on Investment strategies should be displayed to user.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5 Stocks, based on Investment strategies are displayed to user Stock name, Current price, Number of shares, Cost.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3541134b2_1_11"/>
          <p:cNvSpPr txBox="1"/>
          <p:nvPr>
            <p:ph type="title"/>
          </p:nvPr>
        </p:nvSpPr>
        <p:spPr>
          <a:xfrm>
            <a:off x="4068650" y="1015475"/>
            <a:ext cx="68268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TEST CASES 2/3</a:t>
            </a:r>
            <a:endParaRPr b="1"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63541134b2_1_11"/>
          <p:cNvSpPr txBox="1"/>
          <p:nvPr>
            <p:ph idx="1" type="body"/>
          </p:nvPr>
        </p:nvSpPr>
        <p:spPr>
          <a:xfrm>
            <a:off x="869304" y="1703707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g263541134b2_1_11"/>
          <p:cNvGraphicFramePr/>
          <p:nvPr/>
        </p:nvGraphicFramePr>
        <p:xfrm>
          <a:off x="815975" y="18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{D48EF42B-15C4-4F81-B076-CBB3BB6A6F1B}</a:tableStyleId>
              </a:tblPr>
              <a:tblGrid>
                <a:gridCol w="652400"/>
                <a:gridCol w="3022150"/>
                <a:gridCol w="2674700"/>
                <a:gridCol w="2596375"/>
                <a:gridCol w="990300"/>
              </a:tblGrid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Test Case 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94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selects Ethical investing with 8000$ amount and presses submit button.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Stocks (3 in count), based on Investment strategies should be displayed to user.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 Stocks, based on Investment strategies are displayed to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Stock name, Current price, Number of shares, Cost.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3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selects a strategy and enters the amount and presses send button in postman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Stocks (6 in count), based on Investment strategies should be displayed to user.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6 Stocks, based 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Investment strategies are displayed to user.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Passed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selects multiple investing strategies with 10000$ amount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Stocks Suggestions based on the selected investment strategies should be displayed to user.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 Stocks Suggestions based on the selected investment strategies should be displayed to user.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Passed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335844710_1_2"/>
          <p:cNvSpPr txBox="1"/>
          <p:nvPr>
            <p:ph type="title"/>
          </p:nvPr>
        </p:nvSpPr>
        <p:spPr>
          <a:xfrm>
            <a:off x="4227875" y="762000"/>
            <a:ext cx="6826800" cy="87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TEST CASES 3/3</a:t>
            </a:r>
            <a:endParaRPr b="1"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6335844710_1_2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g26335844710_1_2"/>
          <p:cNvGraphicFramePr/>
          <p:nvPr/>
        </p:nvGraphicFramePr>
        <p:xfrm>
          <a:off x="675950" y="188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{D48EF42B-15C4-4F81-B076-CBB3BB6A6F1B}</a:tableStyleId>
              </a:tblPr>
              <a:tblGrid>
                <a:gridCol w="711775"/>
                <a:gridCol w="3310575"/>
                <a:gridCol w="2904675"/>
                <a:gridCol w="2930975"/>
                <a:gridCol w="982100"/>
              </a:tblGrid>
              <a:tr h="4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Test Case 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posts data into buy stocks api using post method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posts data into buy stocks api using post method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got the portfolios list from portfolios api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enters an invalid symbol in the buy stock api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should get an error message, “some error </a:t>
                      </a:r>
                      <a:r>
                        <a:rPr lang="en-US" sz="1200"/>
                        <a:t>occured</a:t>
                      </a:r>
                      <a:r>
                        <a:rPr lang="en-US" sz="1200"/>
                        <a:t>”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should get an error message, “some error occured”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sends clear portfolio api to clear the portfolio daata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should be able get empty dataset when he sends the portfolio api request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got empty dataset when he sends the portfolio api request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62775" y="1265900"/>
            <a:ext cx="121920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FUTURE WORK</a:t>
            </a:r>
            <a:endParaRPr b="1" sz="330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Mobility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Introduce mobile app for on-the-go portfolio access.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Real-time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Save and suggest personalized investment strategies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Alerts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: Enable daily email alerts for portfolio value tracking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Personalization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: Enhance live dashboards for real-time updates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2023-11-21T17:39:51Z</dcterms:created>
  <dc:creator>Priyanka M</dc:creator>
</cp:coreProperties>
</file>