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itolSwHIBtyRKT0oThCD1UysyM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e5253784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8e52537846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e5253784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8e52537846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d421f50b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8d421f50ba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d421f50ba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8d421f50ba_1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d421f50ba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8d421f50ba_1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d421f50ba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8d421f50ba_1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d421f50ba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8d421f50ba_1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d421f50ba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8d421f50ba_1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chemeClr val="accen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12" name="Google Shape;1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5"/>
          <p:cNvSpPr txBox="1"/>
          <p:nvPr/>
        </p:nvSpPr>
        <p:spPr>
          <a:xfrm>
            <a:off x="3074727" y="5579519"/>
            <a:ext cx="604254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August 17, 2020 - Virtual</a:t>
            </a:r>
            <a:endParaRPr b="1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6592" y="716004"/>
            <a:ext cx="4918810" cy="4445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solidFill>
          <a:schemeClr val="accen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16" name="Google Shape;16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19861" y="205788"/>
            <a:ext cx="2160102" cy="195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19" name="Google Shape;1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1073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7"/>
          <p:cNvPicPr preferRelativeResize="0"/>
          <p:nvPr/>
        </p:nvPicPr>
        <p:blipFill rotWithShape="1">
          <a:blip r:embed="rId3">
            <a:alphaModFix/>
          </a:blip>
          <a:srcRect b="22346" l="0" r="0" t="16613"/>
          <a:stretch/>
        </p:blipFill>
        <p:spPr>
          <a:xfrm>
            <a:off x="9797877" y="9937"/>
            <a:ext cx="1945658" cy="1073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6" name="Google Shape;5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linkedin.com/in/divya-mohan0209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e52537846_0_1"/>
          <p:cNvSpPr txBox="1"/>
          <p:nvPr/>
        </p:nvSpPr>
        <p:spPr>
          <a:xfrm>
            <a:off x="275075" y="-1"/>
            <a:ext cx="10515600" cy="11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en-US" sz="4400">
                <a:solidFill>
                  <a:schemeClr val="lt1"/>
                </a:solidFill>
              </a:rPr>
              <a:t>Chaos Engineering in a Serverless World</a:t>
            </a:r>
            <a:endParaRPr/>
          </a:p>
        </p:txBody>
      </p:sp>
      <p:sp>
        <p:nvSpPr>
          <p:cNvPr id="139" name="Google Shape;139;g8e52537846_0_1"/>
          <p:cNvSpPr txBox="1"/>
          <p:nvPr/>
        </p:nvSpPr>
        <p:spPr>
          <a:xfrm>
            <a:off x="838200" y="1484350"/>
            <a:ext cx="10515600" cy="11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lang="en-US" sz="4100">
                <a:solidFill>
                  <a:srgbClr val="262626"/>
                </a:solidFill>
              </a:rPr>
              <a:t>What’s next?</a:t>
            </a:r>
            <a:endParaRPr sz="3000">
              <a:solidFill>
                <a:srgbClr val="262626"/>
              </a:solidFill>
            </a:endParaRPr>
          </a:p>
        </p:txBody>
      </p:sp>
      <p:sp>
        <p:nvSpPr>
          <p:cNvPr id="140" name="Google Shape;140;g8e52537846_0_1"/>
          <p:cNvSpPr txBox="1"/>
          <p:nvPr/>
        </p:nvSpPr>
        <p:spPr>
          <a:xfrm>
            <a:off x="899400" y="2904350"/>
            <a:ext cx="10624200" cy="35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 sz="2100"/>
              <a:t>Simple Chaos experiments on local pet projects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 sz="2100"/>
              <a:t>Game days on lower environments at an enterprise level to build confidence in Chaos Engineering as a discipline</a:t>
            </a:r>
            <a:endParaRPr sz="2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e52537846_0_8"/>
          <p:cNvSpPr txBox="1"/>
          <p:nvPr/>
        </p:nvSpPr>
        <p:spPr>
          <a:xfrm>
            <a:off x="275075" y="-1"/>
            <a:ext cx="10515600" cy="11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en-US" sz="4400">
                <a:solidFill>
                  <a:schemeClr val="lt1"/>
                </a:solidFill>
              </a:rPr>
              <a:t>Chaos Engineering in a Serverless World</a:t>
            </a:r>
            <a:endParaRPr/>
          </a:p>
        </p:txBody>
      </p:sp>
      <p:sp>
        <p:nvSpPr>
          <p:cNvPr id="146" name="Google Shape;146;g8e52537846_0_8"/>
          <p:cNvSpPr txBox="1"/>
          <p:nvPr/>
        </p:nvSpPr>
        <p:spPr>
          <a:xfrm>
            <a:off x="838200" y="1484350"/>
            <a:ext cx="10515600" cy="11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lang="en-US" sz="4100">
                <a:solidFill>
                  <a:srgbClr val="262626"/>
                </a:solidFill>
              </a:rPr>
              <a:t>See you around! </a:t>
            </a:r>
            <a:endParaRPr sz="3000">
              <a:solidFill>
                <a:srgbClr val="262626"/>
              </a:solidFill>
            </a:endParaRPr>
          </a:p>
        </p:txBody>
      </p:sp>
      <p:sp>
        <p:nvSpPr>
          <p:cNvPr id="147" name="Google Shape;147;g8e52537846_0_8"/>
          <p:cNvSpPr txBox="1"/>
          <p:nvPr/>
        </p:nvSpPr>
        <p:spPr>
          <a:xfrm>
            <a:off x="899400" y="2904350"/>
            <a:ext cx="10624200" cy="35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 sz="2100"/>
              <a:t>Twitter: @Divya_Mohan02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 sz="2100"/>
              <a:t>LinkedIn: </a:t>
            </a:r>
            <a:r>
              <a:rPr lang="en-US" sz="2100" u="sng">
                <a:solidFill>
                  <a:schemeClr val="hlink"/>
                </a:solidFill>
                <a:hlinkClick r:id="rId3"/>
              </a:rPr>
              <a:t>www.linkedin.com/in/divya-mohan0209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 sz="2100"/>
              <a:t>Website: www.divya-mohan.com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/>
          <p:nvPr/>
        </p:nvSpPr>
        <p:spPr>
          <a:xfrm>
            <a:off x="659904" y="4450248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i="1" lang="en-US" sz="3600">
                <a:solidFill>
                  <a:schemeClr val="lt1"/>
                </a:solidFill>
              </a:rPr>
              <a:t>Divya Mohan</a:t>
            </a:r>
            <a:endParaRPr/>
          </a:p>
        </p:txBody>
      </p:sp>
      <p:sp>
        <p:nvSpPr>
          <p:cNvPr id="87" name="Google Shape;87;p2"/>
          <p:cNvSpPr txBox="1"/>
          <p:nvPr/>
        </p:nvSpPr>
        <p:spPr>
          <a:xfrm>
            <a:off x="517050" y="2414579"/>
            <a:ext cx="10515600" cy="18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b="1" lang="en-US" sz="8000">
                <a:solidFill>
                  <a:schemeClr val="lt1"/>
                </a:solidFill>
              </a:rPr>
              <a:t>Chaos Engineering in a Serverless World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/>
          <p:nvPr/>
        </p:nvSpPr>
        <p:spPr>
          <a:xfrm>
            <a:off x="275075" y="-1"/>
            <a:ext cx="10515600" cy="11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en-US" sz="4400">
                <a:solidFill>
                  <a:schemeClr val="lt1"/>
                </a:solidFill>
              </a:rPr>
              <a:t>Chaos Engineering in a Serverless World</a:t>
            </a:r>
            <a:endParaRPr/>
          </a:p>
        </p:txBody>
      </p:sp>
      <p:sp>
        <p:nvSpPr>
          <p:cNvPr id="93" name="Google Shape;93;p3"/>
          <p:cNvSpPr txBox="1"/>
          <p:nvPr/>
        </p:nvSpPr>
        <p:spPr>
          <a:xfrm>
            <a:off x="705525" y="1471625"/>
            <a:ext cx="10515600" cy="22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lang="en-US" sz="4100">
                <a:solidFill>
                  <a:srgbClr val="262626"/>
                </a:solidFill>
              </a:rPr>
              <a:t>“I love being oncall during production outages!”</a:t>
            </a:r>
            <a:endParaRPr sz="4100">
              <a:solidFill>
                <a:srgbClr val="262626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262626"/>
                </a:solidFill>
              </a:rPr>
              <a:t>-- No one ever in the IT industry</a:t>
            </a:r>
            <a:endParaRPr sz="1700">
              <a:solidFill>
                <a:srgbClr val="262626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t/>
            </a:r>
            <a:endParaRPr sz="3000">
              <a:solidFill>
                <a:srgbClr val="262626"/>
              </a:solidFill>
            </a:endParaRPr>
          </a:p>
        </p:txBody>
      </p:sp>
      <p:pic>
        <p:nvPicPr>
          <p:cNvPr id="94" name="Google Shape;9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525" y="3333750"/>
            <a:ext cx="8676600" cy="325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d421f50ba_1_1"/>
          <p:cNvSpPr txBox="1"/>
          <p:nvPr/>
        </p:nvSpPr>
        <p:spPr>
          <a:xfrm>
            <a:off x="275075" y="-1"/>
            <a:ext cx="10515600" cy="11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en-US" sz="4400">
                <a:solidFill>
                  <a:schemeClr val="lt1"/>
                </a:solidFill>
              </a:rPr>
              <a:t>Chaos Engineering in a Serverless World</a:t>
            </a:r>
            <a:endParaRPr/>
          </a:p>
        </p:txBody>
      </p:sp>
      <p:sp>
        <p:nvSpPr>
          <p:cNvPr id="100" name="Google Shape;100;g8d421f50ba_1_1"/>
          <p:cNvSpPr txBox="1"/>
          <p:nvPr/>
        </p:nvSpPr>
        <p:spPr>
          <a:xfrm>
            <a:off x="705525" y="1471625"/>
            <a:ext cx="10515600" cy="22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lang="en-US" sz="4100">
                <a:solidFill>
                  <a:srgbClr val="262626"/>
                </a:solidFill>
              </a:rPr>
              <a:t>“Everything fails, all the time”</a:t>
            </a:r>
            <a:endParaRPr sz="4100">
              <a:solidFill>
                <a:srgbClr val="262626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262626"/>
                </a:solidFill>
              </a:rPr>
              <a:t>-- Werner Vogels</a:t>
            </a:r>
            <a:endParaRPr sz="1700">
              <a:solidFill>
                <a:srgbClr val="262626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t/>
            </a:r>
            <a:endParaRPr sz="3000">
              <a:solidFill>
                <a:srgbClr val="262626"/>
              </a:solidFill>
            </a:endParaRPr>
          </a:p>
        </p:txBody>
      </p:sp>
      <p:pic>
        <p:nvPicPr>
          <p:cNvPr id="101" name="Google Shape;101;g8d421f50ba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7800" y="3007925"/>
            <a:ext cx="3794125" cy="3648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d421f50ba_1_8"/>
          <p:cNvSpPr txBox="1"/>
          <p:nvPr/>
        </p:nvSpPr>
        <p:spPr>
          <a:xfrm>
            <a:off x="275075" y="-1"/>
            <a:ext cx="10515600" cy="11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en-US" sz="4400">
                <a:solidFill>
                  <a:schemeClr val="lt1"/>
                </a:solidFill>
              </a:rPr>
              <a:t>Chaos Engineering in a Serverless World</a:t>
            </a:r>
            <a:endParaRPr/>
          </a:p>
        </p:txBody>
      </p:sp>
      <p:sp>
        <p:nvSpPr>
          <p:cNvPr id="107" name="Google Shape;107;g8d421f50ba_1_8"/>
          <p:cNvSpPr txBox="1"/>
          <p:nvPr/>
        </p:nvSpPr>
        <p:spPr>
          <a:xfrm>
            <a:off x="705525" y="1192200"/>
            <a:ext cx="10515600" cy="51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rgbClr val="262626"/>
                </a:solidFill>
              </a:rPr>
              <a:t>What is Chaos Engineering NOT?</a:t>
            </a:r>
            <a:endParaRPr sz="4100">
              <a:solidFill>
                <a:srgbClr val="262626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rgbClr val="262626"/>
              </a:solidFill>
            </a:endParaRPr>
          </a:p>
          <a:p>
            <a:pPr indent="-444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400"/>
              <a:buChar char="-"/>
            </a:pPr>
            <a:r>
              <a:rPr lang="en-US" sz="3400">
                <a:solidFill>
                  <a:srgbClr val="262626"/>
                </a:solidFill>
              </a:rPr>
              <a:t>Not breaking systems/apps in PRODUCTION</a:t>
            </a:r>
            <a:endParaRPr sz="3400">
              <a:solidFill>
                <a:srgbClr val="262626"/>
              </a:solidFill>
            </a:endParaRPr>
          </a:p>
          <a:p>
            <a:pPr indent="-444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400"/>
              <a:buChar char="-"/>
            </a:pPr>
            <a:r>
              <a:rPr lang="en-US" sz="3400">
                <a:solidFill>
                  <a:srgbClr val="262626"/>
                </a:solidFill>
              </a:rPr>
              <a:t>Not a substitute for testing</a:t>
            </a:r>
            <a:endParaRPr sz="3400">
              <a:solidFill>
                <a:srgbClr val="262626"/>
              </a:solidFill>
            </a:endParaRPr>
          </a:p>
          <a:p>
            <a:pPr indent="-444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400"/>
              <a:buChar char="-"/>
            </a:pPr>
            <a:r>
              <a:rPr lang="en-US" sz="3400">
                <a:solidFill>
                  <a:srgbClr val="262626"/>
                </a:solidFill>
              </a:rPr>
              <a:t>Not an exclusion of people/processes via AUTOMATION</a:t>
            </a:r>
            <a:endParaRPr sz="3400">
              <a:solidFill>
                <a:srgbClr val="262626"/>
              </a:solidFill>
            </a:endParaRPr>
          </a:p>
          <a:p>
            <a:pPr indent="-444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400"/>
              <a:buChar char="-"/>
            </a:pPr>
            <a:r>
              <a:rPr lang="en-US" sz="3400">
                <a:solidFill>
                  <a:srgbClr val="262626"/>
                </a:solidFill>
              </a:rPr>
              <a:t>Not a substitute for poor planning &amp;/or policies</a:t>
            </a:r>
            <a:endParaRPr sz="3400">
              <a:solidFill>
                <a:srgbClr val="262626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t/>
            </a:r>
            <a:endParaRPr sz="30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d421f50ba_1_14"/>
          <p:cNvSpPr txBox="1"/>
          <p:nvPr/>
        </p:nvSpPr>
        <p:spPr>
          <a:xfrm>
            <a:off x="275075" y="-1"/>
            <a:ext cx="10515600" cy="11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en-US" sz="4400">
                <a:solidFill>
                  <a:schemeClr val="lt1"/>
                </a:solidFill>
              </a:rPr>
              <a:t>Chaos Engineering in a Serverless World</a:t>
            </a:r>
            <a:endParaRPr/>
          </a:p>
        </p:txBody>
      </p:sp>
      <p:sp>
        <p:nvSpPr>
          <p:cNvPr id="113" name="Google Shape;113;g8d421f50ba_1_14"/>
          <p:cNvSpPr txBox="1"/>
          <p:nvPr/>
        </p:nvSpPr>
        <p:spPr>
          <a:xfrm>
            <a:off x="705525" y="1192200"/>
            <a:ext cx="10515600" cy="51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rgbClr val="262626"/>
                </a:solidFill>
              </a:rPr>
              <a:t>Chaos Engineering is the discipline of experimenting on a system in order to build confidence in the system’s capability to withstand turbulent conditions in production</a:t>
            </a:r>
            <a:endParaRPr sz="4100">
              <a:solidFill>
                <a:srgbClr val="262626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262626"/>
                </a:solidFill>
              </a:rPr>
              <a:t>-- principlesofchaos.org</a:t>
            </a:r>
            <a:endParaRPr sz="1700">
              <a:solidFill>
                <a:srgbClr val="262626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t/>
            </a:r>
            <a:endParaRPr sz="30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d421f50ba_1_19"/>
          <p:cNvSpPr txBox="1"/>
          <p:nvPr/>
        </p:nvSpPr>
        <p:spPr>
          <a:xfrm>
            <a:off x="275075" y="-1"/>
            <a:ext cx="10515600" cy="11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en-US" sz="4400">
                <a:solidFill>
                  <a:schemeClr val="lt1"/>
                </a:solidFill>
              </a:rPr>
              <a:t>Chaos Engineering in a Serverless World</a:t>
            </a:r>
            <a:endParaRPr/>
          </a:p>
        </p:txBody>
      </p:sp>
      <p:sp>
        <p:nvSpPr>
          <p:cNvPr id="119" name="Google Shape;119;g8d421f50ba_1_19"/>
          <p:cNvSpPr txBox="1"/>
          <p:nvPr/>
        </p:nvSpPr>
        <p:spPr>
          <a:xfrm>
            <a:off x="705525" y="1192200"/>
            <a:ext cx="10515600" cy="51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rgbClr val="262626"/>
                </a:solidFill>
              </a:rPr>
              <a:t>“By 2023, 40% of organizations will implement chaos engineering practices as part of DevOps initiatives, reducing unplanned downtime by 20%”</a:t>
            </a:r>
            <a:endParaRPr sz="4100">
              <a:solidFill>
                <a:srgbClr val="262626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262626"/>
                </a:solidFill>
              </a:rPr>
              <a:t>-- Gartner, 2020</a:t>
            </a:r>
            <a:endParaRPr sz="1700">
              <a:solidFill>
                <a:srgbClr val="262626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t/>
            </a:r>
            <a:endParaRPr sz="30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d421f50ba_1_24"/>
          <p:cNvSpPr txBox="1"/>
          <p:nvPr/>
        </p:nvSpPr>
        <p:spPr>
          <a:xfrm>
            <a:off x="275075" y="-1"/>
            <a:ext cx="10515600" cy="11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en-US" sz="4400">
                <a:solidFill>
                  <a:schemeClr val="lt1"/>
                </a:solidFill>
              </a:rPr>
              <a:t>Chaos Engineering in a Serverless World</a:t>
            </a:r>
            <a:endParaRPr/>
          </a:p>
        </p:txBody>
      </p:sp>
      <p:sp>
        <p:nvSpPr>
          <p:cNvPr id="125" name="Google Shape;125;g8d421f50ba_1_24"/>
          <p:cNvSpPr txBox="1"/>
          <p:nvPr/>
        </p:nvSpPr>
        <p:spPr>
          <a:xfrm>
            <a:off x="705525" y="2128850"/>
            <a:ext cx="10515600" cy="11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rgbClr val="262626"/>
                </a:solidFill>
              </a:rPr>
              <a:t>Serverless = Distributed!</a:t>
            </a:r>
            <a:endParaRPr sz="4100">
              <a:solidFill>
                <a:srgbClr val="262626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rgbClr val="262626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rgbClr val="262626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t/>
            </a:r>
            <a:endParaRPr sz="3000">
              <a:solidFill>
                <a:srgbClr val="262626"/>
              </a:solidFill>
            </a:endParaRPr>
          </a:p>
        </p:txBody>
      </p:sp>
      <p:pic>
        <p:nvPicPr>
          <p:cNvPr id="126" name="Google Shape;126;g8d421f50ba_1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575" y="2743100"/>
            <a:ext cx="6591502" cy="3295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d421f50ba_1_30"/>
          <p:cNvSpPr txBox="1"/>
          <p:nvPr/>
        </p:nvSpPr>
        <p:spPr>
          <a:xfrm>
            <a:off x="275075" y="-1"/>
            <a:ext cx="10515600" cy="11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en-US" sz="4400">
                <a:solidFill>
                  <a:schemeClr val="lt1"/>
                </a:solidFill>
              </a:rPr>
              <a:t>Chaos Engineering in a Serverless World</a:t>
            </a:r>
            <a:endParaRPr/>
          </a:p>
        </p:txBody>
      </p:sp>
      <p:sp>
        <p:nvSpPr>
          <p:cNvPr id="132" name="Google Shape;132;g8d421f50ba_1_30"/>
          <p:cNvSpPr txBox="1"/>
          <p:nvPr/>
        </p:nvSpPr>
        <p:spPr>
          <a:xfrm>
            <a:off x="838200" y="1484350"/>
            <a:ext cx="10515600" cy="11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lang="en-US" sz="4100">
                <a:solidFill>
                  <a:srgbClr val="262626"/>
                </a:solidFill>
              </a:rPr>
              <a:t>All about the Chaos monkey</a:t>
            </a:r>
            <a:endParaRPr sz="3000">
              <a:solidFill>
                <a:srgbClr val="262626"/>
              </a:solidFill>
            </a:endParaRPr>
          </a:p>
        </p:txBody>
      </p:sp>
      <p:pic>
        <p:nvPicPr>
          <p:cNvPr id="133" name="Google Shape;133;g8d421f50ba_1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3175" y="2698225"/>
            <a:ext cx="6421700" cy="359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2019-07-29T21:37:05Z</dcterms:created>
  <dc:creator>Alex Contini</dc:creator>
</cp:coreProperties>
</file>