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E44327-D107-47BA-BEEB-6C58AE8FB5A2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62B47E-F901-469B-9E50-3ED5D8AFA5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Divya</a:t>
            </a:r>
            <a:r>
              <a:rPr lang="en-GB" dirty="0" smtClean="0"/>
              <a:t> Mohan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Sphinxing</a:t>
            </a:r>
            <a:r>
              <a:rPr lang="en-GB" dirty="0" smtClean="0"/>
              <a:t>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Twitter: Divya</a:t>
            </a:r>
            <a:r>
              <a:rPr lang="en-GB" dirty="0" smtClean="0"/>
              <a:t>_Mohan02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Linkedin</a:t>
            </a:r>
            <a:r>
              <a:rPr lang="en-GB" smtClean="0"/>
              <a:t>: https</a:t>
            </a:r>
            <a:r>
              <a:rPr lang="en-GB" smtClean="0"/>
              <a:t>://</a:t>
            </a:r>
            <a:r>
              <a:rPr lang="en-GB" smtClean="0"/>
              <a:t>www.linkedin.com/in/divya-mohan0209</a:t>
            </a:r>
            <a:endParaRPr lang="en-GB" dirty="0" smtClean="0"/>
          </a:p>
          <a:p>
            <a:pPr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571480"/>
            <a:ext cx="2362200" cy="728650"/>
          </a:xfrm>
        </p:spPr>
        <p:txBody>
          <a:bodyPr/>
          <a:lstStyle/>
          <a:p>
            <a:r>
              <a:rPr lang="en-GB" dirty="0" smtClean="0"/>
              <a:t>Who am I?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57158" y="1428736"/>
            <a:ext cx="2362200" cy="441167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- Senior Systems Administrator with HSBC</a:t>
            </a:r>
          </a:p>
          <a:p>
            <a:pPr>
              <a:buFontTx/>
              <a:buChar char="-"/>
            </a:pPr>
            <a:r>
              <a:rPr lang="en-GB" sz="2000" dirty="0" smtClean="0"/>
              <a:t>- AWS Community Builder</a:t>
            </a:r>
          </a:p>
          <a:p>
            <a:pPr>
              <a:buFontTx/>
              <a:buChar char="-"/>
            </a:pPr>
            <a:r>
              <a:rPr lang="en-GB" sz="2000" dirty="0" smtClean="0"/>
              <a:t>- Google Season of Docs, 2020 with CERN-HSF</a:t>
            </a:r>
          </a:p>
          <a:p>
            <a:pPr>
              <a:buFontTx/>
              <a:buChar char="-"/>
            </a:pPr>
            <a:r>
              <a:rPr lang="en-GB" sz="2000" dirty="0" smtClean="0"/>
              <a:t>- </a:t>
            </a:r>
            <a:r>
              <a:rPr lang="en-GB" sz="2000" smtClean="0"/>
              <a:t>CNCF Ambassador</a:t>
            </a:r>
            <a:endParaRPr lang="en-GB" sz="2000" dirty="0" smtClean="0"/>
          </a:p>
          <a:p>
            <a:endParaRPr lang="en-US" dirty="0"/>
          </a:p>
        </p:txBody>
      </p:sp>
      <p:pic>
        <p:nvPicPr>
          <p:cNvPr id="11" name="Content Placeholder 10" descr="IMG-20191209-WA002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14775" y="685800"/>
            <a:ext cx="405765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great documentation anyway?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Why do we need yet another tool?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is Sphinx?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Getting our hands dirty #1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What can I do with Sphinx?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Getting our hands dirty #2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great documentation anyway?</a:t>
            </a:r>
            <a:endParaRPr lang="en-US" dirty="0"/>
          </a:p>
        </p:txBody>
      </p:sp>
      <p:pic>
        <p:nvPicPr>
          <p:cNvPr id="1027" name="Picture 3" descr="C:\Users\Admin\AppData\Local\Microsoft\Windows\INetCache\IE\42DE5WFU\Documentatio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85926"/>
            <a:ext cx="5477716" cy="4295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great documentation anyway?</a:t>
            </a:r>
            <a:endParaRPr lang="en-US" dirty="0"/>
          </a:p>
        </p:txBody>
      </p:sp>
      <p:pic>
        <p:nvPicPr>
          <p:cNvPr id="5" name="Picture 4" descr="C:\Users\Admin\AppData\Local\Microsoft\Windows\INetCache\IE\BACD8DPY\stddoctheme2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01126"/>
            <a:ext cx="6929486" cy="4411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yet another tool?</a:t>
            </a:r>
            <a:endParaRPr lang="en-US" dirty="0"/>
          </a:p>
        </p:txBody>
      </p:sp>
      <p:pic>
        <p:nvPicPr>
          <p:cNvPr id="3075" name="Picture 3" descr="C:\Users\Admin\AppData\Local\Microsoft\Windows\INetCache\IE\42DE5WFU\s61-jir-0226-eye-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1785926"/>
            <a:ext cx="6274091" cy="4274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Sphinx?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Documentation generator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Written by Python community, adopted very widely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Some examples: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GB" dirty="0" err="1" smtClean="0"/>
              <a:t>Rucio</a:t>
            </a:r>
            <a:r>
              <a:rPr lang="en-GB" dirty="0" smtClean="0"/>
              <a:t> by CERN-HSF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CIRQ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Qiskit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Python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Sphinx?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3695722" cy="211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143380"/>
            <a:ext cx="380120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500174"/>
            <a:ext cx="3864678" cy="210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I do with Sphinx?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Beautiful API documentation for Python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Different themes available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Can customize with your own </a:t>
            </a:r>
            <a:r>
              <a:rPr lang="en-GB" smtClean="0"/>
              <a:t>CSS files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Can convert </a:t>
            </a:r>
            <a:r>
              <a:rPr lang="en-GB" dirty="0" err="1" smtClean="0"/>
              <a:t>reStructured</a:t>
            </a:r>
            <a:r>
              <a:rPr lang="en-GB" dirty="0" smtClean="0"/>
              <a:t>/Markdown files into: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HTML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PDF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Man pages etc.</a:t>
            </a:r>
          </a:p>
          <a:p>
            <a:pPr>
              <a:lnSpc>
                <a:spcPct val="150000"/>
              </a:lnSpc>
              <a:buNone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333</TotalTime>
  <Words>160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Sphinxing it!</vt:lpstr>
      <vt:lpstr>Who am I?</vt:lpstr>
      <vt:lpstr>Agenda</vt:lpstr>
      <vt:lpstr>What is great documentation anyway?</vt:lpstr>
      <vt:lpstr>What is great documentation anyway?</vt:lpstr>
      <vt:lpstr>Why do we need yet another tool?</vt:lpstr>
      <vt:lpstr>What is Sphinx?</vt:lpstr>
      <vt:lpstr>What is Sphinx?</vt:lpstr>
      <vt:lpstr>What can I do with Sphinx?</vt:lpstr>
      <vt:lpstr>Resource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Sphinxing it!</dc:title>
  <dc:creator>Admin</dc:creator>
  <cp:lastModifiedBy>Admin</cp:lastModifiedBy>
  <cp:revision>34</cp:revision>
  <dcterms:created xsi:type="dcterms:W3CDTF">2020-10-25T11:27:59Z</dcterms:created>
  <dcterms:modified xsi:type="dcterms:W3CDTF">2020-11-15T08:43:55Z</dcterms:modified>
</cp:coreProperties>
</file>