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>
      <p:cViewPr varScale="1">
        <p:scale>
          <a:sx n="83" d="100"/>
          <a:sy n="83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EFA1A2F-CF6E-4056-A86C-AECE183D381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FDA2EB7-E7FF-432E-9673-E5F813A6B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divya-mohan0209" TargetMode="External"/><Relationship Id="rId2" Type="http://schemas.openxmlformats.org/officeDocument/2006/relationships/hyperlink" Target="https://www.linkedin.com/in/divya-mohan020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sbrinkhoff/emacs-16.56/blob/master/etc/COPY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071678"/>
            <a:ext cx="6480048" cy="1928826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>
                <a:solidFill>
                  <a:srgbClr val="00B0F0"/>
                </a:solidFill>
              </a:rPr>
              <a:t>Becoming a Foss contributor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4214818"/>
            <a:ext cx="6429420" cy="466716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440373" y="2967335"/>
            <a:ext cx="6327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rgbClr val="00B0F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Any questions?</a:t>
            </a:r>
            <a:endParaRPr lang="en-US" sz="5400" b="1" cap="all" spc="0" dirty="0">
              <a:ln/>
              <a:solidFill>
                <a:srgbClr val="00B0F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 you around!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Twitter: @Divya_Mohan02</a:t>
            </a:r>
          </a:p>
          <a:p>
            <a:r>
              <a:rPr lang="en-GB" dirty="0" smtClean="0"/>
              <a:t>LinkedIn: </a:t>
            </a:r>
            <a:r>
              <a:rPr lang="en-GB" dirty="0" smtClean="0">
                <a:hlinkClick r:id="rId2"/>
              </a:rPr>
              <a:t>https://www.linkedin.com/in/divya-mohan0209</a:t>
            </a:r>
            <a:endParaRPr lang="en-GB" dirty="0" smtClean="0"/>
          </a:p>
          <a:p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dirty="0" smtClean="0">
                <a:hlinkClick r:id="rId3"/>
              </a:rPr>
              <a:t>https</a:t>
            </a:r>
            <a:r>
              <a:rPr lang="en-GB" smtClean="0">
                <a:hlinkClick r:id="rId3"/>
              </a:rPr>
              <a:t>://www.github.com/divya-mohan0209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57676" cy="4525963"/>
          </a:xfrm>
        </p:spPr>
        <p:txBody>
          <a:bodyPr>
            <a:normAutofit/>
          </a:bodyPr>
          <a:lstStyle/>
          <a:p>
            <a:r>
              <a:rPr lang="en-GB" sz="2200" dirty="0" smtClean="0"/>
              <a:t>Senior Systems Administrator with HSBC</a:t>
            </a:r>
          </a:p>
          <a:p>
            <a:r>
              <a:rPr lang="en-GB" sz="2200" dirty="0" smtClean="0"/>
              <a:t>AWS Community Builder</a:t>
            </a:r>
          </a:p>
          <a:p>
            <a:r>
              <a:rPr lang="en-GB" sz="2200" dirty="0" smtClean="0"/>
              <a:t>Working with CERN-HSF on Google Season of Docs, 2020</a:t>
            </a:r>
          </a:p>
          <a:p>
            <a:r>
              <a:rPr lang="en-GB" sz="2200" dirty="0" smtClean="0"/>
              <a:t>FOSS Communities I actively contribute to:</a:t>
            </a:r>
          </a:p>
          <a:p>
            <a:pPr lvl="1"/>
            <a:r>
              <a:rPr lang="en-GB" sz="1600" dirty="0" err="1" smtClean="0"/>
              <a:t>Ortelius</a:t>
            </a:r>
            <a:r>
              <a:rPr lang="en-GB" sz="1600" dirty="0" smtClean="0"/>
              <a:t>: Marketing &amp; Outreach team</a:t>
            </a:r>
          </a:p>
          <a:p>
            <a:pPr lvl="1"/>
            <a:r>
              <a:rPr lang="en-GB" sz="1600" dirty="0" err="1" smtClean="0"/>
              <a:t>LitmusChaos</a:t>
            </a:r>
            <a:r>
              <a:rPr lang="en-GB" sz="1600" dirty="0" smtClean="0"/>
              <a:t>: SIG DOCS lead</a:t>
            </a:r>
          </a:p>
          <a:p>
            <a:pPr lvl="1"/>
            <a:r>
              <a:rPr lang="en-GB" sz="1600" dirty="0" err="1" smtClean="0"/>
              <a:t>Kubernetes</a:t>
            </a:r>
            <a:r>
              <a:rPr lang="en-GB" sz="1600" dirty="0" smtClean="0"/>
              <a:t>: Release shadow on 1.19 &amp; 1.20 releases, Storyteller on Upstream Marketing team</a:t>
            </a:r>
          </a:p>
          <a:p>
            <a:endParaRPr lang="en-US" sz="2000" dirty="0"/>
          </a:p>
        </p:txBody>
      </p:sp>
      <p:pic>
        <p:nvPicPr>
          <p:cNvPr id="7" name="Content Placeholder 6" descr="IMG-20200208-WA0028_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2066" y="1571612"/>
            <a:ext cx="286826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FOSS?</a:t>
            </a:r>
          </a:p>
          <a:p>
            <a:r>
              <a:rPr lang="en-GB" dirty="0" smtClean="0"/>
              <a:t>Why is it becoming popular?</a:t>
            </a:r>
          </a:p>
          <a:p>
            <a:r>
              <a:rPr lang="en-GB" dirty="0" smtClean="0"/>
              <a:t>Some major challenges</a:t>
            </a:r>
          </a:p>
          <a:p>
            <a:r>
              <a:rPr lang="en-GB" dirty="0" smtClean="0"/>
              <a:t>What do you need to know before contributing?</a:t>
            </a:r>
          </a:p>
          <a:p>
            <a:r>
              <a:rPr lang="en-GB" dirty="0" smtClean="0"/>
              <a:t>How and where can you step in?</a:t>
            </a:r>
          </a:p>
          <a:p>
            <a:r>
              <a:rPr lang="en-GB" dirty="0" err="1" smtClean="0"/>
              <a:t>QnA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FOSS?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FOSS = Free &amp; Open Source Software</a:t>
            </a:r>
          </a:p>
          <a:p>
            <a:r>
              <a:rPr lang="en-GB" dirty="0" smtClean="0"/>
              <a:t>Licensed to be free to use, modify, &amp; distribute</a:t>
            </a:r>
          </a:p>
          <a:p>
            <a:r>
              <a:rPr lang="en-GB" dirty="0" smtClean="0"/>
              <a:t>First Open source software license = </a:t>
            </a:r>
            <a:r>
              <a:rPr lang="en-GB" dirty="0" smtClean="0">
                <a:hlinkClick r:id="rId2"/>
              </a:rPr>
              <a:t>GNU EMACS Copying permission notice</a:t>
            </a:r>
            <a:endParaRPr lang="en-GB" dirty="0" smtClean="0"/>
          </a:p>
          <a:p>
            <a:r>
              <a:rPr lang="en-GB" dirty="0" smtClean="0"/>
              <a:t>Two types of licenses</a:t>
            </a:r>
          </a:p>
          <a:p>
            <a:pPr lvl="1"/>
            <a:r>
              <a:rPr lang="en-GB" dirty="0" smtClean="0"/>
              <a:t>Permissive</a:t>
            </a:r>
          </a:p>
          <a:p>
            <a:pPr lvl="1"/>
            <a:r>
              <a:rPr lang="en-GB" dirty="0" err="1" smtClean="0"/>
              <a:t>Copyleft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FOSS?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FOSS projects, anyone</a:t>
            </a:r>
          </a:p>
          <a:p>
            <a:pPr lvl="1"/>
            <a:r>
              <a:rPr lang="en-GB" dirty="0" smtClean="0"/>
              <a:t>can access the code</a:t>
            </a:r>
          </a:p>
          <a:p>
            <a:pPr lvl="1"/>
            <a:r>
              <a:rPr lang="en-GB" dirty="0" smtClean="0"/>
              <a:t>can update the codebase</a:t>
            </a:r>
          </a:p>
          <a:p>
            <a:pPr lvl="1"/>
            <a:r>
              <a:rPr lang="en-GB" dirty="0" smtClean="0"/>
              <a:t>can dip in and out per </a:t>
            </a:r>
            <a:r>
              <a:rPr lang="en-GB" smtClean="0"/>
              <a:t>their interest</a:t>
            </a:r>
            <a:endParaRPr lang="en-GB" dirty="0" smtClean="0"/>
          </a:p>
          <a:p>
            <a:r>
              <a:rPr lang="en-GB" dirty="0" smtClean="0"/>
              <a:t>VCS such as </a:t>
            </a:r>
            <a:r>
              <a:rPr lang="en-GB" dirty="0" err="1" smtClean="0"/>
              <a:t>Github</a:t>
            </a:r>
            <a:r>
              <a:rPr lang="en-GB" dirty="0" smtClean="0"/>
              <a:t> to track contributions</a:t>
            </a:r>
          </a:p>
          <a:p>
            <a:r>
              <a:rPr lang="en-GB" dirty="0" smtClean="0"/>
              <a:t>Generally self-organized, small internet communities</a:t>
            </a:r>
          </a:p>
          <a:p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becoming popular?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Community-driven</a:t>
            </a:r>
          </a:p>
          <a:p>
            <a:r>
              <a:rPr lang="en-GB" dirty="0" smtClean="0"/>
              <a:t>Transparency</a:t>
            </a:r>
          </a:p>
          <a:p>
            <a:r>
              <a:rPr lang="en-GB" dirty="0" smtClean="0"/>
              <a:t>Freedom from lock-in</a:t>
            </a:r>
          </a:p>
          <a:p>
            <a:r>
              <a:rPr lang="en-GB" dirty="0" smtClean="0"/>
              <a:t>Lesser time to market</a:t>
            </a:r>
          </a:p>
          <a:p>
            <a:r>
              <a:rPr lang="en-GB" dirty="0" smtClean="0"/>
              <a:t>Lower initial costs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major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Limited support</a:t>
            </a:r>
          </a:p>
          <a:p>
            <a:r>
              <a:rPr lang="en-GB" dirty="0" smtClean="0"/>
              <a:t>Long-term costs</a:t>
            </a:r>
          </a:p>
          <a:p>
            <a:r>
              <a:rPr lang="en-GB" dirty="0" smtClean="0"/>
              <a:t>Sustainability</a:t>
            </a:r>
          </a:p>
          <a:p>
            <a:r>
              <a:rPr lang="en-GB" dirty="0" smtClean="0"/>
              <a:t>Security</a:t>
            </a:r>
          </a:p>
          <a:p>
            <a:r>
              <a:rPr lang="en-GB" dirty="0" smtClean="0"/>
              <a:t>Ease of use (from an end-user perspective)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Before you begin...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Ensure you have bandwidth &amp; permissions to get started</a:t>
            </a:r>
          </a:p>
          <a:p>
            <a:pPr lvl="1"/>
            <a:r>
              <a:rPr lang="en-GB" dirty="0" smtClean="0"/>
              <a:t>Some orgs have non-compete agreements</a:t>
            </a:r>
          </a:p>
          <a:p>
            <a:r>
              <a:rPr lang="en-GB" dirty="0" smtClean="0"/>
              <a:t>Ascertain interest area/s</a:t>
            </a:r>
          </a:p>
          <a:p>
            <a:r>
              <a:rPr lang="en-GB" dirty="0" smtClean="0"/>
              <a:t>Narrow down project/s</a:t>
            </a:r>
          </a:p>
          <a:p>
            <a:r>
              <a:rPr lang="en-GB" dirty="0" smtClean="0"/>
              <a:t>Reach out to community members via IRC/Slack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&amp; where to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Navigate to the project’s website</a:t>
            </a:r>
          </a:p>
          <a:p>
            <a:pPr lvl="1"/>
            <a:r>
              <a:rPr lang="en-GB" dirty="0" smtClean="0"/>
              <a:t>Contribution guide</a:t>
            </a:r>
          </a:p>
          <a:p>
            <a:pPr lvl="1"/>
            <a:r>
              <a:rPr lang="en-GB" dirty="0" smtClean="0"/>
              <a:t>Documentation</a:t>
            </a:r>
          </a:p>
          <a:p>
            <a:pPr lvl="1"/>
            <a:r>
              <a:rPr lang="en-GB" dirty="0" smtClean="0"/>
              <a:t>Link to their </a:t>
            </a:r>
            <a:r>
              <a:rPr lang="en-GB" dirty="0" err="1" smtClean="0"/>
              <a:t>Github</a:t>
            </a:r>
            <a:r>
              <a:rPr lang="en-GB" dirty="0" smtClean="0"/>
              <a:t>/VCS</a:t>
            </a:r>
          </a:p>
          <a:p>
            <a:r>
              <a:rPr lang="en-GB" dirty="0" smtClean="0"/>
              <a:t>Tech twitter</a:t>
            </a:r>
          </a:p>
          <a:p>
            <a:r>
              <a:rPr lang="en-GB" dirty="0" smtClean="0"/>
              <a:t>Project Slack/IRC/</a:t>
            </a:r>
            <a:r>
              <a:rPr lang="en-GB" dirty="0" err="1" smtClean="0"/>
              <a:t>Gitter</a:t>
            </a:r>
            <a:r>
              <a:rPr lang="en-GB" dirty="0" smtClean="0"/>
              <a:t>/Discord</a:t>
            </a:r>
          </a:p>
          <a:p>
            <a:r>
              <a:rPr lang="en-GB" dirty="0" smtClean="0"/>
              <a:t>Project community calendar</a:t>
            </a:r>
          </a:p>
          <a:p>
            <a:r>
              <a:rPr lang="en-GB" dirty="0" smtClean="0"/>
              <a:t>Google groups</a:t>
            </a:r>
          </a:p>
          <a:p>
            <a:r>
              <a:rPr lang="en-GB" dirty="0" err="1" smtClean="0"/>
              <a:t>Hacktoberfest</a:t>
            </a:r>
            <a:r>
              <a:rPr lang="en-GB" dirty="0" smtClean="0"/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60</TotalTime>
  <Words>284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Becoming a Foss contributor</vt:lpstr>
      <vt:lpstr>About me</vt:lpstr>
      <vt:lpstr>Agenda</vt:lpstr>
      <vt:lpstr>What is FOSS? </vt:lpstr>
      <vt:lpstr>What is FOSS?</vt:lpstr>
      <vt:lpstr>Why is it becoming popular?</vt:lpstr>
      <vt:lpstr>Some major challenges</vt:lpstr>
      <vt:lpstr>Before you begin...</vt:lpstr>
      <vt:lpstr>How &amp; where to get started?</vt:lpstr>
      <vt:lpstr>Slide 10</vt:lpstr>
      <vt:lpstr>See you around!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Foss contributor</dc:title>
  <dc:creator>Admin</dc:creator>
  <cp:lastModifiedBy>Admin</cp:lastModifiedBy>
  <cp:revision>9</cp:revision>
  <dcterms:created xsi:type="dcterms:W3CDTF">2020-10-05T05:04:32Z</dcterms:created>
  <dcterms:modified xsi:type="dcterms:W3CDTF">2020-10-05T11:09:17Z</dcterms:modified>
</cp:coreProperties>
</file>