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2a1526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e2a1526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e2a152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e2a152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e2a1526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e2a1526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2a15262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2a15262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e2a15262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e2a15262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2a1526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2a1526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e2a1526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e2a1526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2a15262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2a15262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e2a15262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e2a15262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e2a1525c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e2a1525c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2a1525c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2a1525c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e2a152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e2a152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e2a1526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e2a1526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2a1526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e2a1526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e2a1526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e2a1526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2a1526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2a1526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2a1526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2a1526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tmuschaos/litmus-docs" TargetMode="External"/><Relationship Id="rId4" Type="http://schemas.openxmlformats.org/officeDocument/2006/relationships/hyperlink" Target="https://principlesofchao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6000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Taming the ‘Saurus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68975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experiments with Docusaurus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CONTINUE TO USE DOCUSAURUS?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Ease of maintenance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 entry level barrier for newer contributors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integration with hosting platforms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Netlify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GitHub pages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ZEIT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Multi-language support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Dark-light theme switch (Okay this one is my favorite, sorry!)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Migration from Docusaurus v1 to Docusaurus v2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adequately documented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directory structure changes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format changes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Major content rendering changes across versions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Lack of nested sidebars in v1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Addressed in v2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I’M EXCITED TO SEE IN FUTURE VERSIONS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900"/>
              <a:t>Customizing static assets directory</a:t>
            </a:r>
            <a:endParaRPr sz="950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should /static directory have all the fun?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900"/>
              <a:t>MULTIPLE THEMES</a:t>
            </a:r>
            <a:endParaRPr sz="950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‘Cause more is better no?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900"/>
              <a:t>AUTOGENERATED SIDEBARS</a:t>
            </a:r>
            <a:endParaRPr sz="950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Does anybody even do stuff manually anymore?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900"/>
              <a:t>BETTER MIGRATION CLI</a:t>
            </a:r>
            <a:endParaRPr sz="9500"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Migrations give me migraines (and nightmares).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51" name="Google Shape;151;p29"/>
          <p:cNvSpPr txBox="1"/>
          <p:nvPr>
            <p:ph idx="4294967295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Fire away!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270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THERE!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475" y="1042850"/>
            <a:ext cx="3057802" cy="3057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(SOME OF THE) COOL STUFF I WORK WITH ON DOCUSAURUS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6875" y="526350"/>
            <a:ext cx="525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RUCIO’s DOCUMENTATION</a:t>
            </a:r>
            <a:endParaRPr sz="59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575" y="710400"/>
            <a:ext cx="3319625" cy="3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RUCIO &amp; HOW DID I GET INVOLVED?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Exascale data management system developed at CERN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by scientific communities for collaboration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Season of Docs, 2020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more details around project proposal + final deliverable visit: https://developers.google.com/season-of-docs/docs/participants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WE CHOOSE DOCUSAURUS?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JSX Support in v2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dependency from Source Code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Ease of maintenance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Easier GitHub workflow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Sitewide search 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 documentation was derived from source code using Sphinx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(good) RST to Markdown parser available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Nested sidebars difficult to in Docusaurus v1.x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Static file inclusion (namely html/css separate from source)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66875" y="526350"/>
            <a:ext cx="5252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DOCUMENTATION FOR LitmusChaos</a:t>
            </a:r>
            <a:endParaRPr sz="59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575" y="911938"/>
            <a:ext cx="3319625" cy="33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LITMUSCHAOS &amp; HOW DID I GET INVOLVED?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cloud native chaos engineering tool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introduce chaos &amp; improve resiliency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 Docs lead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more details around the project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https://github.com/litmuschaos/litmus-docs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more details about Chaos Engineering: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https://principlesofchaos.org/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