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embeddedFontLst>
    <p:embeddedFont>
      <p:font typeface="Roboto"/>
      <p:regular r:id="rId38"/>
      <p:bold r:id="rId39"/>
      <p:italic r:id="rId40"/>
      <p:boldItalic r:id="rId41"/>
    </p:embeddedFont>
    <p:embeddedFont>
      <p:font typeface="Roboto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6.xml"/><Relationship Id="rId42" Type="http://schemas.openxmlformats.org/officeDocument/2006/relationships/font" Target="fonts/RobotoMedium-regular.fntdata"/><Relationship Id="rId41" Type="http://schemas.openxmlformats.org/officeDocument/2006/relationships/font" Target="fonts/Roboto-boldItalic.fntdata"/><Relationship Id="rId22" Type="http://schemas.openxmlformats.org/officeDocument/2006/relationships/slide" Target="slides/slide18.xml"/><Relationship Id="rId44" Type="http://schemas.openxmlformats.org/officeDocument/2006/relationships/font" Target="fonts/RobotoMedium-italic.fntdata"/><Relationship Id="rId21" Type="http://schemas.openxmlformats.org/officeDocument/2006/relationships/slide" Target="slides/slide17.xml"/><Relationship Id="rId43" Type="http://schemas.openxmlformats.org/officeDocument/2006/relationships/font" Target="fonts/RobotoMedium-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Roboto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bold.fntdata"/><Relationship Id="rId16" Type="http://schemas.openxmlformats.org/officeDocument/2006/relationships/slide" Target="slides/slide12.xml"/><Relationship Id="rId38" Type="http://schemas.openxmlformats.org/officeDocument/2006/relationships/font" Target="fonts/Robo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e31569405f_0_1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e31569405f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ba7a23b19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gba7a23b19d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bdb646065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gbdb646065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bdb646065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bdb64606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bd478f8be2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bd478f8be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We’ve talked a lot about the how the Kubernetes community works, now let’s dive in to the codebase.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ba79bca560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We are going to do a quick walkthrough of the main Kubernetes codebase. I will give an overview of how the code is structured overall but I will not be going into very specific details in the interest of time.</a:t>
            </a:r>
            <a:endParaRPr>
              <a:solidFill>
                <a:schemeClr val="dk1"/>
              </a:solidFill>
            </a:endParaRPr>
          </a:p>
          <a:p>
            <a:pPr indent="0" lvl="0" marL="0" rtl="0" algn="l">
              <a:spcBef>
                <a:spcPts val="0"/>
              </a:spcBef>
              <a:spcAft>
                <a:spcPts val="0"/>
              </a:spcAft>
              <a:buNone/>
            </a:pPr>
            <a:r>
              <a:t/>
            </a:r>
            <a:endParaRPr/>
          </a:p>
        </p:txBody>
      </p:sp>
      <p:sp>
        <p:nvSpPr>
          <p:cNvPr id="1265" name="Google Shape;1265;gba79bca560_0_4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bdf91cb3fa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bdf91cb3f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[nikhita]</a:t>
            </a:r>
            <a:br>
              <a:rPr lang="en-US">
                <a:solidFill>
                  <a:schemeClr val="dk1"/>
                </a:solidFill>
              </a:rPr>
            </a:br>
            <a:br>
              <a:rPr lang="en-US">
                <a:solidFill>
                  <a:schemeClr val="dk1"/>
                </a:solidFill>
              </a:rPr>
            </a:br>
            <a:r>
              <a:rPr lang="en-US">
                <a:solidFill>
                  <a:schemeClr val="dk1"/>
                </a:solidFill>
              </a:rPr>
              <a:t>Let’s tackle another biggest question on everyone’s minds -- HOW do I find a task to work 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bdf91cb3f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Most open source projects surface a list of issues or tasks for beginners. Kubernetes does this too using a GitHub label called “good first issue”.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If you are just starting out in the project, you can go to the link go.k8s.io/good-first-issue.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These issues have no barrier to entry - as a new contributor, you should be able to tackle these without advanced setup or domain knowledge.</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The solution, background knowledge, context and links to relevant code are also explained in the issue itself.</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And the best part about these issues is that you get a dedicated mentor who will work with you to get your contribution merged.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rgbClr val="717074"/>
              </a:buClr>
              <a:buSzPts val="1100"/>
              <a:buFont typeface="Arial"/>
              <a:buNone/>
            </a:pPr>
            <a:r>
              <a:rPr lang="en-US">
                <a:solidFill>
                  <a:srgbClr val="717074"/>
                </a:solidFill>
              </a:rPr>
              <a:t>I’d really recommend starting out with this because a LOT of the existing contributors jumped in this way.</a:t>
            </a:r>
            <a:endParaRPr/>
          </a:p>
        </p:txBody>
      </p:sp>
      <p:sp>
        <p:nvSpPr>
          <p:cNvPr id="1280" name="Google Shape;1280;gbdf91cb3fa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bdf91cb3f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When you have solved a “good first issue”, you can take a look at another set of issues with the label “Help Wanted”.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These issues also have a low barrier to entry and kind of has a Goldilocks priority... so not too high that a core contributor would do it, but not too low that it isn't useful enough for a core contributor to spend time to review it, answer questions and help get it into a release.</a:t>
            </a:r>
            <a:br>
              <a:rPr lang="en-US">
                <a:solidFill>
                  <a:schemeClr val="dk1"/>
                </a:solidFill>
              </a:rPr>
            </a:br>
            <a:br>
              <a:rPr lang="en-US">
                <a:solidFill>
                  <a:schemeClr val="dk1"/>
                </a:solidFill>
              </a:rPr>
            </a:br>
            <a:r>
              <a:rPr lang="en-US">
                <a:solidFill>
                  <a:schemeClr val="dk1"/>
                </a:solidFill>
              </a:rPr>
              <a:t>So these are also REALLY REALLY good places to jump in.</a:t>
            </a:r>
            <a:endParaRPr>
              <a:solidFill>
                <a:schemeClr val="dk1"/>
              </a:solidFill>
            </a:endParaRPr>
          </a:p>
          <a:p>
            <a:pPr indent="0" lvl="0" marL="0" rtl="0" algn="l">
              <a:spcBef>
                <a:spcPts val="0"/>
              </a:spcBef>
              <a:spcAft>
                <a:spcPts val="0"/>
              </a:spcAft>
              <a:buNone/>
            </a:pPr>
            <a:r>
              <a:t/>
            </a:r>
            <a:endParaRPr/>
          </a:p>
        </p:txBody>
      </p:sp>
      <p:sp>
        <p:nvSpPr>
          <p:cNvPr id="1288" name="Google Shape;1288;gbdf91cb3fa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e1f5d5601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e1f5d560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Other slightly ad-hoc but more useful ways to jump in would be to refactor and document code, write tests and help fix test failures.</a:t>
            </a:r>
            <a:br>
              <a:rPr lang="en-US">
                <a:solidFill>
                  <a:schemeClr val="dk1"/>
                </a:solidFill>
              </a:rPr>
            </a:br>
            <a:br>
              <a:rPr lang="en-US">
                <a:solidFill>
                  <a:schemeClr val="dk1"/>
                </a:solidFill>
              </a:rPr>
            </a:br>
            <a:r>
              <a:rPr lang="en-US">
                <a:solidFill>
                  <a:schemeClr val="dk1"/>
                </a:solidFill>
              </a:rPr>
              <a:t>I want to call this out explicitly because sometimes folks think that writing tests or fixing them is not really a “fancy” or “shiny” contribution.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However, Kubernetes is in a phase where we want to make it more stable. We don’t really want to add more features.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So honestly the project would love, ABSOLUTELY LOVE your contribution if you wrote tests or fixed them.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ge1edf1bf0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e1edf1bf0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Now, not all contributions have to be about code. In fact, I would actually go on to say that to keep a project like Kubernetes sustainable, you need a LARGE amount of contributions that have nothing to do with code at all.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e4e6967b8d_1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e4e6967b8d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e1f5d5601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e1f5d5601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Some examples of that include triaging issues, helping improve documentation and write blog posts.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There have been several folks who have been doing this consistently and have been promoted to lead positions in the community.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Because for good leadership, you need to care about the broader aspects of the project. Just writing code is not enough. And these type of contributions are a gateway to such lead positions.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e1f5d5601f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e1f5d5601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SIG Node - the SIG that works on the kubelet and node is having regular Bug Scrub session. You can learn more about how we triage issues and if there are any issues that sound interesting to you, you can also volunteer to work on them in this session.</a:t>
            </a:r>
            <a:br>
              <a:rPr lang="en-US">
                <a:solidFill>
                  <a:schemeClr val="dk1"/>
                </a:solidFill>
              </a:rPr>
            </a:br>
            <a:br>
              <a:rPr lang="en-US">
                <a:solidFill>
                  <a:schemeClr val="dk1"/>
                </a:solidFill>
              </a:rPr>
            </a:b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e1e7f0b84e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e1e7f0b84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 want to introduce a new term real quick. A “KEP” in the Kubernetes project stands for “Kubernetes Enhancement Proposal”.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don’t need to worry too much about these acronyms. A KEP is essentially a design proposal that needs to be written whenever a new feature gets added to Kubernetes. It’s a very detailed document.</a:t>
            </a:r>
            <a:br>
              <a:rPr lang="en-US"/>
            </a:br>
            <a:br>
              <a:rPr lang="en-US"/>
            </a:br>
            <a:r>
              <a:rPr lang="en-US"/>
              <a:t>And we have started a new initiative called a “KEP Reading Club” similar to a “book reading club”.</a:t>
            </a:r>
            <a:br>
              <a:rPr lang="en-US"/>
            </a:br>
            <a:br>
              <a:rPr lang="en-US"/>
            </a:br>
            <a:r>
              <a:rPr lang="en-US">
                <a:solidFill>
                  <a:schemeClr val="dk1"/>
                </a:solidFill>
              </a:rPr>
              <a:t>It’s a GREAT way to get more context and background on why a feature was written the way it was.</a:t>
            </a:r>
            <a:endParaRPr>
              <a:solidFill>
                <a:schemeClr val="dk1"/>
              </a:solidFill>
            </a:endParaRPr>
          </a:p>
          <a:p>
            <a:pPr indent="0" lvl="0" marL="0" rtl="0" algn="l">
              <a:spcBef>
                <a:spcPts val="0"/>
              </a:spcBef>
              <a:spcAft>
                <a:spcPts val="0"/>
              </a:spcAft>
              <a:buNone/>
            </a:pPr>
            <a:br>
              <a:rPr lang="en-US"/>
            </a:br>
            <a:r>
              <a:rPr lang="en-US"/>
              <a:t>And understanding the history, the context will help you move quicker in your contributing journey.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gbdf91cb3f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717074"/>
              </a:buClr>
              <a:buSzPts val="1100"/>
              <a:buFont typeface="Arial"/>
              <a:buNone/>
            </a:pPr>
            <a:r>
              <a:rPr lang="en-US">
                <a:solidFill>
                  <a:schemeClr val="dk1"/>
                </a:solidFill>
              </a:rPr>
              <a:t>Once you get started with contributing, you can move contributor ladder. First, you’d become a member of the Kubernetes GitHub organization. Then you’d become a reviewer who’d be reviewing code and an approver where you can sign off on PRs and eventually an owner who sets priorities and provides leadership for subprojects.</a:t>
            </a:r>
            <a:endParaRPr>
              <a:solidFill>
                <a:schemeClr val="dk1"/>
              </a:solidFill>
            </a:endParaRPr>
          </a:p>
          <a:p>
            <a:pPr indent="0" lvl="0" marL="0" rtl="0" algn="l">
              <a:spcBef>
                <a:spcPts val="0"/>
              </a:spcBef>
              <a:spcAft>
                <a:spcPts val="0"/>
              </a:spcAft>
              <a:buClr>
                <a:srgbClr val="717074"/>
              </a:buClr>
              <a:buSzPts val="1100"/>
              <a:buFont typeface="Arial"/>
              <a:buNone/>
            </a:pPr>
            <a:r>
              <a:t/>
            </a:r>
            <a:endParaRPr>
              <a:solidFill>
                <a:srgbClr val="717074"/>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1325" name="Google Shape;1325;gbdf91cb3fa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e1010e25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e1010e25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And contributors also get this sweet Kubernetes patch. Fun fact about this patch is that it is sold for a 1000 dollars on the CNCF store so you can’t actually buy it.</a:t>
            </a:r>
            <a:br>
              <a:rPr lang="en-US">
                <a:solidFill>
                  <a:schemeClr val="dk1"/>
                </a:solidFill>
              </a:rPr>
            </a:br>
            <a:br>
              <a:rPr lang="en-US">
                <a:solidFill>
                  <a:schemeClr val="dk1"/>
                </a:solidFill>
              </a:rPr>
            </a:br>
            <a:r>
              <a:rPr lang="en-US">
                <a:solidFill>
                  <a:schemeClr val="dk1"/>
                </a:solidFill>
              </a:rPr>
              <a:t>So you can contribute and get the 1000 dollars worth of patch for free!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e1e7f0b84e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e1e7f0b84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[Divya]</a:t>
            </a:r>
            <a:br>
              <a:rPr lang="en-US"/>
            </a:br>
            <a:br>
              <a:rPr lang="en-US"/>
            </a:br>
            <a:r>
              <a:rPr lang="en-US"/>
              <a:t>For those who would like mentorship, there also specific programs around this.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e1e7f0b84e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e1e7f0b84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Some examples are the popular Google Summer of Code for students, Outreachy and Linux Foundation’s LFX Mentorship Program.</a:t>
            </a:r>
            <a:br>
              <a:rPr lang="en-US"/>
            </a:br>
            <a:br>
              <a:rPr lang="en-US"/>
            </a:br>
            <a:r>
              <a:rPr lang="en-US"/>
              <a:t>Most people think that these are usually for students only. That’s not the case. The LFX program is not just limited to students, ANYONE can apply.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e0c521628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e0c521628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Kubernetes Release Team is a subproject of the Special Interest Group Release. They are</a:t>
            </a:r>
            <a:r>
              <a:rPr lang="en-US"/>
              <a:t> responsible for the day to day work required to successfully release while the SIG at large is focused on the continued improvement of the release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are several verticals or focus areas in the release team. They handle one specific area of the release. For example, the enhancements team coordinates the features that will be released, CI Signal team continuously ensures that the quality of the release.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Release Team follows a hierarchical team structure. An Overall Lead is designated for each Release along with a lead for each role. An emeritus advisor gets appointed from the previous release leads.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All of the lead roles select a set of 4-5 shadows ands mentors them for leading the role in a future release.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bd478f8be2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bd478f8be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[nikhita]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e4e6967b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2" name="Google Shape;1362;ge4e6967b8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The k8s-ci-robot will be your BEST non-human friend throughout your journey in the Kubernetes community.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 bot is very friendly to talk to and gives you advice about your changes, whether they pass tests or not, who you would need to ask for reviews.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bd478f8be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bd478f8b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Owner: both</a:t>
            </a:r>
            <a:endParaRPr/>
          </a:p>
          <a:p>
            <a:pPr indent="0" lvl="0" marL="0" rtl="0" algn="l">
              <a:spcBef>
                <a:spcPts val="0"/>
              </a:spcBef>
              <a:spcAft>
                <a:spcPts val="0"/>
              </a:spcAft>
              <a:buNone/>
            </a:pPr>
            <a:r>
              <a:rPr lang="en-US"/>
              <a:t>Timebox: 10mins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US"/>
              <a:t>A brief on who we are along with a short walk through our experience getting started contributing to Kubernetes</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e4e6967b8d_1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e4e6967b8d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400">
                <a:solidFill>
                  <a:schemeClr val="dk1"/>
                </a:solidFill>
              </a:rPr>
              <a:t>You can /assign someone to review your PR based on suggestions from the bot or someone who has volunteered to look at your code.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US" sz="1400">
                <a:solidFill>
                  <a:schemeClr val="dk1"/>
                </a:solidFill>
              </a:rPr>
              <a:t>A lot of the common gh features, like closing a pull request, are disabled in favor of bot commands.</a:t>
            </a:r>
            <a:endParaRPr sz="14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bf087eeb04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bf087eeb0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e1edf1bf09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e1edf1bf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First, let’s talk some legal stuff.</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Read the points impromptu</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a:t>During this break I encourage you to sign the CLA as this would be needed when we get on to the hands-on before the end of the workshop.</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ba79bca5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16000" lvl="0" marL="216000" rtl="0" algn="l">
              <a:spcBef>
                <a:spcPts val="0"/>
              </a:spcBef>
              <a:spcAft>
                <a:spcPts val="0"/>
              </a:spcAft>
              <a:buClr>
                <a:schemeClr val="dk1"/>
              </a:buClr>
              <a:buFont typeface="Arial"/>
              <a:buNone/>
            </a:pPr>
            <a:r>
              <a:rPr lang="en-US" sz="1400">
                <a:solidFill>
                  <a:schemeClr val="dk1"/>
                </a:solidFill>
              </a:rPr>
              <a:t>Welcome on board! </a:t>
            </a:r>
            <a:endParaRPr sz="1400">
              <a:solidFill>
                <a:schemeClr val="dk1"/>
              </a:solidFill>
            </a:endParaRPr>
          </a:p>
          <a:p>
            <a:pPr indent="-216000" lvl="0" marL="216000" rtl="0" algn="l">
              <a:spcBef>
                <a:spcPts val="0"/>
              </a:spcBef>
              <a:spcAft>
                <a:spcPts val="0"/>
              </a:spcAft>
              <a:buClr>
                <a:schemeClr val="dk1"/>
              </a:buClr>
              <a:buFont typeface="Arial"/>
              <a:buNone/>
            </a:pPr>
            <a:r>
              <a:t/>
            </a:r>
            <a:endParaRPr sz="1400">
              <a:solidFill>
                <a:schemeClr val="dk1"/>
              </a:solidFill>
            </a:endParaRPr>
          </a:p>
          <a:p>
            <a:pPr indent="-216000" lvl="0" marL="216000" rtl="0" algn="l">
              <a:spcBef>
                <a:spcPts val="0"/>
              </a:spcBef>
              <a:spcAft>
                <a:spcPts val="0"/>
              </a:spcAft>
              <a:buClr>
                <a:schemeClr val="dk1"/>
              </a:buClr>
              <a:buFont typeface="Arial"/>
              <a:buNone/>
            </a:pPr>
            <a:r>
              <a:rPr lang="en-US" sz="1400">
                <a:solidFill>
                  <a:schemeClr val="dk1"/>
                </a:solidFill>
              </a:rPr>
              <a:t>Today begins your journey on the good ship Kubernetes, as you crew with us in our voyage to build “the operating system of the cloud”.   From today – if not earlier – you are not a passenger, but a member of the crew. A contributor who is helping make the next version of Kubernetes, and the next one after that.</a:t>
            </a:r>
            <a:endParaRPr sz="1400">
              <a:solidFill>
                <a:schemeClr val="dk1"/>
              </a:solidFill>
            </a:endParaRPr>
          </a:p>
          <a:p>
            <a:pPr indent="0" lvl="0" marL="0" rtl="0" algn="l">
              <a:spcBef>
                <a:spcPts val="0"/>
              </a:spcBef>
              <a:spcAft>
                <a:spcPts val="0"/>
              </a:spcAft>
              <a:buNone/>
            </a:pPr>
            <a:r>
              <a:t/>
            </a:r>
            <a:endParaRPr/>
          </a:p>
        </p:txBody>
      </p:sp>
      <p:sp>
        <p:nvSpPr>
          <p:cNvPr id="1388" name="Google Shape;1388;gba79bca560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bd478f8be2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bd478f8be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Owner: Divya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ba7a23b1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gba7a23b19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ba7a23b19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gba7a23b19d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ba79bca560_0_1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gba79bca560_0_16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ba79bca560_0_1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US"/>
              <a:t>Go to k/community</a:t>
            </a:r>
            <a:endParaRPr/>
          </a:p>
          <a:p>
            <a:pPr indent="-298450" lvl="0" marL="457200" rtl="0" algn="l">
              <a:spcBef>
                <a:spcPts val="0"/>
              </a:spcBef>
              <a:spcAft>
                <a:spcPts val="0"/>
              </a:spcAft>
              <a:buSzPts val="1100"/>
              <a:buAutoNum type="arabicPeriod"/>
            </a:pPr>
            <a:r>
              <a:rPr lang="en-US"/>
              <a:t>Navigate to sig-architecture</a:t>
            </a:r>
            <a:endParaRPr/>
          </a:p>
          <a:p>
            <a:pPr indent="-298450" lvl="0" marL="457200" rtl="0" algn="l">
              <a:spcBef>
                <a:spcPts val="0"/>
              </a:spcBef>
              <a:spcAft>
                <a:spcPts val="0"/>
              </a:spcAft>
              <a:buSzPts val="1100"/>
              <a:buAutoNum type="arabicPeriod"/>
            </a:pPr>
            <a:r>
              <a:rPr lang="en-US"/>
              <a:t>Scroll down to the README mailing list section</a:t>
            </a:r>
            <a:endParaRPr/>
          </a:p>
          <a:p>
            <a:pPr indent="-298450" lvl="0" marL="457200" rtl="0" algn="l">
              <a:spcBef>
                <a:spcPts val="0"/>
              </a:spcBef>
              <a:spcAft>
                <a:spcPts val="0"/>
              </a:spcAft>
              <a:buSzPts val="1100"/>
              <a:buAutoNum type="arabicPeriod"/>
            </a:pPr>
            <a:r>
              <a:rPr lang="en-US"/>
              <a:t>Click on the link</a:t>
            </a:r>
            <a:endParaRPr/>
          </a:p>
          <a:p>
            <a:pPr indent="-298450" lvl="0" marL="457200" rtl="0" algn="l">
              <a:spcBef>
                <a:spcPts val="0"/>
              </a:spcBef>
              <a:spcAft>
                <a:spcPts val="0"/>
              </a:spcAft>
              <a:buSzPts val="1100"/>
              <a:buAutoNum type="arabicPeriod"/>
            </a:pPr>
            <a:r>
              <a:rPr lang="en-US"/>
              <a:t>And then Click on Join</a:t>
            </a:r>
            <a:endParaRPr/>
          </a:p>
          <a:p>
            <a:pPr indent="0" lvl="0" marL="0" rtl="0" algn="l">
              <a:spcBef>
                <a:spcPts val="0"/>
              </a:spcBef>
              <a:spcAft>
                <a:spcPts val="0"/>
              </a:spcAft>
              <a:buNone/>
            </a:pPr>
            <a:r>
              <a:t/>
            </a:r>
            <a:endParaRPr/>
          </a:p>
        </p:txBody>
      </p:sp>
      <p:sp>
        <p:nvSpPr>
          <p:cNvPr id="1226" name="Google Shape;1226;gba79bca560_0_17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bd478f8be2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bd478f8be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[Divya]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_Side by Side" showMasterSp="0">
  <p:cSld name="14_Side by Sid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26675" y="0"/>
            <a:ext cx="12192000" cy="6880199"/>
          </a:xfrm>
          <a:prstGeom prst="rect">
            <a:avLst/>
          </a:prstGeom>
          <a:noFill/>
          <a:ln>
            <a:noFill/>
          </a:ln>
        </p:spPr>
      </p:pic>
      <p:grpSp>
        <p:nvGrpSpPr>
          <p:cNvPr id="10" name="Google Shape;10;p2"/>
          <p:cNvGrpSpPr/>
          <p:nvPr/>
        </p:nvGrpSpPr>
        <p:grpSpPr>
          <a:xfrm>
            <a:off x="608178" y="-384971"/>
            <a:ext cx="10979996" cy="340523"/>
            <a:chOff x="641881" y="-847090"/>
            <a:chExt cx="10917765" cy="800100"/>
          </a:xfrm>
        </p:grpSpPr>
        <p:grpSp>
          <p:nvGrpSpPr>
            <p:cNvPr id="11" name="Google Shape;11;p2"/>
            <p:cNvGrpSpPr/>
            <p:nvPr/>
          </p:nvGrpSpPr>
          <p:grpSpPr>
            <a:xfrm>
              <a:off x="1423636" y="-847090"/>
              <a:ext cx="139700" cy="800100"/>
              <a:chOff x="1416580" y="455930"/>
              <a:chExt cx="139700" cy="800100"/>
            </a:xfrm>
          </p:grpSpPr>
          <p:cxnSp>
            <p:nvCxnSpPr>
              <p:cNvPr id="12" name="Google Shape;12;p2"/>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3" name="Google Shape;13;p2"/>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4" name="Google Shape;14;p2"/>
            <p:cNvGrpSpPr/>
            <p:nvPr/>
          </p:nvGrpSpPr>
          <p:grpSpPr>
            <a:xfrm>
              <a:off x="2345091" y="-847090"/>
              <a:ext cx="139700" cy="800100"/>
              <a:chOff x="2339446" y="455930"/>
              <a:chExt cx="139700" cy="800100"/>
            </a:xfrm>
          </p:grpSpPr>
          <p:cxnSp>
            <p:nvCxnSpPr>
              <p:cNvPr id="15" name="Google Shape;15;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6" name="Google Shape;16;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7" name="Google Shape;17;p2"/>
            <p:cNvGrpSpPr/>
            <p:nvPr/>
          </p:nvGrpSpPr>
          <p:grpSpPr>
            <a:xfrm>
              <a:off x="3266546" y="-847090"/>
              <a:ext cx="139700" cy="800100"/>
              <a:chOff x="2339446" y="455930"/>
              <a:chExt cx="139700" cy="800100"/>
            </a:xfrm>
          </p:grpSpPr>
          <p:cxnSp>
            <p:nvCxnSpPr>
              <p:cNvPr id="18" name="Google Shape;18;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9" name="Google Shape;19;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0" name="Google Shape;20;p2"/>
            <p:cNvGrpSpPr/>
            <p:nvPr/>
          </p:nvGrpSpPr>
          <p:grpSpPr>
            <a:xfrm>
              <a:off x="4188001" y="-847090"/>
              <a:ext cx="139700" cy="800100"/>
              <a:chOff x="2339446" y="455930"/>
              <a:chExt cx="139700" cy="800100"/>
            </a:xfrm>
          </p:grpSpPr>
          <p:cxnSp>
            <p:nvCxnSpPr>
              <p:cNvPr id="21" name="Google Shape;21;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2" name="Google Shape;22;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3" name="Google Shape;23;p2"/>
            <p:cNvGrpSpPr/>
            <p:nvPr/>
          </p:nvGrpSpPr>
          <p:grpSpPr>
            <a:xfrm>
              <a:off x="5109456" y="-847090"/>
              <a:ext cx="139700" cy="800100"/>
              <a:chOff x="2339446" y="455930"/>
              <a:chExt cx="139700" cy="800100"/>
            </a:xfrm>
          </p:grpSpPr>
          <p:cxnSp>
            <p:nvCxnSpPr>
              <p:cNvPr id="24" name="Google Shape;24;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5" name="Google Shape;25;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6" name="Google Shape;26;p2"/>
            <p:cNvGrpSpPr/>
            <p:nvPr/>
          </p:nvGrpSpPr>
          <p:grpSpPr>
            <a:xfrm>
              <a:off x="6030911" y="-847090"/>
              <a:ext cx="139700" cy="800100"/>
              <a:chOff x="2339446" y="455930"/>
              <a:chExt cx="139700" cy="800100"/>
            </a:xfrm>
          </p:grpSpPr>
          <p:cxnSp>
            <p:nvCxnSpPr>
              <p:cNvPr id="27" name="Google Shape;27;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8" name="Google Shape;28;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9" name="Google Shape;29;p2"/>
            <p:cNvGrpSpPr/>
            <p:nvPr/>
          </p:nvGrpSpPr>
          <p:grpSpPr>
            <a:xfrm>
              <a:off x="6952366" y="-847090"/>
              <a:ext cx="139700" cy="800100"/>
              <a:chOff x="2339446" y="455930"/>
              <a:chExt cx="139700" cy="800100"/>
            </a:xfrm>
          </p:grpSpPr>
          <p:cxnSp>
            <p:nvCxnSpPr>
              <p:cNvPr id="30" name="Google Shape;30;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1" name="Google Shape;31;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2" name="Google Shape;32;p2"/>
            <p:cNvGrpSpPr/>
            <p:nvPr/>
          </p:nvGrpSpPr>
          <p:grpSpPr>
            <a:xfrm>
              <a:off x="7873821" y="-847090"/>
              <a:ext cx="139700" cy="800100"/>
              <a:chOff x="2339446" y="455930"/>
              <a:chExt cx="139700" cy="800100"/>
            </a:xfrm>
          </p:grpSpPr>
          <p:cxnSp>
            <p:nvCxnSpPr>
              <p:cNvPr id="33" name="Google Shape;33;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4" name="Google Shape;34;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5" name="Google Shape;35;p2"/>
            <p:cNvGrpSpPr/>
            <p:nvPr/>
          </p:nvGrpSpPr>
          <p:grpSpPr>
            <a:xfrm>
              <a:off x="8795276" y="-847090"/>
              <a:ext cx="139700" cy="800100"/>
              <a:chOff x="2339446" y="455930"/>
              <a:chExt cx="139700" cy="800100"/>
            </a:xfrm>
          </p:grpSpPr>
          <p:cxnSp>
            <p:nvCxnSpPr>
              <p:cNvPr id="36" name="Google Shape;36;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7" name="Google Shape;37;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8" name="Google Shape;38;p2"/>
            <p:cNvGrpSpPr/>
            <p:nvPr/>
          </p:nvGrpSpPr>
          <p:grpSpPr>
            <a:xfrm>
              <a:off x="9716731" y="-847090"/>
              <a:ext cx="139700" cy="800100"/>
              <a:chOff x="2339446" y="455930"/>
              <a:chExt cx="139700" cy="800100"/>
            </a:xfrm>
          </p:grpSpPr>
          <p:cxnSp>
            <p:nvCxnSpPr>
              <p:cNvPr id="39" name="Google Shape;39;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0" name="Google Shape;40;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1" name="Google Shape;41;p2"/>
            <p:cNvGrpSpPr/>
            <p:nvPr/>
          </p:nvGrpSpPr>
          <p:grpSpPr>
            <a:xfrm>
              <a:off x="10638186" y="-847090"/>
              <a:ext cx="139700" cy="800100"/>
              <a:chOff x="2339446" y="455930"/>
              <a:chExt cx="139700" cy="800100"/>
            </a:xfrm>
          </p:grpSpPr>
          <p:cxnSp>
            <p:nvCxnSpPr>
              <p:cNvPr id="42" name="Google Shape;42;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3" name="Google Shape;43;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44" name="Google Shape;44;p2"/>
            <p:cNvCxnSpPr/>
            <p:nvPr/>
          </p:nvCxnSpPr>
          <p:spPr>
            <a:xfrm>
              <a:off x="11559646" y="-84709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5" name="Google Shape;45;p2"/>
            <p:cNvCxnSpPr/>
            <p:nvPr/>
          </p:nvCxnSpPr>
          <p:spPr>
            <a:xfrm>
              <a:off x="641881" y="-84709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6" name="Google Shape;46;p2"/>
          <p:cNvGrpSpPr/>
          <p:nvPr/>
        </p:nvGrpSpPr>
        <p:grpSpPr>
          <a:xfrm>
            <a:off x="608178" y="6946866"/>
            <a:ext cx="10979996" cy="340603"/>
            <a:chOff x="641881" y="-847090"/>
            <a:chExt cx="10917765" cy="800100"/>
          </a:xfrm>
        </p:grpSpPr>
        <p:grpSp>
          <p:nvGrpSpPr>
            <p:cNvPr id="47" name="Google Shape;47;p2"/>
            <p:cNvGrpSpPr/>
            <p:nvPr/>
          </p:nvGrpSpPr>
          <p:grpSpPr>
            <a:xfrm>
              <a:off x="1423636" y="-847090"/>
              <a:ext cx="139700" cy="800100"/>
              <a:chOff x="1416580" y="455930"/>
              <a:chExt cx="139700" cy="800100"/>
            </a:xfrm>
          </p:grpSpPr>
          <p:cxnSp>
            <p:nvCxnSpPr>
              <p:cNvPr id="48" name="Google Shape;48;p2"/>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9" name="Google Shape;49;p2"/>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0" name="Google Shape;50;p2"/>
            <p:cNvGrpSpPr/>
            <p:nvPr/>
          </p:nvGrpSpPr>
          <p:grpSpPr>
            <a:xfrm>
              <a:off x="2345091" y="-847090"/>
              <a:ext cx="139700" cy="800100"/>
              <a:chOff x="2339446" y="455930"/>
              <a:chExt cx="139700" cy="800100"/>
            </a:xfrm>
          </p:grpSpPr>
          <p:cxnSp>
            <p:nvCxnSpPr>
              <p:cNvPr id="51" name="Google Shape;51;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2" name="Google Shape;52;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3" name="Google Shape;53;p2"/>
            <p:cNvGrpSpPr/>
            <p:nvPr/>
          </p:nvGrpSpPr>
          <p:grpSpPr>
            <a:xfrm>
              <a:off x="3266546" y="-847090"/>
              <a:ext cx="139700" cy="800100"/>
              <a:chOff x="2339446" y="455930"/>
              <a:chExt cx="139700" cy="800100"/>
            </a:xfrm>
          </p:grpSpPr>
          <p:cxnSp>
            <p:nvCxnSpPr>
              <p:cNvPr id="54" name="Google Shape;54;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5" name="Google Shape;55;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6" name="Google Shape;56;p2"/>
            <p:cNvGrpSpPr/>
            <p:nvPr/>
          </p:nvGrpSpPr>
          <p:grpSpPr>
            <a:xfrm>
              <a:off x="4188001" y="-847090"/>
              <a:ext cx="139700" cy="800100"/>
              <a:chOff x="2339446" y="455930"/>
              <a:chExt cx="139700" cy="800100"/>
            </a:xfrm>
          </p:grpSpPr>
          <p:cxnSp>
            <p:nvCxnSpPr>
              <p:cNvPr id="57" name="Google Shape;57;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8" name="Google Shape;58;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9" name="Google Shape;59;p2"/>
            <p:cNvGrpSpPr/>
            <p:nvPr/>
          </p:nvGrpSpPr>
          <p:grpSpPr>
            <a:xfrm>
              <a:off x="5109456" y="-847090"/>
              <a:ext cx="139700" cy="800100"/>
              <a:chOff x="2339446" y="455930"/>
              <a:chExt cx="139700" cy="800100"/>
            </a:xfrm>
          </p:grpSpPr>
          <p:cxnSp>
            <p:nvCxnSpPr>
              <p:cNvPr id="60" name="Google Shape;60;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1" name="Google Shape;61;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2" name="Google Shape;62;p2"/>
            <p:cNvGrpSpPr/>
            <p:nvPr/>
          </p:nvGrpSpPr>
          <p:grpSpPr>
            <a:xfrm>
              <a:off x="6030911" y="-847090"/>
              <a:ext cx="139700" cy="800100"/>
              <a:chOff x="2339446" y="455930"/>
              <a:chExt cx="139700" cy="800100"/>
            </a:xfrm>
          </p:grpSpPr>
          <p:cxnSp>
            <p:nvCxnSpPr>
              <p:cNvPr id="63" name="Google Shape;63;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4" name="Google Shape;64;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5" name="Google Shape;65;p2"/>
            <p:cNvGrpSpPr/>
            <p:nvPr/>
          </p:nvGrpSpPr>
          <p:grpSpPr>
            <a:xfrm>
              <a:off x="6952366" y="-847090"/>
              <a:ext cx="139700" cy="800100"/>
              <a:chOff x="2339446" y="455930"/>
              <a:chExt cx="139700" cy="800100"/>
            </a:xfrm>
          </p:grpSpPr>
          <p:cxnSp>
            <p:nvCxnSpPr>
              <p:cNvPr id="66" name="Google Shape;66;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7" name="Google Shape;67;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8" name="Google Shape;68;p2"/>
            <p:cNvGrpSpPr/>
            <p:nvPr/>
          </p:nvGrpSpPr>
          <p:grpSpPr>
            <a:xfrm>
              <a:off x="7873821" y="-847090"/>
              <a:ext cx="139700" cy="800100"/>
              <a:chOff x="2339446" y="455930"/>
              <a:chExt cx="139700" cy="800100"/>
            </a:xfrm>
          </p:grpSpPr>
          <p:cxnSp>
            <p:nvCxnSpPr>
              <p:cNvPr id="69" name="Google Shape;69;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0" name="Google Shape;70;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1" name="Google Shape;71;p2"/>
            <p:cNvGrpSpPr/>
            <p:nvPr/>
          </p:nvGrpSpPr>
          <p:grpSpPr>
            <a:xfrm>
              <a:off x="8795276" y="-847090"/>
              <a:ext cx="139700" cy="800100"/>
              <a:chOff x="2339446" y="455930"/>
              <a:chExt cx="139700" cy="800100"/>
            </a:xfrm>
          </p:grpSpPr>
          <p:cxnSp>
            <p:nvCxnSpPr>
              <p:cNvPr id="72" name="Google Shape;72;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3" name="Google Shape;73;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4" name="Google Shape;74;p2"/>
            <p:cNvGrpSpPr/>
            <p:nvPr/>
          </p:nvGrpSpPr>
          <p:grpSpPr>
            <a:xfrm>
              <a:off x="9716731" y="-847090"/>
              <a:ext cx="139700" cy="800100"/>
              <a:chOff x="2339446" y="455930"/>
              <a:chExt cx="139700" cy="800100"/>
            </a:xfrm>
          </p:grpSpPr>
          <p:cxnSp>
            <p:nvCxnSpPr>
              <p:cNvPr id="75" name="Google Shape;75;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6" name="Google Shape;76;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7" name="Google Shape;77;p2"/>
            <p:cNvGrpSpPr/>
            <p:nvPr/>
          </p:nvGrpSpPr>
          <p:grpSpPr>
            <a:xfrm>
              <a:off x="10638186" y="-847090"/>
              <a:ext cx="139700" cy="800100"/>
              <a:chOff x="2339446" y="455930"/>
              <a:chExt cx="139700" cy="800100"/>
            </a:xfrm>
          </p:grpSpPr>
          <p:cxnSp>
            <p:nvCxnSpPr>
              <p:cNvPr id="78" name="Google Shape;78;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9" name="Google Shape;79;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80" name="Google Shape;80;p2"/>
            <p:cNvCxnSpPr/>
            <p:nvPr/>
          </p:nvCxnSpPr>
          <p:spPr>
            <a:xfrm>
              <a:off x="11559646" y="-84709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1" name="Google Shape;81;p2"/>
            <p:cNvCxnSpPr/>
            <p:nvPr/>
          </p:nvCxnSpPr>
          <p:spPr>
            <a:xfrm>
              <a:off x="641881" y="-84709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2" name="Google Shape;82;p2"/>
          <p:cNvGrpSpPr/>
          <p:nvPr/>
        </p:nvGrpSpPr>
        <p:grpSpPr>
          <a:xfrm>
            <a:off x="-470162" y="334657"/>
            <a:ext cx="409155" cy="6150598"/>
            <a:chOff x="-718569" y="334657"/>
            <a:chExt cx="645558" cy="6150598"/>
          </a:xfrm>
        </p:grpSpPr>
        <p:grpSp>
          <p:nvGrpSpPr>
            <p:cNvPr id="83" name="Google Shape;83;p2"/>
            <p:cNvGrpSpPr/>
            <p:nvPr/>
          </p:nvGrpSpPr>
          <p:grpSpPr>
            <a:xfrm rot="-5400000">
              <a:off x="-421394" y="5495992"/>
              <a:ext cx="70688" cy="626078"/>
              <a:chOff x="1416580" y="455930"/>
              <a:chExt cx="139700" cy="800100"/>
            </a:xfrm>
          </p:grpSpPr>
          <p:cxnSp>
            <p:nvCxnSpPr>
              <p:cNvPr id="84" name="Google Shape;84;p2"/>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5" name="Google Shape;85;p2"/>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6" name="Google Shape;86;p2"/>
            <p:cNvGrpSpPr/>
            <p:nvPr/>
          </p:nvGrpSpPr>
          <p:grpSpPr>
            <a:xfrm rot="-5400000">
              <a:off x="-440874" y="5020427"/>
              <a:ext cx="70688" cy="626078"/>
              <a:chOff x="2339446" y="455930"/>
              <a:chExt cx="139700" cy="800100"/>
            </a:xfrm>
          </p:grpSpPr>
          <p:cxnSp>
            <p:nvCxnSpPr>
              <p:cNvPr id="87" name="Google Shape;87;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8" name="Google Shape;88;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9" name="Google Shape;89;p2"/>
            <p:cNvGrpSpPr/>
            <p:nvPr/>
          </p:nvGrpSpPr>
          <p:grpSpPr>
            <a:xfrm rot="-5400000">
              <a:off x="-440874" y="4544848"/>
              <a:ext cx="70688" cy="626078"/>
              <a:chOff x="2339446" y="455930"/>
              <a:chExt cx="139700" cy="800100"/>
            </a:xfrm>
          </p:grpSpPr>
          <p:cxnSp>
            <p:nvCxnSpPr>
              <p:cNvPr id="90" name="Google Shape;90;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1" name="Google Shape;91;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2" name="Google Shape;92;p2"/>
            <p:cNvGrpSpPr/>
            <p:nvPr/>
          </p:nvGrpSpPr>
          <p:grpSpPr>
            <a:xfrm rot="-5400000">
              <a:off x="-440874" y="4069269"/>
              <a:ext cx="70688" cy="626078"/>
              <a:chOff x="2339446" y="455930"/>
              <a:chExt cx="139700" cy="800100"/>
            </a:xfrm>
          </p:grpSpPr>
          <p:cxnSp>
            <p:nvCxnSpPr>
              <p:cNvPr id="93" name="Google Shape;93;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4" name="Google Shape;94;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5" name="Google Shape;95;p2"/>
            <p:cNvGrpSpPr/>
            <p:nvPr/>
          </p:nvGrpSpPr>
          <p:grpSpPr>
            <a:xfrm rot="-5400000">
              <a:off x="-440874" y="3593690"/>
              <a:ext cx="70688" cy="626078"/>
              <a:chOff x="2339446" y="455930"/>
              <a:chExt cx="139700" cy="800100"/>
            </a:xfrm>
          </p:grpSpPr>
          <p:cxnSp>
            <p:nvCxnSpPr>
              <p:cNvPr id="96" name="Google Shape;96;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7" name="Google Shape;97;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8" name="Google Shape;98;p2"/>
            <p:cNvGrpSpPr/>
            <p:nvPr/>
          </p:nvGrpSpPr>
          <p:grpSpPr>
            <a:xfrm rot="-5400000">
              <a:off x="-440874" y="3118111"/>
              <a:ext cx="70688" cy="626078"/>
              <a:chOff x="2339446" y="455930"/>
              <a:chExt cx="139700" cy="800100"/>
            </a:xfrm>
          </p:grpSpPr>
          <p:cxnSp>
            <p:nvCxnSpPr>
              <p:cNvPr id="99" name="Google Shape;99;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00" name="Google Shape;100;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01" name="Google Shape;101;p2"/>
            <p:cNvGrpSpPr/>
            <p:nvPr/>
          </p:nvGrpSpPr>
          <p:grpSpPr>
            <a:xfrm rot="-5400000">
              <a:off x="-440874" y="2642532"/>
              <a:ext cx="70688" cy="626078"/>
              <a:chOff x="2339446" y="455930"/>
              <a:chExt cx="139700" cy="800100"/>
            </a:xfrm>
          </p:grpSpPr>
          <p:cxnSp>
            <p:nvCxnSpPr>
              <p:cNvPr id="102" name="Google Shape;102;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03" name="Google Shape;103;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04" name="Google Shape;104;p2"/>
            <p:cNvGrpSpPr/>
            <p:nvPr/>
          </p:nvGrpSpPr>
          <p:grpSpPr>
            <a:xfrm rot="-5400000">
              <a:off x="-440874" y="2166953"/>
              <a:ext cx="70688" cy="626078"/>
              <a:chOff x="2339446" y="455930"/>
              <a:chExt cx="139700" cy="800100"/>
            </a:xfrm>
          </p:grpSpPr>
          <p:cxnSp>
            <p:nvCxnSpPr>
              <p:cNvPr id="105" name="Google Shape;105;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06" name="Google Shape;106;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07" name="Google Shape;107;p2"/>
            <p:cNvGrpSpPr/>
            <p:nvPr/>
          </p:nvGrpSpPr>
          <p:grpSpPr>
            <a:xfrm rot="-5400000">
              <a:off x="-440874" y="1691374"/>
              <a:ext cx="70688" cy="626078"/>
              <a:chOff x="2339446" y="455930"/>
              <a:chExt cx="139700" cy="800100"/>
            </a:xfrm>
          </p:grpSpPr>
          <p:cxnSp>
            <p:nvCxnSpPr>
              <p:cNvPr id="108" name="Google Shape;108;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09" name="Google Shape;109;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10" name="Google Shape;110;p2"/>
            <p:cNvGrpSpPr/>
            <p:nvPr/>
          </p:nvGrpSpPr>
          <p:grpSpPr>
            <a:xfrm rot="-5400000">
              <a:off x="-440874" y="1215795"/>
              <a:ext cx="70688" cy="626078"/>
              <a:chOff x="2339446" y="455930"/>
              <a:chExt cx="139700" cy="800100"/>
            </a:xfrm>
          </p:grpSpPr>
          <p:cxnSp>
            <p:nvCxnSpPr>
              <p:cNvPr id="111" name="Google Shape;111;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12" name="Google Shape;112;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13" name="Google Shape;113;p2"/>
            <p:cNvGrpSpPr/>
            <p:nvPr/>
          </p:nvGrpSpPr>
          <p:grpSpPr>
            <a:xfrm rot="-5400000">
              <a:off x="-440873" y="740216"/>
              <a:ext cx="70688" cy="626078"/>
              <a:chOff x="2339446" y="455930"/>
              <a:chExt cx="139700" cy="800100"/>
            </a:xfrm>
          </p:grpSpPr>
          <p:cxnSp>
            <p:nvCxnSpPr>
              <p:cNvPr id="114" name="Google Shape;114;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15" name="Google Shape;115;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116" name="Google Shape;116;p2"/>
            <p:cNvCxnSpPr/>
            <p:nvPr/>
          </p:nvCxnSpPr>
          <p:spPr>
            <a:xfrm rot="10800000">
              <a:off x="-405496" y="334657"/>
              <a:ext cx="0" cy="626100"/>
            </a:xfrm>
            <a:prstGeom prst="straightConnector1">
              <a:avLst/>
            </a:prstGeom>
            <a:noFill/>
            <a:ln cap="flat" cmpd="sng" w="12700">
              <a:solidFill>
                <a:schemeClr val="dk2"/>
              </a:solidFill>
              <a:prstDash val="solid"/>
              <a:miter lim="800000"/>
              <a:headEnd len="sm" w="sm" type="none"/>
              <a:tailEnd len="sm" w="sm" type="none"/>
            </a:ln>
          </p:spPr>
        </p:cxnSp>
        <p:cxnSp>
          <p:nvCxnSpPr>
            <p:cNvPr id="117" name="Google Shape;117;p2"/>
            <p:cNvCxnSpPr/>
            <p:nvPr/>
          </p:nvCxnSpPr>
          <p:spPr>
            <a:xfrm rot="10800000">
              <a:off x="-405496" y="5859155"/>
              <a:ext cx="0" cy="626100"/>
            </a:xfrm>
            <a:prstGeom prst="straightConnector1">
              <a:avLst/>
            </a:prstGeom>
            <a:noFill/>
            <a:ln cap="flat" cmpd="sng" w="12700">
              <a:solidFill>
                <a:schemeClr val="dk2"/>
              </a:solidFill>
              <a:prstDash val="solid"/>
              <a:miter lim="800000"/>
              <a:headEnd len="sm" w="sm" type="none"/>
              <a:tailEnd len="sm" w="sm" type="none"/>
            </a:ln>
          </p:spPr>
        </p:cxnSp>
      </p:grpSp>
      <p:grpSp>
        <p:nvGrpSpPr>
          <p:cNvPr id="118" name="Google Shape;118;p2"/>
          <p:cNvGrpSpPr/>
          <p:nvPr/>
        </p:nvGrpSpPr>
        <p:grpSpPr>
          <a:xfrm>
            <a:off x="12306379" y="334657"/>
            <a:ext cx="402247" cy="6150598"/>
            <a:chOff x="-718569" y="334657"/>
            <a:chExt cx="645558" cy="6150598"/>
          </a:xfrm>
        </p:grpSpPr>
        <p:grpSp>
          <p:nvGrpSpPr>
            <p:cNvPr id="119" name="Google Shape;119;p2"/>
            <p:cNvGrpSpPr/>
            <p:nvPr/>
          </p:nvGrpSpPr>
          <p:grpSpPr>
            <a:xfrm rot="-5400000">
              <a:off x="-421394" y="5495992"/>
              <a:ext cx="70688" cy="626078"/>
              <a:chOff x="1416580" y="455930"/>
              <a:chExt cx="139700" cy="800100"/>
            </a:xfrm>
          </p:grpSpPr>
          <p:cxnSp>
            <p:nvCxnSpPr>
              <p:cNvPr id="120" name="Google Shape;120;p2"/>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21" name="Google Shape;121;p2"/>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22" name="Google Shape;122;p2"/>
            <p:cNvGrpSpPr/>
            <p:nvPr/>
          </p:nvGrpSpPr>
          <p:grpSpPr>
            <a:xfrm rot="-5400000">
              <a:off x="-440874" y="5020427"/>
              <a:ext cx="70688" cy="626078"/>
              <a:chOff x="2339446" y="455930"/>
              <a:chExt cx="139700" cy="800100"/>
            </a:xfrm>
          </p:grpSpPr>
          <p:cxnSp>
            <p:nvCxnSpPr>
              <p:cNvPr id="123" name="Google Shape;123;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24" name="Google Shape;124;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25" name="Google Shape;125;p2"/>
            <p:cNvGrpSpPr/>
            <p:nvPr/>
          </p:nvGrpSpPr>
          <p:grpSpPr>
            <a:xfrm rot="-5400000">
              <a:off x="-440874" y="4544848"/>
              <a:ext cx="70688" cy="626078"/>
              <a:chOff x="2339446" y="455930"/>
              <a:chExt cx="139700" cy="800100"/>
            </a:xfrm>
          </p:grpSpPr>
          <p:cxnSp>
            <p:nvCxnSpPr>
              <p:cNvPr id="126" name="Google Shape;126;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27" name="Google Shape;127;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28" name="Google Shape;128;p2"/>
            <p:cNvGrpSpPr/>
            <p:nvPr/>
          </p:nvGrpSpPr>
          <p:grpSpPr>
            <a:xfrm rot="-5400000">
              <a:off x="-440874" y="4069269"/>
              <a:ext cx="70688" cy="626078"/>
              <a:chOff x="2339446" y="455930"/>
              <a:chExt cx="139700" cy="800100"/>
            </a:xfrm>
          </p:grpSpPr>
          <p:cxnSp>
            <p:nvCxnSpPr>
              <p:cNvPr id="129" name="Google Shape;129;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30" name="Google Shape;130;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31" name="Google Shape;131;p2"/>
            <p:cNvGrpSpPr/>
            <p:nvPr/>
          </p:nvGrpSpPr>
          <p:grpSpPr>
            <a:xfrm rot="-5400000">
              <a:off x="-440874" y="3593690"/>
              <a:ext cx="70688" cy="626078"/>
              <a:chOff x="2339446" y="455930"/>
              <a:chExt cx="139700" cy="800100"/>
            </a:xfrm>
          </p:grpSpPr>
          <p:cxnSp>
            <p:nvCxnSpPr>
              <p:cNvPr id="132" name="Google Shape;132;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33" name="Google Shape;133;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34" name="Google Shape;134;p2"/>
            <p:cNvGrpSpPr/>
            <p:nvPr/>
          </p:nvGrpSpPr>
          <p:grpSpPr>
            <a:xfrm rot="-5400000">
              <a:off x="-440874" y="3118111"/>
              <a:ext cx="70688" cy="626078"/>
              <a:chOff x="2339446" y="455930"/>
              <a:chExt cx="139700" cy="800100"/>
            </a:xfrm>
          </p:grpSpPr>
          <p:cxnSp>
            <p:nvCxnSpPr>
              <p:cNvPr id="135" name="Google Shape;135;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36" name="Google Shape;136;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37" name="Google Shape;137;p2"/>
            <p:cNvGrpSpPr/>
            <p:nvPr/>
          </p:nvGrpSpPr>
          <p:grpSpPr>
            <a:xfrm rot="-5400000">
              <a:off x="-440874" y="2642532"/>
              <a:ext cx="70688" cy="626078"/>
              <a:chOff x="2339446" y="455930"/>
              <a:chExt cx="139700" cy="800100"/>
            </a:xfrm>
          </p:grpSpPr>
          <p:cxnSp>
            <p:nvCxnSpPr>
              <p:cNvPr id="138" name="Google Shape;138;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39" name="Google Shape;139;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40" name="Google Shape;140;p2"/>
            <p:cNvGrpSpPr/>
            <p:nvPr/>
          </p:nvGrpSpPr>
          <p:grpSpPr>
            <a:xfrm rot="-5400000">
              <a:off x="-440874" y="2166953"/>
              <a:ext cx="70688" cy="626078"/>
              <a:chOff x="2339446" y="455930"/>
              <a:chExt cx="139700" cy="800100"/>
            </a:xfrm>
          </p:grpSpPr>
          <p:cxnSp>
            <p:nvCxnSpPr>
              <p:cNvPr id="141" name="Google Shape;141;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42" name="Google Shape;142;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43" name="Google Shape;143;p2"/>
            <p:cNvGrpSpPr/>
            <p:nvPr/>
          </p:nvGrpSpPr>
          <p:grpSpPr>
            <a:xfrm rot="-5400000">
              <a:off x="-440874" y="1691374"/>
              <a:ext cx="70688" cy="626078"/>
              <a:chOff x="2339446" y="455930"/>
              <a:chExt cx="139700" cy="800100"/>
            </a:xfrm>
          </p:grpSpPr>
          <p:cxnSp>
            <p:nvCxnSpPr>
              <p:cNvPr id="144" name="Google Shape;144;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45" name="Google Shape;145;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46" name="Google Shape;146;p2"/>
            <p:cNvGrpSpPr/>
            <p:nvPr/>
          </p:nvGrpSpPr>
          <p:grpSpPr>
            <a:xfrm rot="-5400000">
              <a:off x="-440874" y="1215795"/>
              <a:ext cx="70688" cy="626078"/>
              <a:chOff x="2339446" y="455930"/>
              <a:chExt cx="139700" cy="800100"/>
            </a:xfrm>
          </p:grpSpPr>
          <p:cxnSp>
            <p:nvCxnSpPr>
              <p:cNvPr id="147" name="Google Shape;147;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48" name="Google Shape;148;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49" name="Google Shape;149;p2"/>
            <p:cNvGrpSpPr/>
            <p:nvPr/>
          </p:nvGrpSpPr>
          <p:grpSpPr>
            <a:xfrm rot="-5400000">
              <a:off x="-440873" y="740216"/>
              <a:ext cx="70688" cy="626078"/>
              <a:chOff x="2339446" y="455930"/>
              <a:chExt cx="139700" cy="800100"/>
            </a:xfrm>
          </p:grpSpPr>
          <p:cxnSp>
            <p:nvCxnSpPr>
              <p:cNvPr id="150" name="Google Shape;150;p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51" name="Google Shape;151;p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152" name="Google Shape;152;p2"/>
            <p:cNvCxnSpPr/>
            <p:nvPr/>
          </p:nvCxnSpPr>
          <p:spPr>
            <a:xfrm rot="10800000">
              <a:off x="-405496" y="334657"/>
              <a:ext cx="0" cy="626100"/>
            </a:xfrm>
            <a:prstGeom prst="straightConnector1">
              <a:avLst/>
            </a:prstGeom>
            <a:noFill/>
            <a:ln cap="flat" cmpd="sng" w="12700">
              <a:solidFill>
                <a:schemeClr val="dk2"/>
              </a:solidFill>
              <a:prstDash val="solid"/>
              <a:miter lim="800000"/>
              <a:headEnd len="sm" w="sm" type="none"/>
              <a:tailEnd len="sm" w="sm" type="none"/>
            </a:ln>
          </p:spPr>
        </p:cxnSp>
        <p:cxnSp>
          <p:nvCxnSpPr>
            <p:cNvPr id="153" name="Google Shape;153;p2"/>
            <p:cNvCxnSpPr/>
            <p:nvPr/>
          </p:nvCxnSpPr>
          <p:spPr>
            <a:xfrm rot="10800000">
              <a:off x="-405496" y="5859155"/>
              <a:ext cx="0" cy="626100"/>
            </a:xfrm>
            <a:prstGeom prst="straightConnector1">
              <a:avLst/>
            </a:prstGeom>
            <a:noFill/>
            <a:ln cap="flat" cmpd="sng" w="12700">
              <a:solidFill>
                <a:schemeClr val="dk2"/>
              </a:solidFill>
              <a:prstDash val="solid"/>
              <a:miter lim="800000"/>
              <a:headEnd len="sm" w="sm" type="none"/>
              <a:tailEnd len="sm" w="sm" type="none"/>
            </a:ln>
          </p:spPr>
        </p:cxnSp>
      </p:grpSp>
      <p:sp>
        <p:nvSpPr>
          <p:cNvPr id="154" name="Google Shape;154;p2"/>
          <p:cNvSpPr/>
          <p:nvPr/>
        </p:nvSpPr>
        <p:spPr>
          <a:xfrm>
            <a:off x="-88900" y="0"/>
            <a:ext cx="6096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p2"/>
          <p:cNvSpPr txBox="1"/>
          <p:nvPr>
            <p:ph idx="1" type="body"/>
          </p:nvPr>
        </p:nvSpPr>
        <p:spPr>
          <a:xfrm>
            <a:off x="588797" y="1966625"/>
            <a:ext cx="4908000" cy="582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51C75"/>
              </a:buClr>
              <a:buSzPts val="1800"/>
              <a:buNone/>
              <a:defRPr b="1" i="0" sz="1800">
                <a:solidFill>
                  <a:srgbClr val="351C75"/>
                </a:solidFill>
                <a:latin typeface="Arial"/>
                <a:ea typeface="Arial"/>
                <a:cs typeface="Arial"/>
                <a:sym typeface="Arial"/>
              </a:defRPr>
            </a:lvl1pPr>
            <a:lvl2pPr indent="-292100" lvl="1" marL="914400" algn="l">
              <a:lnSpc>
                <a:spcPct val="90000"/>
              </a:lnSpc>
              <a:spcBef>
                <a:spcPts val="500"/>
              </a:spcBef>
              <a:spcAft>
                <a:spcPts val="0"/>
              </a:spcAft>
              <a:buClr>
                <a:schemeClr val="dk1"/>
              </a:buClr>
              <a:buSzPts val="1000"/>
              <a:buChar char="•"/>
              <a:defRPr sz="1000"/>
            </a:lvl2pPr>
            <a:lvl3pPr indent="-292100" lvl="2" marL="1371600" algn="l">
              <a:lnSpc>
                <a:spcPct val="90000"/>
              </a:lnSpc>
              <a:spcBef>
                <a:spcPts val="500"/>
              </a:spcBef>
              <a:spcAft>
                <a:spcPts val="0"/>
              </a:spcAft>
              <a:buClr>
                <a:schemeClr val="dk1"/>
              </a:buClr>
              <a:buSzPts val="1000"/>
              <a:buChar char="•"/>
              <a:defRPr sz="1000"/>
            </a:lvl3pPr>
            <a:lvl4pPr indent="-292100" lvl="3" marL="1828800" algn="l">
              <a:lnSpc>
                <a:spcPct val="90000"/>
              </a:lnSpc>
              <a:spcBef>
                <a:spcPts val="500"/>
              </a:spcBef>
              <a:spcAft>
                <a:spcPts val="0"/>
              </a:spcAft>
              <a:buClr>
                <a:schemeClr val="dk1"/>
              </a:buClr>
              <a:buSzPts val="1000"/>
              <a:buChar char="•"/>
              <a:defRPr sz="1000"/>
            </a:lvl4pPr>
            <a:lvl5pPr indent="-292100" lvl="4" marL="2286000" algn="l">
              <a:lnSpc>
                <a:spcPct val="90000"/>
              </a:lnSpc>
              <a:spcBef>
                <a:spcPts val="500"/>
              </a:spcBef>
              <a:spcAft>
                <a:spcPts val="0"/>
              </a:spcAft>
              <a:buClr>
                <a:schemeClr val="dk1"/>
              </a:buClr>
              <a:buSzPts val="1000"/>
              <a:buChar char="•"/>
              <a:defRPr sz="1000"/>
            </a:lvl5pPr>
            <a:lvl6pPr indent="-292100" lvl="5" marL="2743200" algn="l">
              <a:lnSpc>
                <a:spcPct val="90000"/>
              </a:lnSpc>
              <a:spcBef>
                <a:spcPts val="500"/>
              </a:spcBef>
              <a:spcAft>
                <a:spcPts val="0"/>
              </a:spcAft>
              <a:buClr>
                <a:schemeClr val="dk1"/>
              </a:buClr>
              <a:buSzPts val="1000"/>
              <a:buChar char="•"/>
              <a:defRPr sz="1000"/>
            </a:lvl6pPr>
            <a:lvl7pPr indent="-292100" lvl="6" marL="3200400" algn="l">
              <a:lnSpc>
                <a:spcPct val="90000"/>
              </a:lnSpc>
              <a:spcBef>
                <a:spcPts val="500"/>
              </a:spcBef>
              <a:spcAft>
                <a:spcPts val="0"/>
              </a:spcAft>
              <a:buClr>
                <a:schemeClr val="dk1"/>
              </a:buClr>
              <a:buSzPts val="1000"/>
              <a:buChar char="•"/>
              <a:defRPr sz="1000"/>
            </a:lvl7pPr>
            <a:lvl8pPr indent="-292100" lvl="7" marL="3657600" algn="l">
              <a:lnSpc>
                <a:spcPct val="90000"/>
              </a:lnSpc>
              <a:spcBef>
                <a:spcPts val="500"/>
              </a:spcBef>
              <a:spcAft>
                <a:spcPts val="0"/>
              </a:spcAft>
              <a:buClr>
                <a:schemeClr val="dk1"/>
              </a:buClr>
              <a:buSzPts val="1000"/>
              <a:buChar char="•"/>
              <a:defRPr sz="1000"/>
            </a:lvl8pPr>
            <a:lvl9pPr indent="-292100" lvl="8" marL="4114800" algn="l">
              <a:lnSpc>
                <a:spcPct val="90000"/>
              </a:lnSpc>
              <a:spcBef>
                <a:spcPts val="500"/>
              </a:spcBef>
              <a:spcAft>
                <a:spcPts val="0"/>
              </a:spcAft>
              <a:buClr>
                <a:schemeClr val="dk1"/>
              </a:buClr>
              <a:buSzPts val="1000"/>
              <a:buChar char="•"/>
              <a:defRPr sz="1000"/>
            </a:lvl9pPr>
          </a:lstStyle>
          <a:p/>
        </p:txBody>
      </p:sp>
      <p:sp>
        <p:nvSpPr>
          <p:cNvPr id="156" name="Google Shape;156;p2"/>
          <p:cNvSpPr txBox="1"/>
          <p:nvPr>
            <p:ph idx="2" type="body"/>
          </p:nvPr>
        </p:nvSpPr>
        <p:spPr>
          <a:xfrm>
            <a:off x="574949" y="2756325"/>
            <a:ext cx="4827600" cy="582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Arial"/>
                <a:ea typeface="Arial"/>
                <a:cs typeface="Arial"/>
                <a:sym typeface="Arial"/>
              </a:defRPr>
            </a:lvl1pPr>
            <a:lvl2pPr indent="-292100" lvl="1" marL="914400" algn="l">
              <a:lnSpc>
                <a:spcPct val="90000"/>
              </a:lnSpc>
              <a:spcBef>
                <a:spcPts val="500"/>
              </a:spcBef>
              <a:spcAft>
                <a:spcPts val="0"/>
              </a:spcAft>
              <a:buClr>
                <a:schemeClr val="dk1"/>
              </a:buClr>
              <a:buSzPts val="1000"/>
              <a:buChar char="•"/>
              <a:defRPr sz="1000"/>
            </a:lvl2pPr>
            <a:lvl3pPr indent="-292100" lvl="2" marL="1371600" algn="l">
              <a:lnSpc>
                <a:spcPct val="90000"/>
              </a:lnSpc>
              <a:spcBef>
                <a:spcPts val="500"/>
              </a:spcBef>
              <a:spcAft>
                <a:spcPts val="0"/>
              </a:spcAft>
              <a:buClr>
                <a:schemeClr val="dk1"/>
              </a:buClr>
              <a:buSzPts val="1000"/>
              <a:buChar char="•"/>
              <a:defRPr sz="1000"/>
            </a:lvl3pPr>
            <a:lvl4pPr indent="-292100" lvl="3" marL="1828800" algn="l">
              <a:lnSpc>
                <a:spcPct val="90000"/>
              </a:lnSpc>
              <a:spcBef>
                <a:spcPts val="500"/>
              </a:spcBef>
              <a:spcAft>
                <a:spcPts val="0"/>
              </a:spcAft>
              <a:buClr>
                <a:schemeClr val="dk1"/>
              </a:buClr>
              <a:buSzPts val="1000"/>
              <a:buChar char="•"/>
              <a:defRPr sz="1000"/>
            </a:lvl4pPr>
            <a:lvl5pPr indent="-292100" lvl="4" marL="2286000" algn="l">
              <a:lnSpc>
                <a:spcPct val="90000"/>
              </a:lnSpc>
              <a:spcBef>
                <a:spcPts val="500"/>
              </a:spcBef>
              <a:spcAft>
                <a:spcPts val="0"/>
              </a:spcAft>
              <a:buClr>
                <a:schemeClr val="dk1"/>
              </a:buClr>
              <a:buSzPts val="1000"/>
              <a:buChar char="•"/>
              <a:defRPr sz="1000"/>
            </a:lvl5pPr>
            <a:lvl6pPr indent="-292100" lvl="5" marL="2743200" algn="l">
              <a:lnSpc>
                <a:spcPct val="90000"/>
              </a:lnSpc>
              <a:spcBef>
                <a:spcPts val="500"/>
              </a:spcBef>
              <a:spcAft>
                <a:spcPts val="0"/>
              </a:spcAft>
              <a:buClr>
                <a:schemeClr val="dk1"/>
              </a:buClr>
              <a:buSzPts val="1000"/>
              <a:buChar char="•"/>
              <a:defRPr sz="1000"/>
            </a:lvl6pPr>
            <a:lvl7pPr indent="-292100" lvl="6" marL="3200400" algn="l">
              <a:lnSpc>
                <a:spcPct val="90000"/>
              </a:lnSpc>
              <a:spcBef>
                <a:spcPts val="500"/>
              </a:spcBef>
              <a:spcAft>
                <a:spcPts val="0"/>
              </a:spcAft>
              <a:buClr>
                <a:schemeClr val="dk1"/>
              </a:buClr>
              <a:buSzPts val="1000"/>
              <a:buChar char="•"/>
              <a:defRPr sz="1000"/>
            </a:lvl7pPr>
            <a:lvl8pPr indent="-292100" lvl="7" marL="3657600" algn="l">
              <a:lnSpc>
                <a:spcPct val="90000"/>
              </a:lnSpc>
              <a:spcBef>
                <a:spcPts val="500"/>
              </a:spcBef>
              <a:spcAft>
                <a:spcPts val="0"/>
              </a:spcAft>
              <a:buClr>
                <a:schemeClr val="dk1"/>
              </a:buClr>
              <a:buSzPts val="1000"/>
              <a:buChar char="•"/>
              <a:defRPr sz="1000"/>
            </a:lvl8pPr>
            <a:lvl9pPr indent="-292100" lvl="8" marL="4114800" algn="l">
              <a:lnSpc>
                <a:spcPct val="90000"/>
              </a:lnSpc>
              <a:spcBef>
                <a:spcPts val="500"/>
              </a:spcBef>
              <a:spcAft>
                <a:spcPts val="0"/>
              </a:spcAft>
              <a:buClr>
                <a:schemeClr val="dk1"/>
              </a:buClr>
              <a:buSzPts val="1000"/>
              <a:buChar char="•"/>
              <a:defRPr sz="1000"/>
            </a:lvl9pPr>
          </a:lstStyle>
          <a:p/>
        </p:txBody>
      </p:sp>
      <p:sp>
        <p:nvSpPr>
          <p:cNvPr id="157" name="Google Shape;157;p2"/>
          <p:cNvSpPr txBox="1"/>
          <p:nvPr>
            <p:ph type="title"/>
          </p:nvPr>
        </p:nvSpPr>
        <p:spPr>
          <a:xfrm>
            <a:off x="501305" y="421319"/>
            <a:ext cx="5330100" cy="582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3300"/>
              <a:buNone/>
              <a:defRPr i="0" sz="3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8_Three Content ">
  <p:cSld name="10_Two Content_1">
    <p:spTree>
      <p:nvGrpSpPr>
        <p:cNvPr id="841" name="Shape 841"/>
        <p:cNvGrpSpPr/>
        <p:nvPr/>
      </p:nvGrpSpPr>
      <p:grpSpPr>
        <a:xfrm>
          <a:off x="0" y="0"/>
          <a:ext cx="0" cy="0"/>
          <a:chOff x="0" y="0"/>
          <a:chExt cx="0" cy="0"/>
        </a:xfrm>
      </p:grpSpPr>
      <p:sp>
        <p:nvSpPr>
          <p:cNvPr id="842" name="Google Shape;842;p11"/>
          <p:cNvSpPr txBox="1"/>
          <p:nvPr>
            <p:ph idx="1" type="body"/>
          </p:nvPr>
        </p:nvSpPr>
        <p:spPr>
          <a:xfrm>
            <a:off x="547251" y="1328175"/>
            <a:ext cx="3596100" cy="365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i="0" sz="1800"/>
            </a:lvl1pPr>
            <a:lvl2pPr indent="-298450" lvl="1" marL="914400" algn="l">
              <a:lnSpc>
                <a:spcPct val="90000"/>
              </a:lnSpc>
              <a:spcBef>
                <a:spcPts val="500"/>
              </a:spcBef>
              <a:spcAft>
                <a:spcPts val="0"/>
              </a:spcAft>
              <a:buClr>
                <a:schemeClr val="dk1"/>
              </a:buClr>
              <a:buSzPts val="1100"/>
              <a:buChar char="•"/>
              <a:defRPr sz="1700"/>
            </a:lvl2pPr>
            <a:lvl3pPr indent="-317500" lvl="2" marL="1371600" algn="l">
              <a:lnSpc>
                <a:spcPct val="90000"/>
              </a:lnSpc>
              <a:spcBef>
                <a:spcPts val="500"/>
              </a:spcBef>
              <a:spcAft>
                <a:spcPts val="0"/>
              </a:spcAft>
              <a:buClr>
                <a:schemeClr val="dk1"/>
              </a:buClr>
              <a:buSzPts val="1400"/>
              <a:buChar char="•"/>
              <a:defRPr sz="1600"/>
            </a:lvl3pPr>
            <a:lvl4pPr indent="-323850" lvl="3" marL="1828800" algn="l">
              <a:lnSpc>
                <a:spcPct val="90000"/>
              </a:lnSpc>
              <a:spcBef>
                <a:spcPts val="500"/>
              </a:spcBef>
              <a:spcAft>
                <a:spcPts val="0"/>
              </a:spcAft>
              <a:buClr>
                <a:schemeClr val="dk1"/>
              </a:buClr>
              <a:buSzPts val="1500"/>
              <a:buChar char="•"/>
              <a:defRPr sz="1500"/>
            </a:lvl4pPr>
            <a:lvl5pPr indent="-330200" lvl="4" marL="2286000" algn="l">
              <a:lnSpc>
                <a:spcPct val="90000"/>
              </a:lnSpc>
              <a:spcBef>
                <a:spcPts val="500"/>
              </a:spcBef>
              <a:spcAft>
                <a:spcPts val="0"/>
              </a:spcAft>
              <a:buClr>
                <a:schemeClr val="dk1"/>
              </a:buClr>
              <a:buSzPts val="1600"/>
              <a:buChar char="•"/>
              <a:defRPr sz="1400"/>
            </a:lvl5pPr>
            <a:lvl6pPr indent="-311150" lvl="5" marL="2743200" algn="l">
              <a:lnSpc>
                <a:spcPct val="90000"/>
              </a:lnSpc>
              <a:spcBef>
                <a:spcPts val="500"/>
              </a:spcBef>
              <a:spcAft>
                <a:spcPts val="0"/>
              </a:spcAft>
              <a:buClr>
                <a:schemeClr val="dk1"/>
              </a:buClr>
              <a:buSzPts val="1300"/>
              <a:buChar char="•"/>
              <a:defRPr sz="1300"/>
            </a:lvl6pPr>
            <a:lvl7pPr indent="-311150" lvl="6" marL="3200400" algn="l">
              <a:lnSpc>
                <a:spcPct val="90000"/>
              </a:lnSpc>
              <a:spcBef>
                <a:spcPts val="500"/>
              </a:spcBef>
              <a:spcAft>
                <a:spcPts val="0"/>
              </a:spcAft>
              <a:buClr>
                <a:schemeClr val="dk1"/>
              </a:buClr>
              <a:buSzPts val="1300"/>
              <a:buChar char="•"/>
              <a:defRPr sz="1300"/>
            </a:lvl7pPr>
            <a:lvl8pPr indent="-304800" lvl="7" marL="3657600" algn="l">
              <a:lnSpc>
                <a:spcPct val="90000"/>
              </a:lnSpc>
              <a:spcBef>
                <a:spcPts val="500"/>
              </a:spcBef>
              <a:spcAft>
                <a:spcPts val="0"/>
              </a:spcAft>
              <a:buClr>
                <a:schemeClr val="dk1"/>
              </a:buClr>
              <a:buSzPts val="1200"/>
              <a:buChar char="•"/>
              <a:defRPr sz="1200"/>
            </a:lvl8pPr>
            <a:lvl9pPr indent="-298450" lvl="8" marL="4114800" algn="l">
              <a:lnSpc>
                <a:spcPct val="90000"/>
              </a:lnSpc>
              <a:spcBef>
                <a:spcPts val="500"/>
              </a:spcBef>
              <a:spcAft>
                <a:spcPts val="0"/>
              </a:spcAft>
              <a:buClr>
                <a:schemeClr val="dk1"/>
              </a:buClr>
              <a:buSzPts val="1100"/>
              <a:buChar char="•"/>
              <a:defRPr sz="1100"/>
            </a:lvl9pPr>
          </a:lstStyle>
          <a:p/>
        </p:txBody>
      </p:sp>
      <p:sp>
        <p:nvSpPr>
          <p:cNvPr id="843" name="Google Shape;843;p11"/>
          <p:cNvSpPr txBox="1"/>
          <p:nvPr>
            <p:ph type="title"/>
          </p:nvPr>
        </p:nvSpPr>
        <p:spPr>
          <a:xfrm>
            <a:off x="501304" y="457201"/>
            <a:ext cx="11108400" cy="546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3300"/>
              <a:buNone/>
              <a:defRPr i="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4" name="Google Shape;844;p11"/>
          <p:cNvSpPr txBox="1"/>
          <p:nvPr>
            <p:ph idx="2" type="body"/>
          </p:nvPr>
        </p:nvSpPr>
        <p:spPr>
          <a:xfrm>
            <a:off x="4257451" y="1328175"/>
            <a:ext cx="3596100" cy="365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i="0" sz="1800"/>
            </a:lvl1pPr>
            <a:lvl2pPr indent="-298450" lvl="1" marL="914400" algn="l">
              <a:lnSpc>
                <a:spcPct val="90000"/>
              </a:lnSpc>
              <a:spcBef>
                <a:spcPts val="500"/>
              </a:spcBef>
              <a:spcAft>
                <a:spcPts val="0"/>
              </a:spcAft>
              <a:buClr>
                <a:schemeClr val="dk1"/>
              </a:buClr>
              <a:buSzPts val="1100"/>
              <a:buChar char="•"/>
              <a:defRPr sz="1700"/>
            </a:lvl2pPr>
            <a:lvl3pPr indent="-317500" lvl="2" marL="1371600" algn="l">
              <a:lnSpc>
                <a:spcPct val="90000"/>
              </a:lnSpc>
              <a:spcBef>
                <a:spcPts val="500"/>
              </a:spcBef>
              <a:spcAft>
                <a:spcPts val="0"/>
              </a:spcAft>
              <a:buClr>
                <a:schemeClr val="dk1"/>
              </a:buClr>
              <a:buSzPts val="1400"/>
              <a:buChar char="•"/>
              <a:defRPr sz="1600"/>
            </a:lvl3pPr>
            <a:lvl4pPr indent="-323850" lvl="3" marL="1828800" algn="l">
              <a:lnSpc>
                <a:spcPct val="90000"/>
              </a:lnSpc>
              <a:spcBef>
                <a:spcPts val="500"/>
              </a:spcBef>
              <a:spcAft>
                <a:spcPts val="0"/>
              </a:spcAft>
              <a:buClr>
                <a:schemeClr val="dk1"/>
              </a:buClr>
              <a:buSzPts val="1500"/>
              <a:buChar char="•"/>
              <a:defRPr sz="1500"/>
            </a:lvl4pPr>
            <a:lvl5pPr indent="-330200" lvl="4" marL="2286000" algn="l">
              <a:lnSpc>
                <a:spcPct val="90000"/>
              </a:lnSpc>
              <a:spcBef>
                <a:spcPts val="500"/>
              </a:spcBef>
              <a:spcAft>
                <a:spcPts val="0"/>
              </a:spcAft>
              <a:buClr>
                <a:schemeClr val="dk1"/>
              </a:buClr>
              <a:buSzPts val="1600"/>
              <a:buChar char="•"/>
              <a:defRPr sz="1400"/>
            </a:lvl5pPr>
            <a:lvl6pPr indent="-311150" lvl="5" marL="2743200" algn="l">
              <a:lnSpc>
                <a:spcPct val="90000"/>
              </a:lnSpc>
              <a:spcBef>
                <a:spcPts val="500"/>
              </a:spcBef>
              <a:spcAft>
                <a:spcPts val="0"/>
              </a:spcAft>
              <a:buClr>
                <a:schemeClr val="dk1"/>
              </a:buClr>
              <a:buSzPts val="1300"/>
              <a:buChar char="•"/>
              <a:defRPr sz="1300"/>
            </a:lvl6pPr>
            <a:lvl7pPr indent="-311150" lvl="6" marL="3200400" algn="l">
              <a:lnSpc>
                <a:spcPct val="90000"/>
              </a:lnSpc>
              <a:spcBef>
                <a:spcPts val="500"/>
              </a:spcBef>
              <a:spcAft>
                <a:spcPts val="0"/>
              </a:spcAft>
              <a:buClr>
                <a:schemeClr val="dk1"/>
              </a:buClr>
              <a:buSzPts val="1300"/>
              <a:buChar char="•"/>
              <a:defRPr sz="1300"/>
            </a:lvl7pPr>
            <a:lvl8pPr indent="-304800" lvl="7" marL="3657600" algn="l">
              <a:lnSpc>
                <a:spcPct val="90000"/>
              </a:lnSpc>
              <a:spcBef>
                <a:spcPts val="500"/>
              </a:spcBef>
              <a:spcAft>
                <a:spcPts val="0"/>
              </a:spcAft>
              <a:buClr>
                <a:schemeClr val="dk1"/>
              </a:buClr>
              <a:buSzPts val="1200"/>
              <a:buChar char="•"/>
              <a:defRPr sz="1200"/>
            </a:lvl8pPr>
            <a:lvl9pPr indent="-298450" lvl="8" marL="4114800" algn="l">
              <a:lnSpc>
                <a:spcPct val="90000"/>
              </a:lnSpc>
              <a:spcBef>
                <a:spcPts val="500"/>
              </a:spcBef>
              <a:spcAft>
                <a:spcPts val="0"/>
              </a:spcAft>
              <a:buClr>
                <a:schemeClr val="dk1"/>
              </a:buClr>
              <a:buSzPts val="1100"/>
              <a:buChar char="•"/>
              <a:defRPr sz="1100"/>
            </a:lvl9pPr>
          </a:lstStyle>
          <a:p/>
        </p:txBody>
      </p:sp>
      <p:sp>
        <p:nvSpPr>
          <p:cNvPr id="845" name="Google Shape;845;p11"/>
          <p:cNvSpPr txBox="1"/>
          <p:nvPr>
            <p:ph idx="3" type="body"/>
          </p:nvPr>
        </p:nvSpPr>
        <p:spPr>
          <a:xfrm>
            <a:off x="7967651" y="1328175"/>
            <a:ext cx="3596100" cy="365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i="0" sz="1800"/>
            </a:lvl1pPr>
            <a:lvl2pPr indent="-298450" lvl="1" marL="914400" algn="l">
              <a:lnSpc>
                <a:spcPct val="90000"/>
              </a:lnSpc>
              <a:spcBef>
                <a:spcPts val="500"/>
              </a:spcBef>
              <a:spcAft>
                <a:spcPts val="0"/>
              </a:spcAft>
              <a:buClr>
                <a:schemeClr val="dk1"/>
              </a:buClr>
              <a:buSzPts val="1100"/>
              <a:buChar char="•"/>
              <a:defRPr sz="1700"/>
            </a:lvl2pPr>
            <a:lvl3pPr indent="-317500" lvl="2" marL="1371600" algn="l">
              <a:lnSpc>
                <a:spcPct val="90000"/>
              </a:lnSpc>
              <a:spcBef>
                <a:spcPts val="500"/>
              </a:spcBef>
              <a:spcAft>
                <a:spcPts val="0"/>
              </a:spcAft>
              <a:buClr>
                <a:schemeClr val="dk1"/>
              </a:buClr>
              <a:buSzPts val="1400"/>
              <a:buChar char="•"/>
              <a:defRPr sz="1600"/>
            </a:lvl3pPr>
            <a:lvl4pPr indent="-323850" lvl="3" marL="1828800" algn="l">
              <a:lnSpc>
                <a:spcPct val="90000"/>
              </a:lnSpc>
              <a:spcBef>
                <a:spcPts val="500"/>
              </a:spcBef>
              <a:spcAft>
                <a:spcPts val="0"/>
              </a:spcAft>
              <a:buClr>
                <a:schemeClr val="dk1"/>
              </a:buClr>
              <a:buSzPts val="1500"/>
              <a:buChar char="•"/>
              <a:defRPr sz="1500"/>
            </a:lvl4pPr>
            <a:lvl5pPr indent="-330200" lvl="4" marL="2286000" algn="l">
              <a:lnSpc>
                <a:spcPct val="90000"/>
              </a:lnSpc>
              <a:spcBef>
                <a:spcPts val="500"/>
              </a:spcBef>
              <a:spcAft>
                <a:spcPts val="0"/>
              </a:spcAft>
              <a:buClr>
                <a:schemeClr val="dk1"/>
              </a:buClr>
              <a:buSzPts val="1600"/>
              <a:buChar char="•"/>
              <a:defRPr sz="1400"/>
            </a:lvl5pPr>
            <a:lvl6pPr indent="-311150" lvl="5" marL="2743200" algn="l">
              <a:lnSpc>
                <a:spcPct val="90000"/>
              </a:lnSpc>
              <a:spcBef>
                <a:spcPts val="500"/>
              </a:spcBef>
              <a:spcAft>
                <a:spcPts val="0"/>
              </a:spcAft>
              <a:buClr>
                <a:schemeClr val="dk1"/>
              </a:buClr>
              <a:buSzPts val="1300"/>
              <a:buChar char="•"/>
              <a:defRPr sz="1300"/>
            </a:lvl6pPr>
            <a:lvl7pPr indent="-311150" lvl="6" marL="3200400" algn="l">
              <a:lnSpc>
                <a:spcPct val="90000"/>
              </a:lnSpc>
              <a:spcBef>
                <a:spcPts val="500"/>
              </a:spcBef>
              <a:spcAft>
                <a:spcPts val="0"/>
              </a:spcAft>
              <a:buClr>
                <a:schemeClr val="dk1"/>
              </a:buClr>
              <a:buSzPts val="1300"/>
              <a:buChar char="•"/>
              <a:defRPr sz="1300"/>
            </a:lvl7pPr>
            <a:lvl8pPr indent="-304800" lvl="7" marL="3657600" algn="l">
              <a:lnSpc>
                <a:spcPct val="90000"/>
              </a:lnSpc>
              <a:spcBef>
                <a:spcPts val="500"/>
              </a:spcBef>
              <a:spcAft>
                <a:spcPts val="0"/>
              </a:spcAft>
              <a:buClr>
                <a:schemeClr val="dk1"/>
              </a:buClr>
              <a:buSzPts val="1200"/>
              <a:buChar char="•"/>
              <a:defRPr sz="1200"/>
            </a:lvl8pPr>
            <a:lvl9pPr indent="-298450" lvl="8" marL="4114800" algn="l">
              <a:lnSpc>
                <a:spcPct val="90000"/>
              </a:lnSpc>
              <a:spcBef>
                <a:spcPts val="500"/>
              </a:spcBef>
              <a:spcAft>
                <a:spcPts val="0"/>
              </a:spcAft>
              <a:buClr>
                <a:schemeClr val="dk1"/>
              </a:buClr>
              <a:buSzPts val="1100"/>
              <a:buChar char="•"/>
              <a:defRPr sz="1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lank" showMasterSp="0">
  <p:cSld name="23_Blank">
    <p:spTree>
      <p:nvGrpSpPr>
        <p:cNvPr id="846" name="Shape 846"/>
        <p:cNvGrpSpPr/>
        <p:nvPr/>
      </p:nvGrpSpPr>
      <p:grpSpPr>
        <a:xfrm>
          <a:off x="0" y="0"/>
          <a:ext cx="0" cy="0"/>
          <a:chOff x="0" y="0"/>
          <a:chExt cx="0" cy="0"/>
        </a:xfrm>
      </p:grpSpPr>
      <p:grpSp>
        <p:nvGrpSpPr>
          <p:cNvPr id="847" name="Google Shape;847;p12"/>
          <p:cNvGrpSpPr/>
          <p:nvPr/>
        </p:nvGrpSpPr>
        <p:grpSpPr>
          <a:xfrm>
            <a:off x="608178" y="-384971"/>
            <a:ext cx="10979996" cy="340523"/>
            <a:chOff x="641881" y="-847090"/>
            <a:chExt cx="10917765" cy="800100"/>
          </a:xfrm>
        </p:grpSpPr>
        <p:grpSp>
          <p:nvGrpSpPr>
            <p:cNvPr id="848" name="Google Shape;848;p12"/>
            <p:cNvGrpSpPr/>
            <p:nvPr/>
          </p:nvGrpSpPr>
          <p:grpSpPr>
            <a:xfrm>
              <a:off x="1423636" y="-847090"/>
              <a:ext cx="139700" cy="800100"/>
              <a:chOff x="1416580" y="455930"/>
              <a:chExt cx="139700" cy="800100"/>
            </a:xfrm>
          </p:grpSpPr>
          <p:cxnSp>
            <p:nvCxnSpPr>
              <p:cNvPr id="849" name="Google Shape;849;p12"/>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50" name="Google Shape;850;p12"/>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51" name="Google Shape;851;p12"/>
            <p:cNvGrpSpPr/>
            <p:nvPr/>
          </p:nvGrpSpPr>
          <p:grpSpPr>
            <a:xfrm>
              <a:off x="2345091" y="-847090"/>
              <a:ext cx="139700" cy="800100"/>
              <a:chOff x="2339446" y="455930"/>
              <a:chExt cx="139700" cy="800100"/>
            </a:xfrm>
          </p:grpSpPr>
          <p:cxnSp>
            <p:nvCxnSpPr>
              <p:cNvPr id="852" name="Google Shape;852;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53" name="Google Shape;853;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54" name="Google Shape;854;p12"/>
            <p:cNvGrpSpPr/>
            <p:nvPr/>
          </p:nvGrpSpPr>
          <p:grpSpPr>
            <a:xfrm>
              <a:off x="3266546" y="-847090"/>
              <a:ext cx="139700" cy="800100"/>
              <a:chOff x="2339446" y="455930"/>
              <a:chExt cx="139700" cy="800100"/>
            </a:xfrm>
          </p:grpSpPr>
          <p:cxnSp>
            <p:nvCxnSpPr>
              <p:cNvPr id="855" name="Google Shape;855;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56" name="Google Shape;856;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57" name="Google Shape;857;p12"/>
            <p:cNvGrpSpPr/>
            <p:nvPr/>
          </p:nvGrpSpPr>
          <p:grpSpPr>
            <a:xfrm>
              <a:off x="4188001" y="-847090"/>
              <a:ext cx="139700" cy="800100"/>
              <a:chOff x="2339446" y="455930"/>
              <a:chExt cx="139700" cy="800100"/>
            </a:xfrm>
          </p:grpSpPr>
          <p:cxnSp>
            <p:nvCxnSpPr>
              <p:cNvPr id="858" name="Google Shape;858;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59" name="Google Shape;859;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60" name="Google Shape;860;p12"/>
            <p:cNvGrpSpPr/>
            <p:nvPr/>
          </p:nvGrpSpPr>
          <p:grpSpPr>
            <a:xfrm>
              <a:off x="5109456" y="-847090"/>
              <a:ext cx="139700" cy="800100"/>
              <a:chOff x="2339446" y="455930"/>
              <a:chExt cx="139700" cy="800100"/>
            </a:xfrm>
          </p:grpSpPr>
          <p:cxnSp>
            <p:nvCxnSpPr>
              <p:cNvPr id="861" name="Google Shape;861;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62" name="Google Shape;862;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63" name="Google Shape;863;p12"/>
            <p:cNvGrpSpPr/>
            <p:nvPr/>
          </p:nvGrpSpPr>
          <p:grpSpPr>
            <a:xfrm>
              <a:off x="6030911" y="-847090"/>
              <a:ext cx="139700" cy="800100"/>
              <a:chOff x="2339446" y="455930"/>
              <a:chExt cx="139700" cy="800100"/>
            </a:xfrm>
          </p:grpSpPr>
          <p:cxnSp>
            <p:nvCxnSpPr>
              <p:cNvPr id="864" name="Google Shape;864;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65" name="Google Shape;865;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66" name="Google Shape;866;p12"/>
            <p:cNvGrpSpPr/>
            <p:nvPr/>
          </p:nvGrpSpPr>
          <p:grpSpPr>
            <a:xfrm>
              <a:off x="6952366" y="-847090"/>
              <a:ext cx="139700" cy="800100"/>
              <a:chOff x="2339446" y="455930"/>
              <a:chExt cx="139700" cy="800100"/>
            </a:xfrm>
          </p:grpSpPr>
          <p:cxnSp>
            <p:nvCxnSpPr>
              <p:cNvPr id="867" name="Google Shape;867;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68" name="Google Shape;868;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69" name="Google Shape;869;p12"/>
            <p:cNvGrpSpPr/>
            <p:nvPr/>
          </p:nvGrpSpPr>
          <p:grpSpPr>
            <a:xfrm>
              <a:off x="7873821" y="-847090"/>
              <a:ext cx="139700" cy="800100"/>
              <a:chOff x="2339446" y="455930"/>
              <a:chExt cx="139700" cy="800100"/>
            </a:xfrm>
          </p:grpSpPr>
          <p:cxnSp>
            <p:nvCxnSpPr>
              <p:cNvPr id="870" name="Google Shape;870;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71" name="Google Shape;871;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72" name="Google Shape;872;p12"/>
            <p:cNvGrpSpPr/>
            <p:nvPr/>
          </p:nvGrpSpPr>
          <p:grpSpPr>
            <a:xfrm>
              <a:off x="8795276" y="-847090"/>
              <a:ext cx="139700" cy="800100"/>
              <a:chOff x="2339446" y="455930"/>
              <a:chExt cx="139700" cy="800100"/>
            </a:xfrm>
          </p:grpSpPr>
          <p:cxnSp>
            <p:nvCxnSpPr>
              <p:cNvPr id="873" name="Google Shape;873;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74" name="Google Shape;874;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75" name="Google Shape;875;p12"/>
            <p:cNvGrpSpPr/>
            <p:nvPr/>
          </p:nvGrpSpPr>
          <p:grpSpPr>
            <a:xfrm>
              <a:off x="9716731" y="-847090"/>
              <a:ext cx="139700" cy="800100"/>
              <a:chOff x="2339446" y="455930"/>
              <a:chExt cx="139700" cy="800100"/>
            </a:xfrm>
          </p:grpSpPr>
          <p:cxnSp>
            <p:nvCxnSpPr>
              <p:cNvPr id="876" name="Google Shape;876;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77" name="Google Shape;877;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78" name="Google Shape;878;p12"/>
            <p:cNvGrpSpPr/>
            <p:nvPr/>
          </p:nvGrpSpPr>
          <p:grpSpPr>
            <a:xfrm>
              <a:off x="10638186" y="-847090"/>
              <a:ext cx="139700" cy="800100"/>
              <a:chOff x="2339446" y="455930"/>
              <a:chExt cx="139700" cy="800100"/>
            </a:xfrm>
          </p:grpSpPr>
          <p:cxnSp>
            <p:nvCxnSpPr>
              <p:cNvPr id="879" name="Google Shape;879;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80" name="Google Shape;880;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881" name="Google Shape;881;p12"/>
            <p:cNvCxnSpPr/>
            <p:nvPr/>
          </p:nvCxnSpPr>
          <p:spPr>
            <a:xfrm>
              <a:off x="11559646" y="-84709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82" name="Google Shape;882;p12"/>
            <p:cNvCxnSpPr/>
            <p:nvPr/>
          </p:nvCxnSpPr>
          <p:spPr>
            <a:xfrm>
              <a:off x="641881" y="-84709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83" name="Google Shape;883;p12"/>
          <p:cNvGrpSpPr/>
          <p:nvPr/>
        </p:nvGrpSpPr>
        <p:grpSpPr>
          <a:xfrm>
            <a:off x="608178" y="6946866"/>
            <a:ext cx="10979996" cy="340603"/>
            <a:chOff x="641881" y="-847090"/>
            <a:chExt cx="10917765" cy="800100"/>
          </a:xfrm>
        </p:grpSpPr>
        <p:grpSp>
          <p:nvGrpSpPr>
            <p:cNvPr id="884" name="Google Shape;884;p12"/>
            <p:cNvGrpSpPr/>
            <p:nvPr/>
          </p:nvGrpSpPr>
          <p:grpSpPr>
            <a:xfrm>
              <a:off x="1423636" y="-847090"/>
              <a:ext cx="139700" cy="800100"/>
              <a:chOff x="1416580" y="455930"/>
              <a:chExt cx="139700" cy="800100"/>
            </a:xfrm>
          </p:grpSpPr>
          <p:cxnSp>
            <p:nvCxnSpPr>
              <p:cNvPr id="885" name="Google Shape;885;p12"/>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86" name="Google Shape;886;p12"/>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87" name="Google Shape;887;p12"/>
            <p:cNvGrpSpPr/>
            <p:nvPr/>
          </p:nvGrpSpPr>
          <p:grpSpPr>
            <a:xfrm>
              <a:off x="2345091" y="-847090"/>
              <a:ext cx="139700" cy="800100"/>
              <a:chOff x="2339446" y="455930"/>
              <a:chExt cx="139700" cy="800100"/>
            </a:xfrm>
          </p:grpSpPr>
          <p:cxnSp>
            <p:nvCxnSpPr>
              <p:cNvPr id="888" name="Google Shape;888;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89" name="Google Shape;889;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90" name="Google Shape;890;p12"/>
            <p:cNvGrpSpPr/>
            <p:nvPr/>
          </p:nvGrpSpPr>
          <p:grpSpPr>
            <a:xfrm>
              <a:off x="3266546" y="-847090"/>
              <a:ext cx="139700" cy="800100"/>
              <a:chOff x="2339446" y="455930"/>
              <a:chExt cx="139700" cy="800100"/>
            </a:xfrm>
          </p:grpSpPr>
          <p:cxnSp>
            <p:nvCxnSpPr>
              <p:cNvPr id="891" name="Google Shape;891;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92" name="Google Shape;892;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93" name="Google Shape;893;p12"/>
            <p:cNvGrpSpPr/>
            <p:nvPr/>
          </p:nvGrpSpPr>
          <p:grpSpPr>
            <a:xfrm>
              <a:off x="4188001" y="-847090"/>
              <a:ext cx="139700" cy="800100"/>
              <a:chOff x="2339446" y="455930"/>
              <a:chExt cx="139700" cy="800100"/>
            </a:xfrm>
          </p:grpSpPr>
          <p:cxnSp>
            <p:nvCxnSpPr>
              <p:cNvPr id="894" name="Google Shape;894;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95" name="Google Shape;895;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96" name="Google Shape;896;p12"/>
            <p:cNvGrpSpPr/>
            <p:nvPr/>
          </p:nvGrpSpPr>
          <p:grpSpPr>
            <a:xfrm>
              <a:off x="5109456" y="-847090"/>
              <a:ext cx="139700" cy="800100"/>
              <a:chOff x="2339446" y="455930"/>
              <a:chExt cx="139700" cy="800100"/>
            </a:xfrm>
          </p:grpSpPr>
          <p:cxnSp>
            <p:nvCxnSpPr>
              <p:cNvPr id="897" name="Google Shape;897;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98" name="Google Shape;898;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99" name="Google Shape;899;p12"/>
            <p:cNvGrpSpPr/>
            <p:nvPr/>
          </p:nvGrpSpPr>
          <p:grpSpPr>
            <a:xfrm>
              <a:off x="6030911" y="-847090"/>
              <a:ext cx="139700" cy="800100"/>
              <a:chOff x="2339446" y="455930"/>
              <a:chExt cx="139700" cy="800100"/>
            </a:xfrm>
          </p:grpSpPr>
          <p:cxnSp>
            <p:nvCxnSpPr>
              <p:cNvPr id="900" name="Google Shape;900;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01" name="Google Shape;901;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02" name="Google Shape;902;p12"/>
            <p:cNvGrpSpPr/>
            <p:nvPr/>
          </p:nvGrpSpPr>
          <p:grpSpPr>
            <a:xfrm>
              <a:off x="6952366" y="-847090"/>
              <a:ext cx="139700" cy="800100"/>
              <a:chOff x="2339446" y="455930"/>
              <a:chExt cx="139700" cy="800100"/>
            </a:xfrm>
          </p:grpSpPr>
          <p:cxnSp>
            <p:nvCxnSpPr>
              <p:cNvPr id="903" name="Google Shape;903;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04" name="Google Shape;904;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05" name="Google Shape;905;p12"/>
            <p:cNvGrpSpPr/>
            <p:nvPr/>
          </p:nvGrpSpPr>
          <p:grpSpPr>
            <a:xfrm>
              <a:off x="7873821" y="-847090"/>
              <a:ext cx="139700" cy="800100"/>
              <a:chOff x="2339446" y="455930"/>
              <a:chExt cx="139700" cy="800100"/>
            </a:xfrm>
          </p:grpSpPr>
          <p:cxnSp>
            <p:nvCxnSpPr>
              <p:cNvPr id="906" name="Google Shape;906;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07" name="Google Shape;907;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08" name="Google Shape;908;p12"/>
            <p:cNvGrpSpPr/>
            <p:nvPr/>
          </p:nvGrpSpPr>
          <p:grpSpPr>
            <a:xfrm>
              <a:off x="8795276" y="-847090"/>
              <a:ext cx="139700" cy="800100"/>
              <a:chOff x="2339446" y="455930"/>
              <a:chExt cx="139700" cy="800100"/>
            </a:xfrm>
          </p:grpSpPr>
          <p:cxnSp>
            <p:nvCxnSpPr>
              <p:cNvPr id="909" name="Google Shape;909;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10" name="Google Shape;910;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11" name="Google Shape;911;p12"/>
            <p:cNvGrpSpPr/>
            <p:nvPr/>
          </p:nvGrpSpPr>
          <p:grpSpPr>
            <a:xfrm>
              <a:off x="9716731" y="-847090"/>
              <a:ext cx="139700" cy="800100"/>
              <a:chOff x="2339446" y="455930"/>
              <a:chExt cx="139700" cy="800100"/>
            </a:xfrm>
          </p:grpSpPr>
          <p:cxnSp>
            <p:nvCxnSpPr>
              <p:cNvPr id="912" name="Google Shape;912;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13" name="Google Shape;913;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14" name="Google Shape;914;p12"/>
            <p:cNvGrpSpPr/>
            <p:nvPr/>
          </p:nvGrpSpPr>
          <p:grpSpPr>
            <a:xfrm>
              <a:off x="10638186" y="-847090"/>
              <a:ext cx="139700" cy="800100"/>
              <a:chOff x="2339446" y="455930"/>
              <a:chExt cx="139700" cy="800100"/>
            </a:xfrm>
          </p:grpSpPr>
          <p:cxnSp>
            <p:nvCxnSpPr>
              <p:cNvPr id="915" name="Google Shape;915;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16" name="Google Shape;916;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917" name="Google Shape;917;p12"/>
            <p:cNvCxnSpPr/>
            <p:nvPr/>
          </p:nvCxnSpPr>
          <p:spPr>
            <a:xfrm>
              <a:off x="11559646" y="-84709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18" name="Google Shape;918;p12"/>
            <p:cNvCxnSpPr/>
            <p:nvPr/>
          </p:nvCxnSpPr>
          <p:spPr>
            <a:xfrm>
              <a:off x="641881" y="-84709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19" name="Google Shape;919;p12"/>
          <p:cNvGrpSpPr/>
          <p:nvPr/>
        </p:nvGrpSpPr>
        <p:grpSpPr>
          <a:xfrm>
            <a:off x="-470162" y="334657"/>
            <a:ext cx="409155" cy="6150598"/>
            <a:chOff x="-718569" y="334657"/>
            <a:chExt cx="645558" cy="6150598"/>
          </a:xfrm>
        </p:grpSpPr>
        <p:grpSp>
          <p:nvGrpSpPr>
            <p:cNvPr id="920" name="Google Shape;920;p12"/>
            <p:cNvGrpSpPr/>
            <p:nvPr/>
          </p:nvGrpSpPr>
          <p:grpSpPr>
            <a:xfrm rot="-5400000">
              <a:off x="-421394" y="5495992"/>
              <a:ext cx="70688" cy="626078"/>
              <a:chOff x="1416580" y="455930"/>
              <a:chExt cx="139700" cy="800100"/>
            </a:xfrm>
          </p:grpSpPr>
          <p:cxnSp>
            <p:nvCxnSpPr>
              <p:cNvPr id="921" name="Google Shape;921;p12"/>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22" name="Google Shape;922;p12"/>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23" name="Google Shape;923;p12"/>
            <p:cNvGrpSpPr/>
            <p:nvPr/>
          </p:nvGrpSpPr>
          <p:grpSpPr>
            <a:xfrm rot="-5400000">
              <a:off x="-440874" y="5020427"/>
              <a:ext cx="70688" cy="626078"/>
              <a:chOff x="2339446" y="455930"/>
              <a:chExt cx="139700" cy="800100"/>
            </a:xfrm>
          </p:grpSpPr>
          <p:cxnSp>
            <p:nvCxnSpPr>
              <p:cNvPr id="924" name="Google Shape;924;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25" name="Google Shape;925;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26" name="Google Shape;926;p12"/>
            <p:cNvGrpSpPr/>
            <p:nvPr/>
          </p:nvGrpSpPr>
          <p:grpSpPr>
            <a:xfrm rot="-5400000">
              <a:off x="-440874" y="4544848"/>
              <a:ext cx="70688" cy="626078"/>
              <a:chOff x="2339446" y="455930"/>
              <a:chExt cx="139700" cy="800100"/>
            </a:xfrm>
          </p:grpSpPr>
          <p:cxnSp>
            <p:nvCxnSpPr>
              <p:cNvPr id="927" name="Google Shape;927;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28" name="Google Shape;928;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29" name="Google Shape;929;p12"/>
            <p:cNvGrpSpPr/>
            <p:nvPr/>
          </p:nvGrpSpPr>
          <p:grpSpPr>
            <a:xfrm rot="-5400000">
              <a:off x="-440874" y="4069269"/>
              <a:ext cx="70688" cy="626078"/>
              <a:chOff x="2339446" y="455930"/>
              <a:chExt cx="139700" cy="800100"/>
            </a:xfrm>
          </p:grpSpPr>
          <p:cxnSp>
            <p:nvCxnSpPr>
              <p:cNvPr id="930" name="Google Shape;930;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31" name="Google Shape;931;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32" name="Google Shape;932;p12"/>
            <p:cNvGrpSpPr/>
            <p:nvPr/>
          </p:nvGrpSpPr>
          <p:grpSpPr>
            <a:xfrm rot="-5400000">
              <a:off x="-440874" y="3593690"/>
              <a:ext cx="70688" cy="626078"/>
              <a:chOff x="2339446" y="455930"/>
              <a:chExt cx="139700" cy="800100"/>
            </a:xfrm>
          </p:grpSpPr>
          <p:cxnSp>
            <p:nvCxnSpPr>
              <p:cNvPr id="933" name="Google Shape;933;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34" name="Google Shape;934;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35" name="Google Shape;935;p12"/>
            <p:cNvGrpSpPr/>
            <p:nvPr/>
          </p:nvGrpSpPr>
          <p:grpSpPr>
            <a:xfrm rot="-5400000">
              <a:off x="-440874" y="3118111"/>
              <a:ext cx="70688" cy="626078"/>
              <a:chOff x="2339446" y="455930"/>
              <a:chExt cx="139700" cy="800100"/>
            </a:xfrm>
          </p:grpSpPr>
          <p:cxnSp>
            <p:nvCxnSpPr>
              <p:cNvPr id="936" name="Google Shape;936;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37" name="Google Shape;937;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38" name="Google Shape;938;p12"/>
            <p:cNvGrpSpPr/>
            <p:nvPr/>
          </p:nvGrpSpPr>
          <p:grpSpPr>
            <a:xfrm rot="-5400000">
              <a:off x="-440874" y="2642532"/>
              <a:ext cx="70688" cy="626078"/>
              <a:chOff x="2339446" y="455930"/>
              <a:chExt cx="139700" cy="800100"/>
            </a:xfrm>
          </p:grpSpPr>
          <p:cxnSp>
            <p:nvCxnSpPr>
              <p:cNvPr id="939" name="Google Shape;939;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40" name="Google Shape;940;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41" name="Google Shape;941;p12"/>
            <p:cNvGrpSpPr/>
            <p:nvPr/>
          </p:nvGrpSpPr>
          <p:grpSpPr>
            <a:xfrm rot="-5400000">
              <a:off x="-440874" y="2166953"/>
              <a:ext cx="70688" cy="626078"/>
              <a:chOff x="2339446" y="455930"/>
              <a:chExt cx="139700" cy="800100"/>
            </a:xfrm>
          </p:grpSpPr>
          <p:cxnSp>
            <p:nvCxnSpPr>
              <p:cNvPr id="942" name="Google Shape;942;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43" name="Google Shape;943;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44" name="Google Shape;944;p12"/>
            <p:cNvGrpSpPr/>
            <p:nvPr/>
          </p:nvGrpSpPr>
          <p:grpSpPr>
            <a:xfrm rot="-5400000">
              <a:off x="-440874" y="1691374"/>
              <a:ext cx="70688" cy="626078"/>
              <a:chOff x="2339446" y="455930"/>
              <a:chExt cx="139700" cy="800100"/>
            </a:xfrm>
          </p:grpSpPr>
          <p:cxnSp>
            <p:nvCxnSpPr>
              <p:cNvPr id="945" name="Google Shape;945;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46" name="Google Shape;946;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47" name="Google Shape;947;p12"/>
            <p:cNvGrpSpPr/>
            <p:nvPr/>
          </p:nvGrpSpPr>
          <p:grpSpPr>
            <a:xfrm rot="-5400000">
              <a:off x="-440874" y="1215795"/>
              <a:ext cx="70688" cy="626078"/>
              <a:chOff x="2339446" y="455930"/>
              <a:chExt cx="139700" cy="800100"/>
            </a:xfrm>
          </p:grpSpPr>
          <p:cxnSp>
            <p:nvCxnSpPr>
              <p:cNvPr id="948" name="Google Shape;948;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49" name="Google Shape;949;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50" name="Google Shape;950;p12"/>
            <p:cNvGrpSpPr/>
            <p:nvPr/>
          </p:nvGrpSpPr>
          <p:grpSpPr>
            <a:xfrm rot="-5400000">
              <a:off x="-440873" y="740216"/>
              <a:ext cx="70688" cy="626078"/>
              <a:chOff x="2339446" y="455930"/>
              <a:chExt cx="139700" cy="800100"/>
            </a:xfrm>
          </p:grpSpPr>
          <p:cxnSp>
            <p:nvCxnSpPr>
              <p:cNvPr id="951" name="Google Shape;951;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52" name="Google Shape;952;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953" name="Google Shape;953;p12"/>
            <p:cNvCxnSpPr/>
            <p:nvPr/>
          </p:nvCxnSpPr>
          <p:spPr>
            <a:xfrm rot="10800000">
              <a:off x="-405496" y="334657"/>
              <a:ext cx="0" cy="626100"/>
            </a:xfrm>
            <a:prstGeom prst="straightConnector1">
              <a:avLst/>
            </a:prstGeom>
            <a:noFill/>
            <a:ln cap="flat" cmpd="sng" w="12700">
              <a:solidFill>
                <a:schemeClr val="dk2"/>
              </a:solidFill>
              <a:prstDash val="solid"/>
              <a:miter lim="800000"/>
              <a:headEnd len="sm" w="sm" type="none"/>
              <a:tailEnd len="sm" w="sm" type="none"/>
            </a:ln>
          </p:spPr>
        </p:cxnSp>
        <p:cxnSp>
          <p:nvCxnSpPr>
            <p:cNvPr id="954" name="Google Shape;954;p12"/>
            <p:cNvCxnSpPr/>
            <p:nvPr/>
          </p:nvCxnSpPr>
          <p:spPr>
            <a:xfrm rot="10800000">
              <a:off x="-405496" y="5859155"/>
              <a:ext cx="0" cy="626100"/>
            </a:xfrm>
            <a:prstGeom prst="straightConnector1">
              <a:avLst/>
            </a:prstGeom>
            <a:noFill/>
            <a:ln cap="flat" cmpd="sng" w="12700">
              <a:solidFill>
                <a:schemeClr val="dk2"/>
              </a:solidFill>
              <a:prstDash val="solid"/>
              <a:miter lim="800000"/>
              <a:headEnd len="sm" w="sm" type="none"/>
              <a:tailEnd len="sm" w="sm" type="none"/>
            </a:ln>
          </p:spPr>
        </p:cxnSp>
      </p:grpSp>
      <p:grpSp>
        <p:nvGrpSpPr>
          <p:cNvPr id="955" name="Google Shape;955;p12"/>
          <p:cNvGrpSpPr/>
          <p:nvPr/>
        </p:nvGrpSpPr>
        <p:grpSpPr>
          <a:xfrm>
            <a:off x="12306379" y="334657"/>
            <a:ext cx="402247" cy="6150598"/>
            <a:chOff x="-718569" y="334657"/>
            <a:chExt cx="645558" cy="6150598"/>
          </a:xfrm>
        </p:grpSpPr>
        <p:grpSp>
          <p:nvGrpSpPr>
            <p:cNvPr id="956" name="Google Shape;956;p12"/>
            <p:cNvGrpSpPr/>
            <p:nvPr/>
          </p:nvGrpSpPr>
          <p:grpSpPr>
            <a:xfrm rot="-5400000">
              <a:off x="-421394" y="5495992"/>
              <a:ext cx="70688" cy="626078"/>
              <a:chOff x="1416580" y="455930"/>
              <a:chExt cx="139700" cy="800100"/>
            </a:xfrm>
          </p:grpSpPr>
          <p:cxnSp>
            <p:nvCxnSpPr>
              <p:cNvPr id="957" name="Google Shape;957;p12"/>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58" name="Google Shape;958;p12"/>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59" name="Google Shape;959;p12"/>
            <p:cNvGrpSpPr/>
            <p:nvPr/>
          </p:nvGrpSpPr>
          <p:grpSpPr>
            <a:xfrm rot="-5400000">
              <a:off x="-440874" y="5020427"/>
              <a:ext cx="70688" cy="626078"/>
              <a:chOff x="2339446" y="455930"/>
              <a:chExt cx="139700" cy="800100"/>
            </a:xfrm>
          </p:grpSpPr>
          <p:cxnSp>
            <p:nvCxnSpPr>
              <p:cNvPr id="960" name="Google Shape;960;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61" name="Google Shape;961;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62" name="Google Shape;962;p12"/>
            <p:cNvGrpSpPr/>
            <p:nvPr/>
          </p:nvGrpSpPr>
          <p:grpSpPr>
            <a:xfrm rot="-5400000">
              <a:off x="-440874" y="4544848"/>
              <a:ext cx="70688" cy="626078"/>
              <a:chOff x="2339446" y="455930"/>
              <a:chExt cx="139700" cy="800100"/>
            </a:xfrm>
          </p:grpSpPr>
          <p:cxnSp>
            <p:nvCxnSpPr>
              <p:cNvPr id="963" name="Google Shape;963;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64" name="Google Shape;964;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65" name="Google Shape;965;p12"/>
            <p:cNvGrpSpPr/>
            <p:nvPr/>
          </p:nvGrpSpPr>
          <p:grpSpPr>
            <a:xfrm rot="-5400000">
              <a:off x="-440874" y="4069269"/>
              <a:ext cx="70688" cy="626078"/>
              <a:chOff x="2339446" y="455930"/>
              <a:chExt cx="139700" cy="800100"/>
            </a:xfrm>
          </p:grpSpPr>
          <p:cxnSp>
            <p:nvCxnSpPr>
              <p:cNvPr id="966" name="Google Shape;966;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67" name="Google Shape;967;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68" name="Google Shape;968;p12"/>
            <p:cNvGrpSpPr/>
            <p:nvPr/>
          </p:nvGrpSpPr>
          <p:grpSpPr>
            <a:xfrm rot="-5400000">
              <a:off x="-440874" y="3593690"/>
              <a:ext cx="70688" cy="626078"/>
              <a:chOff x="2339446" y="455930"/>
              <a:chExt cx="139700" cy="800100"/>
            </a:xfrm>
          </p:grpSpPr>
          <p:cxnSp>
            <p:nvCxnSpPr>
              <p:cNvPr id="969" name="Google Shape;969;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70" name="Google Shape;970;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71" name="Google Shape;971;p12"/>
            <p:cNvGrpSpPr/>
            <p:nvPr/>
          </p:nvGrpSpPr>
          <p:grpSpPr>
            <a:xfrm rot="-5400000">
              <a:off x="-440874" y="3118111"/>
              <a:ext cx="70688" cy="626078"/>
              <a:chOff x="2339446" y="455930"/>
              <a:chExt cx="139700" cy="800100"/>
            </a:xfrm>
          </p:grpSpPr>
          <p:cxnSp>
            <p:nvCxnSpPr>
              <p:cNvPr id="972" name="Google Shape;972;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73" name="Google Shape;973;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74" name="Google Shape;974;p12"/>
            <p:cNvGrpSpPr/>
            <p:nvPr/>
          </p:nvGrpSpPr>
          <p:grpSpPr>
            <a:xfrm rot="-5400000">
              <a:off x="-440874" y="2642532"/>
              <a:ext cx="70688" cy="626078"/>
              <a:chOff x="2339446" y="455930"/>
              <a:chExt cx="139700" cy="800100"/>
            </a:xfrm>
          </p:grpSpPr>
          <p:cxnSp>
            <p:nvCxnSpPr>
              <p:cNvPr id="975" name="Google Shape;975;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76" name="Google Shape;976;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77" name="Google Shape;977;p12"/>
            <p:cNvGrpSpPr/>
            <p:nvPr/>
          </p:nvGrpSpPr>
          <p:grpSpPr>
            <a:xfrm rot="-5400000">
              <a:off x="-440874" y="2166953"/>
              <a:ext cx="70688" cy="626078"/>
              <a:chOff x="2339446" y="455930"/>
              <a:chExt cx="139700" cy="800100"/>
            </a:xfrm>
          </p:grpSpPr>
          <p:cxnSp>
            <p:nvCxnSpPr>
              <p:cNvPr id="978" name="Google Shape;978;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79" name="Google Shape;979;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80" name="Google Shape;980;p12"/>
            <p:cNvGrpSpPr/>
            <p:nvPr/>
          </p:nvGrpSpPr>
          <p:grpSpPr>
            <a:xfrm rot="-5400000">
              <a:off x="-440874" y="1691374"/>
              <a:ext cx="70688" cy="626078"/>
              <a:chOff x="2339446" y="455930"/>
              <a:chExt cx="139700" cy="800100"/>
            </a:xfrm>
          </p:grpSpPr>
          <p:cxnSp>
            <p:nvCxnSpPr>
              <p:cNvPr id="981" name="Google Shape;981;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82" name="Google Shape;982;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83" name="Google Shape;983;p12"/>
            <p:cNvGrpSpPr/>
            <p:nvPr/>
          </p:nvGrpSpPr>
          <p:grpSpPr>
            <a:xfrm rot="-5400000">
              <a:off x="-440874" y="1215795"/>
              <a:ext cx="70688" cy="626078"/>
              <a:chOff x="2339446" y="455930"/>
              <a:chExt cx="139700" cy="800100"/>
            </a:xfrm>
          </p:grpSpPr>
          <p:cxnSp>
            <p:nvCxnSpPr>
              <p:cNvPr id="984" name="Google Shape;984;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85" name="Google Shape;985;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986" name="Google Shape;986;p12"/>
            <p:cNvGrpSpPr/>
            <p:nvPr/>
          </p:nvGrpSpPr>
          <p:grpSpPr>
            <a:xfrm rot="-5400000">
              <a:off x="-440873" y="740216"/>
              <a:ext cx="70688" cy="626078"/>
              <a:chOff x="2339446" y="455930"/>
              <a:chExt cx="139700" cy="800100"/>
            </a:xfrm>
          </p:grpSpPr>
          <p:cxnSp>
            <p:nvCxnSpPr>
              <p:cNvPr id="987" name="Google Shape;987;p12"/>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988" name="Google Shape;988;p12"/>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989" name="Google Shape;989;p12"/>
            <p:cNvCxnSpPr/>
            <p:nvPr/>
          </p:nvCxnSpPr>
          <p:spPr>
            <a:xfrm rot="10800000">
              <a:off x="-405496" y="334657"/>
              <a:ext cx="0" cy="626100"/>
            </a:xfrm>
            <a:prstGeom prst="straightConnector1">
              <a:avLst/>
            </a:prstGeom>
            <a:noFill/>
            <a:ln cap="flat" cmpd="sng" w="12700">
              <a:solidFill>
                <a:schemeClr val="dk2"/>
              </a:solidFill>
              <a:prstDash val="solid"/>
              <a:miter lim="800000"/>
              <a:headEnd len="sm" w="sm" type="none"/>
              <a:tailEnd len="sm" w="sm" type="none"/>
            </a:ln>
          </p:spPr>
        </p:cxnSp>
        <p:cxnSp>
          <p:nvCxnSpPr>
            <p:cNvPr id="990" name="Google Shape;990;p12"/>
            <p:cNvCxnSpPr/>
            <p:nvPr/>
          </p:nvCxnSpPr>
          <p:spPr>
            <a:xfrm rot="10800000">
              <a:off x="-405496" y="5859155"/>
              <a:ext cx="0" cy="626100"/>
            </a:xfrm>
            <a:prstGeom prst="straightConnector1">
              <a:avLst/>
            </a:prstGeom>
            <a:noFill/>
            <a:ln cap="flat" cmpd="sng" w="12700">
              <a:solidFill>
                <a:schemeClr val="dk2"/>
              </a:solidFill>
              <a:prstDash val="solid"/>
              <a:miter lim="800000"/>
              <a:headEnd len="sm" w="sm" type="none"/>
              <a:tailEnd len="sm" w="sm" type="none"/>
            </a:ln>
          </p:spPr>
        </p:cxnSp>
      </p:gr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PLAY VIDEO placeholder" showMasterSp="0">
  <p:cSld name="PLAY VIDEO placeholder">
    <p:bg>
      <p:bgPr>
        <a:solidFill>
          <a:srgbClr val="000000"/>
        </a:solidFill>
      </p:bgPr>
    </p:bg>
    <p:spTree>
      <p:nvGrpSpPr>
        <p:cNvPr id="991" name="Shape 991"/>
        <p:cNvGrpSpPr/>
        <p:nvPr/>
      </p:nvGrpSpPr>
      <p:grpSpPr>
        <a:xfrm>
          <a:off x="0" y="0"/>
          <a:ext cx="0" cy="0"/>
          <a:chOff x="0" y="0"/>
          <a:chExt cx="0" cy="0"/>
        </a:xfrm>
      </p:grpSpPr>
      <p:pic>
        <p:nvPicPr>
          <p:cNvPr id="992" name="Google Shape;992;p13"/>
          <p:cNvPicPr preferRelativeResize="0"/>
          <p:nvPr/>
        </p:nvPicPr>
        <p:blipFill rotWithShape="1">
          <a:blip r:embed="rId2">
            <a:alphaModFix amt="57000"/>
          </a:blip>
          <a:srcRect b="0" l="0" r="0" t="0"/>
          <a:stretch/>
        </p:blipFill>
        <p:spPr>
          <a:xfrm>
            <a:off x="5051745" y="2117004"/>
            <a:ext cx="2334735" cy="2334127"/>
          </a:xfrm>
          <a:prstGeom prst="rect">
            <a:avLst/>
          </a:prstGeom>
          <a:noFill/>
          <a:ln>
            <a:noFill/>
          </a:ln>
        </p:spPr>
      </p:pic>
      <p:grpSp>
        <p:nvGrpSpPr>
          <p:cNvPr id="993" name="Google Shape;993;p13"/>
          <p:cNvGrpSpPr/>
          <p:nvPr/>
        </p:nvGrpSpPr>
        <p:grpSpPr>
          <a:xfrm>
            <a:off x="608178" y="-384971"/>
            <a:ext cx="10979996" cy="340523"/>
            <a:chOff x="641881" y="-847090"/>
            <a:chExt cx="10917765" cy="800100"/>
          </a:xfrm>
        </p:grpSpPr>
        <p:grpSp>
          <p:nvGrpSpPr>
            <p:cNvPr id="994" name="Google Shape;994;p13"/>
            <p:cNvGrpSpPr/>
            <p:nvPr/>
          </p:nvGrpSpPr>
          <p:grpSpPr>
            <a:xfrm>
              <a:off x="1423636" y="-847090"/>
              <a:ext cx="139700" cy="800100"/>
              <a:chOff x="1416580" y="455930"/>
              <a:chExt cx="139700" cy="800100"/>
            </a:xfrm>
          </p:grpSpPr>
          <p:cxnSp>
            <p:nvCxnSpPr>
              <p:cNvPr id="995" name="Google Shape;995;p13"/>
              <p:cNvCxnSpPr/>
              <p:nvPr/>
            </p:nvCxnSpPr>
            <p:spPr>
              <a:xfrm>
                <a:off x="1416580"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996" name="Google Shape;996;p13"/>
              <p:cNvCxnSpPr/>
              <p:nvPr/>
            </p:nvCxnSpPr>
            <p:spPr>
              <a:xfrm>
                <a:off x="1556280"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997" name="Google Shape;997;p13"/>
            <p:cNvGrpSpPr/>
            <p:nvPr/>
          </p:nvGrpSpPr>
          <p:grpSpPr>
            <a:xfrm>
              <a:off x="2345091" y="-847090"/>
              <a:ext cx="139700" cy="800100"/>
              <a:chOff x="2339446" y="455930"/>
              <a:chExt cx="139700" cy="800100"/>
            </a:xfrm>
          </p:grpSpPr>
          <p:cxnSp>
            <p:nvCxnSpPr>
              <p:cNvPr id="998" name="Google Shape;998;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999" name="Google Shape;999;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00" name="Google Shape;1000;p13"/>
            <p:cNvGrpSpPr/>
            <p:nvPr/>
          </p:nvGrpSpPr>
          <p:grpSpPr>
            <a:xfrm>
              <a:off x="3266546" y="-847090"/>
              <a:ext cx="139700" cy="800100"/>
              <a:chOff x="2339446" y="455930"/>
              <a:chExt cx="139700" cy="800100"/>
            </a:xfrm>
          </p:grpSpPr>
          <p:cxnSp>
            <p:nvCxnSpPr>
              <p:cNvPr id="1001" name="Google Shape;1001;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02" name="Google Shape;1002;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03" name="Google Shape;1003;p13"/>
            <p:cNvGrpSpPr/>
            <p:nvPr/>
          </p:nvGrpSpPr>
          <p:grpSpPr>
            <a:xfrm>
              <a:off x="4188001" y="-847090"/>
              <a:ext cx="139700" cy="800100"/>
              <a:chOff x="2339446" y="455930"/>
              <a:chExt cx="139700" cy="800100"/>
            </a:xfrm>
          </p:grpSpPr>
          <p:cxnSp>
            <p:nvCxnSpPr>
              <p:cNvPr id="1004" name="Google Shape;1004;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05" name="Google Shape;1005;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06" name="Google Shape;1006;p13"/>
            <p:cNvGrpSpPr/>
            <p:nvPr/>
          </p:nvGrpSpPr>
          <p:grpSpPr>
            <a:xfrm>
              <a:off x="5109456" y="-847090"/>
              <a:ext cx="139700" cy="800100"/>
              <a:chOff x="2339446" y="455930"/>
              <a:chExt cx="139700" cy="800100"/>
            </a:xfrm>
          </p:grpSpPr>
          <p:cxnSp>
            <p:nvCxnSpPr>
              <p:cNvPr id="1007" name="Google Shape;1007;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08" name="Google Shape;1008;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09" name="Google Shape;1009;p13"/>
            <p:cNvGrpSpPr/>
            <p:nvPr/>
          </p:nvGrpSpPr>
          <p:grpSpPr>
            <a:xfrm>
              <a:off x="6030911" y="-847090"/>
              <a:ext cx="139700" cy="800100"/>
              <a:chOff x="2339446" y="455930"/>
              <a:chExt cx="139700" cy="800100"/>
            </a:xfrm>
          </p:grpSpPr>
          <p:cxnSp>
            <p:nvCxnSpPr>
              <p:cNvPr id="1010" name="Google Shape;1010;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11" name="Google Shape;1011;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12" name="Google Shape;1012;p13"/>
            <p:cNvGrpSpPr/>
            <p:nvPr/>
          </p:nvGrpSpPr>
          <p:grpSpPr>
            <a:xfrm>
              <a:off x="6952366" y="-847090"/>
              <a:ext cx="139700" cy="800100"/>
              <a:chOff x="2339446" y="455930"/>
              <a:chExt cx="139700" cy="800100"/>
            </a:xfrm>
          </p:grpSpPr>
          <p:cxnSp>
            <p:nvCxnSpPr>
              <p:cNvPr id="1013" name="Google Shape;1013;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14" name="Google Shape;1014;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15" name="Google Shape;1015;p13"/>
            <p:cNvGrpSpPr/>
            <p:nvPr/>
          </p:nvGrpSpPr>
          <p:grpSpPr>
            <a:xfrm>
              <a:off x="7873821" y="-847090"/>
              <a:ext cx="139700" cy="800100"/>
              <a:chOff x="2339446" y="455930"/>
              <a:chExt cx="139700" cy="800100"/>
            </a:xfrm>
          </p:grpSpPr>
          <p:cxnSp>
            <p:nvCxnSpPr>
              <p:cNvPr id="1016" name="Google Shape;1016;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17" name="Google Shape;1017;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18" name="Google Shape;1018;p13"/>
            <p:cNvGrpSpPr/>
            <p:nvPr/>
          </p:nvGrpSpPr>
          <p:grpSpPr>
            <a:xfrm>
              <a:off x="8795276" y="-847090"/>
              <a:ext cx="139700" cy="800100"/>
              <a:chOff x="2339446" y="455930"/>
              <a:chExt cx="139700" cy="800100"/>
            </a:xfrm>
          </p:grpSpPr>
          <p:cxnSp>
            <p:nvCxnSpPr>
              <p:cNvPr id="1019" name="Google Shape;1019;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20" name="Google Shape;1020;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21" name="Google Shape;1021;p13"/>
            <p:cNvGrpSpPr/>
            <p:nvPr/>
          </p:nvGrpSpPr>
          <p:grpSpPr>
            <a:xfrm>
              <a:off x="9716731" y="-847090"/>
              <a:ext cx="139700" cy="800100"/>
              <a:chOff x="2339446" y="455930"/>
              <a:chExt cx="139700" cy="800100"/>
            </a:xfrm>
          </p:grpSpPr>
          <p:cxnSp>
            <p:nvCxnSpPr>
              <p:cNvPr id="1022" name="Google Shape;1022;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23" name="Google Shape;1023;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24" name="Google Shape;1024;p13"/>
            <p:cNvGrpSpPr/>
            <p:nvPr/>
          </p:nvGrpSpPr>
          <p:grpSpPr>
            <a:xfrm>
              <a:off x="10638186" y="-847090"/>
              <a:ext cx="139700" cy="800100"/>
              <a:chOff x="2339446" y="455930"/>
              <a:chExt cx="139700" cy="800100"/>
            </a:xfrm>
          </p:grpSpPr>
          <p:cxnSp>
            <p:nvCxnSpPr>
              <p:cNvPr id="1025" name="Google Shape;1025;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26" name="Google Shape;1026;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cxnSp>
          <p:nvCxnSpPr>
            <p:cNvPr id="1027" name="Google Shape;1027;p13"/>
            <p:cNvCxnSpPr/>
            <p:nvPr/>
          </p:nvCxnSpPr>
          <p:spPr>
            <a:xfrm>
              <a:off x="11559646" y="-84709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28" name="Google Shape;1028;p13"/>
            <p:cNvCxnSpPr/>
            <p:nvPr/>
          </p:nvCxnSpPr>
          <p:spPr>
            <a:xfrm>
              <a:off x="641881" y="-84709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29" name="Google Shape;1029;p13"/>
          <p:cNvGrpSpPr/>
          <p:nvPr/>
        </p:nvGrpSpPr>
        <p:grpSpPr>
          <a:xfrm>
            <a:off x="608178" y="6946866"/>
            <a:ext cx="10979996" cy="340603"/>
            <a:chOff x="641881" y="-847090"/>
            <a:chExt cx="10917765" cy="800100"/>
          </a:xfrm>
        </p:grpSpPr>
        <p:grpSp>
          <p:nvGrpSpPr>
            <p:cNvPr id="1030" name="Google Shape;1030;p13"/>
            <p:cNvGrpSpPr/>
            <p:nvPr/>
          </p:nvGrpSpPr>
          <p:grpSpPr>
            <a:xfrm>
              <a:off x="1423636" y="-847090"/>
              <a:ext cx="139700" cy="800100"/>
              <a:chOff x="1416580" y="455930"/>
              <a:chExt cx="139700" cy="800100"/>
            </a:xfrm>
          </p:grpSpPr>
          <p:cxnSp>
            <p:nvCxnSpPr>
              <p:cNvPr id="1031" name="Google Shape;1031;p13"/>
              <p:cNvCxnSpPr/>
              <p:nvPr/>
            </p:nvCxnSpPr>
            <p:spPr>
              <a:xfrm>
                <a:off x="1416580"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32" name="Google Shape;1032;p13"/>
              <p:cNvCxnSpPr/>
              <p:nvPr/>
            </p:nvCxnSpPr>
            <p:spPr>
              <a:xfrm>
                <a:off x="1556280"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33" name="Google Shape;1033;p13"/>
            <p:cNvGrpSpPr/>
            <p:nvPr/>
          </p:nvGrpSpPr>
          <p:grpSpPr>
            <a:xfrm>
              <a:off x="2345091" y="-847090"/>
              <a:ext cx="139700" cy="800100"/>
              <a:chOff x="2339446" y="455930"/>
              <a:chExt cx="139700" cy="800100"/>
            </a:xfrm>
          </p:grpSpPr>
          <p:cxnSp>
            <p:nvCxnSpPr>
              <p:cNvPr id="1034" name="Google Shape;1034;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35" name="Google Shape;1035;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36" name="Google Shape;1036;p13"/>
            <p:cNvGrpSpPr/>
            <p:nvPr/>
          </p:nvGrpSpPr>
          <p:grpSpPr>
            <a:xfrm>
              <a:off x="3266546" y="-847090"/>
              <a:ext cx="139700" cy="800100"/>
              <a:chOff x="2339446" y="455930"/>
              <a:chExt cx="139700" cy="800100"/>
            </a:xfrm>
          </p:grpSpPr>
          <p:cxnSp>
            <p:nvCxnSpPr>
              <p:cNvPr id="1037" name="Google Shape;1037;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38" name="Google Shape;1038;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39" name="Google Shape;1039;p13"/>
            <p:cNvGrpSpPr/>
            <p:nvPr/>
          </p:nvGrpSpPr>
          <p:grpSpPr>
            <a:xfrm>
              <a:off x="4188001" y="-847090"/>
              <a:ext cx="139700" cy="800100"/>
              <a:chOff x="2339446" y="455930"/>
              <a:chExt cx="139700" cy="800100"/>
            </a:xfrm>
          </p:grpSpPr>
          <p:cxnSp>
            <p:nvCxnSpPr>
              <p:cNvPr id="1040" name="Google Shape;1040;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41" name="Google Shape;1041;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42" name="Google Shape;1042;p13"/>
            <p:cNvGrpSpPr/>
            <p:nvPr/>
          </p:nvGrpSpPr>
          <p:grpSpPr>
            <a:xfrm>
              <a:off x="5109456" y="-847090"/>
              <a:ext cx="139700" cy="800100"/>
              <a:chOff x="2339446" y="455930"/>
              <a:chExt cx="139700" cy="800100"/>
            </a:xfrm>
          </p:grpSpPr>
          <p:cxnSp>
            <p:nvCxnSpPr>
              <p:cNvPr id="1043" name="Google Shape;1043;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44" name="Google Shape;1044;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45" name="Google Shape;1045;p13"/>
            <p:cNvGrpSpPr/>
            <p:nvPr/>
          </p:nvGrpSpPr>
          <p:grpSpPr>
            <a:xfrm>
              <a:off x="6030911" y="-847090"/>
              <a:ext cx="139700" cy="800100"/>
              <a:chOff x="2339446" y="455930"/>
              <a:chExt cx="139700" cy="800100"/>
            </a:xfrm>
          </p:grpSpPr>
          <p:cxnSp>
            <p:nvCxnSpPr>
              <p:cNvPr id="1046" name="Google Shape;1046;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47" name="Google Shape;1047;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48" name="Google Shape;1048;p13"/>
            <p:cNvGrpSpPr/>
            <p:nvPr/>
          </p:nvGrpSpPr>
          <p:grpSpPr>
            <a:xfrm>
              <a:off x="6952366" y="-847090"/>
              <a:ext cx="139700" cy="800100"/>
              <a:chOff x="2339446" y="455930"/>
              <a:chExt cx="139700" cy="800100"/>
            </a:xfrm>
          </p:grpSpPr>
          <p:cxnSp>
            <p:nvCxnSpPr>
              <p:cNvPr id="1049" name="Google Shape;1049;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50" name="Google Shape;1050;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51" name="Google Shape;1051;p13"/>
            <p:cNvGrpSpPr/>
            <p:nvPr/>
          </p:nvGrpSpPr>
          <p:grpSpPr>
            <a:xfrm>
              <a:off x="7873821" y="-847090"/>
              <a:ext cx="139700" cy="800100"/>
              <a:chOff x="2339446" y="455930"/>
              <a:chExt cx="139700" cy="800100"/>
            </a:xfrm>
          </p:grpSpPr>
          <p:cxnSp>
            <p:nvCxnSpPr>
              <p:cNvPr id="1052" name="Google Shape;1052;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53" name="Google Shape;1053;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54" name="Google Shape;1054;p13"/>
            <p:cNvGrpSpPr/>
            <p:nvPr/>
          </p:nvGrpSpPr>
          <p:grpSpPr>
            <a:xfrm>
              <a:off x="8795276" y="-847090"/>
              <a:ext cx="139700" cy="800100"/>
              <a:chOff x="2339446" y="455930"/>
              <a:chExt cx="139700" cy="800100"/>
            </a:xfrm>
          </p:grpSpPr>
          <p:cxnSp>
            <p:nvCxnSpPr>
              <p:cNvPr id="1055" name="Google Shape;1055;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56" name="Google Shape;1056;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57" name="Google Shape;1057;p13"/>
            <p:cNvGrpSpPr/>
            <p:nvPr/>
          </p:nvGrpSpPr>
          <p:grpSpPr>
            <a:xfrm>
              <a:off x="9716731" y="-847090"/>
              <a:ext cx="139700" cy="800100"/>
              <a:chOff x="2339446" y="455930"/>
              <a:chExt cx="139700" cy="800100"/>
            </a:xfrm>
          </p:grpSpPr>
          <p:cxnSp>
            <p:nvCxnSpPr>
              <p:cNvPr id="1058" name="Google Shape;1058;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59" name="Google Shape;1059;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60" name="Google Shape;1060;p13"/>
            <p:cNvGrpSpPr/>
            <p:nvPr/>
          </p:nvGrpSpPr>
          <p:grpSpPr>
            <a:xfrm>
              <a:off x="10638186" y="-847090"/>
              <a:ext cx="139700" cy="800100"/>
              <a:chOff x="2339446" y="455930"/>
              <a:chExt cx="139700" cy="800100"/>
            </a:xfrm>
          </p:grpSpPr>
          <p:cxnSp>
            <p:nvCxnSpPr>
              <p:cNvPr id="1061" name="Google Shape;1061;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62" name="Google Shape;1062;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cxnSp>
          <p:nvCxnSpPr>
            <p:cNvPr id="1063" name="Google Shape;1063;p13"/>
            <p:cNvCxnSpPr/>
            <p:nvPr/>
          </p:nvCxnSpPr>
          <p:spPr>
            <a:xfrm>
              <a:off x="11559646" y="-84709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64" name="Google Shape;1064;p13"/>
            <p:cNvCxnSpPr/>
            <p:nvPr/>
          </p:nvCxnSpPr>
          <p:spPr>
            <a:xfrm>
              <a:off x="641881" y="-84709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65" name="Google Shape;1065;p13"/>
          <p:cNvGrpSpPr/>
          <p:nvPr/>
        </p:nvGrpSpPr>
        <p:grpSpPr>
          <a:xfrm>
            <a:off x="-470162" y="334657"/>
            <a:ext cx="409155" cy="6150598"/>
            <a:chOff x="-718569" y="334657"/>
            <a:chExt cx="645558" cy="6150598"/>
          </a:xfrm>
        </p:grpSpPr>
        <p:grpSp>
          <p:nvGrpSpPr>
            <p:cNvPr id="1066" name="Google Shape;1066;p13"/>
            <p:cNvGrpSpPr/>
            <p:nvPr/>
          </p:nvGrpSpPr>
          <p:grpSpPr>
            <a:xfrm rot="-5400000">
              <a:off x="-421394" y="5495992"/>
              <a:ext cx="70688" cy="626078"/>
              <a:chOff x="1416580" y="455930"/>
              <a:chExt cx="139700" cy="800100"/>
            </a:xfrm>
          </p:grpSpPr>
          <p:cxnSp>
            <p:nvCxnSpPr>
              <p:cNvPr id="1067" name="Google Shape;1067;p13"/>
              <p:cNvCxnSpPr/>
              <p:nvPr/>
            </p:nvCxnSpPr>
            <p:spPr>
              <a:xfrm>
                <a:off x="1416580"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68" name="Google Shape;1068;p13"/>
              <p:cNvCxnSpPr/>
              <p:nvPr/>
            </p:nvCxnSpPr>
            <p:spPr>
              <a:xfrm>
                <a:off x="1556280"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69" name="Google Shape;1069;p13"/>
            <p:cNvGrpSpPr/>
            <p:nvPr/>
          </p:nvGrpSpPr>
          <p:grpSpPr>
            <a:xfrm rot="-5400000">
              <a:off x="-440874" y="5020427"/>
              <a:ext cx="70688" cy="626078"/>
              <a:chOff x="2339446" y="455930"/>
              <a:chExt cx="139700" cy="800100"/>
            </a:xfrm>
          </p:grpSpPr>
          <p:cxnSp>
            <p:nvCxnSpPr>
              <p:cNvPr id="1070" name="Google Shape;1070;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71" name="Google Shape;1071;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72" name="Google Shape;1072;p13"/>
            <p:cNvGrpSpPr/>
            <p:nvPr/>
          </p:nvGrpSpPr>
          <p:grpSpPr>
            <a:xfrm rot="-5400000">
              <a:off x="-440874" y="4544848"/>
              <a:ext cx="70688" cy="626078"/>
              <a:chOff x="2339446" y="455930"/>
              <a:chExt cx="139700" cy="800100"/>
            </a:xfrm>
          </p:grpSpPr>
          <p:cxnSp>
            <p:nvCxnSpPr>
              <p:cNvPr id="1073" name="Google Shape;1073;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74" name="Google Shape;1074;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75" name="Google Shape;1075;p13"/>
            <p:cNvGrpSpPr/>
            <p:nvPr/>
          </p:nvGrpSpPr>
          <p:grpSpPr>
            <a:xfrm rot="-5400000">
              <a:off x="-440874" y="4069269"/>
              <a:ext cx="70688" cy="626078"/>
              <a:chOff x="2339446" y="455930"/>
              <a:chExt cx="139700" cy="800100"/>
            </a:xfrm>
          </p:grpSpPr>
          <p:cxnSp>
            <p:nvCxnSpPr>
              <p:cNvPr id="1076" name="Google Shape;1076;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77" name="Google Shape;1077;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78" name="Google Shape;1078;p13"/>
            <p:cNvGrpSpPr/>
            <p:nvPr/>
          </p:nvGrpSpPr>
          <p:grpSpPr>
            <a:xfrm rot="-5400000">
              <a:off x="-440874" y="3593690"/>
              <a:ext cx="70688" cy="626078"/>
              <a:chOff x="2339446" y="455930"/>
              <a:chExt cx="139700" cy="800100"/>
            </a:xfrm>
          </p:grpSpPr>
          <p:cxnSp>
            <p:nvCxnSpPr>
              <p:cNvPr id="1079" name="Google Shape;1079;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80" name="Google Shape;1080;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81" name="Google Shape;1081;p13"/>
            <p:cNvGrpSpPr/>
            <p:nvPr/>
          </p:nvGrpSpPr>
          <p:grpSpPr>
            <a:xfrm rot="-5400000">
              <a:off x="-440874" y="3118111"/>
              <a:ext cx="70688" cy="626078"/>
              <a:chOff x="2339446" y="455930"/>
              <a:chExt cx="139700" cy="800100"/>
            </a:xfrm>
          </p:grpSpPr>
          <p:cxnSp>
            <p:nvCxnSpPr>
              <p:cNvPr id="1082" name="Google Shape;1082;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83" name="Google Shape;1083;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84" name="Google Shape;1084;p13"/>
            <p:cNvGrpSpPr/>
            <p:nvPr/>
          </p:nvGrpSpPr>
          <p:grpSpPr>
            <a:xfrm rot="-5400000">
              <a:off x="-440874" y="2642532"/>
              <a:ext cx="70688" cy="626078"/>
              <a:chOff x="2339446" y="455930"/>
              <a:chExt cx="139700" cy="800100"/>
            </a:xfrm>
          </p:grpSpPr>
          <p:cxnSp>
            <p:nvCxnSpPr>
              <p:cNvPr id="1085" name="Google Shape;1085;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86" name="Google Shape;1086;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87" name="Google Shape;1087;p13"/>
            <p:cNvGrpSpPr/>
            <p:nvPr/>
          </p:nvGrpSpPr>
          <p:grpSpPr>
            <a:xfrm rot="-5400000">
              <a:off x="-440874" y="2166953"/>
              <a:ext cx="70688" cy="626078"/>
              <a:chOff x="2339446" y="455930"/>
              <a:chExt cx="139700" cy="800100"/>
            </a:xfrm>
          </p:grpSpPr>
          <p:cxnSp>
            <p:nvCxnSpPr>
              <p:cNvPr id="1088" name="Google Shape;1088;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89" name="Google Shape;1089;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90" name="Google Shape;1090;p13"/>
            <p:cNvGrpSpPr/>
            <p:nvPr/>
          </p:nvGrpSpPr>
          <p:grpSpPr>
            <a:xfrm rot="-5400000">
              <a:off x="-440874" y="1691374"/>
              <a:ext cx="70688" cy="626078"/>
              <a:chOff x="2339446" y="455930"/>
              <a:chExt cx="139700" cy="800100"/>
            </a:xfrm>
          </p:grpSpPr>
          <p:cxnSp>
            <p:nvCxnSpPr>
              <p:cNvPr id="1091" name="Google Shape;1091;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92" name="Google Shape;1092;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93" name="Google Shape;1093;p13"/>
            <p:cNvGrpSpPr/>
            <p:nvPr/>
          </p:nvGrpSpPr>
          <p:grpSpPr>
            <a:xfrm rot="-5400000">
              <a:off x="-440874" y="1215795"/>
              <a:ext cx="70688" cy="626078"/>
              <a:chOff x="2339446" y="455930"/>
              <a:chExt cx="139700" cy="800100"/>
            </a:xfrm>
          </p:grpSpPr>
          <p:cxnSp>
            <p:nvCxnSpPr>
              <p:cNvPr id="1094" name="Google Shape;1094;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95" name="Google Shape;1095;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096" name="Google Shape;1096;p13"/>
            <p:cNvGrpSpPr/>
            <p:nvPr/>
          </p:nvGrpSpPr>
          <p:grpSpPr>
            <a:xfrm rot="-5400000">
              <a:off x="-440873" y="740216"/>
              <a:ext cx="70688" cy="626078"/>
              <a:chOff x="2339446" y="455930"/>
              <a:chExt cx="139700" cy="800100"/>
            </a:xfrm>
          </p:grpSpPr>
          <p:cxnSp>
            <p:nvCxnSpPr>
              <p:cNvPr id="1097" name="Google Shape;1097;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098" name="Google Shape;1098;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cxnSp>
          <p:nvCxnSpPr>
            <p:cNvPr id="1099" name="Google Shape;1099;p13"/>
            <p:cNvCxnSpPr/>
            <p:nvPr/>
          </p:nvCxnSpPr>
          <p:spPr>
            <a:xfrm rot="10800000">
              <a:off x="-405496" y="334657"/>
              <a:ext cx="0" cy="626100"/>
            </a:xfrm>
            <a:prstGeom prst="straightConnector1">
              <a:avLst/>
            </a:prstGeom>
            <a:noFill/>
            <a:ln cap="flat" cmpd="sng" w="12700">
              <a:solidFill>
                <a:schemeClr val="lt2"/>
              </a:solidFill>
              <a:prstDash val="solid"/>
              <a:miter lim="800000"/>
              <a:headEnd len="sm" w="sm" type="none"/>
              <a:tailEnd len="sm" w="sm" type="none"/>
            </a:ln>
          </p:spPr>
        </p:cxnSp>
        <p:cxnSp>
          <p:nvCxnSpPr>
            <p:cNvPr id="1100" name="Google Shape;1100;p13"/>
            <p:cNvCxnSpPr/>
            <p:nvPr/>
          </p:nvCxnSpPr>
          <p:spPr>
            <a:xfrm rot="10800000">
              <a:off x="-405496" y="5859155"/>
              <a:ext cx="0" cy="626100"/>
            </a:xfrm>
            <a:prstGeom prst="straightConnector1">
              <a:avLst/>
            </a:prstGeom>
            <a:noFill/>
            <a:ln cap="flat" cmpd="sng" w="12700">
              <a:solidFill>
                <a:schemeClr val="lt2"/>
              </a:solidFill>
              <a:prstDash val="solid"/>
              <a:miter lim="800000"/>
              <a:headEnd len="sm" w="sm" type="none"/>
              <a:tailEnd len="sm" w="sm" type="none"/>
            </a:ln>
          </p:spPr>
        </p:cxnSp>
      </p:grpSp>
      <p:grpSp>
        <p:nvGrpSpPr>
          <p:cNvPr id="1101" name="Google Shape;1101;p13"/>
          <p:cNvGrpSpPr/>
          <p:nvPr/>
        </p:nvGrpSpPr>
        <p:grpSpPr>
          <a:xfrm>
            <a:off x="12306379" y="334657"/>
            <a:ext cx="402247" cy="6150598"/>
            <a:chOff x="-718569" y="334657"/>
            <a:chExt cx="645558" cy="6150598"/>
          </a:xfrm>
        </p:grpSpPr>
        <p:grpSp>
          <p:nvGrpSpPr>
            <p:cNvPr id="1102" name="Google Shape;1102;p13"/>
            <p:cNvGrpSpPr/>
            <p:nvPr/>
          </p:nvGrpSpPr>
          <p:grpSpPr>
            <a:xfrm rot="-5400000">
              <a:off x="-421394" y="5495992"/>
              <a:ext cx="70688" cy="626078"/>
              <a:chOff x="1416580" y="455930"/>
              <a:chExt cx="139700" cy="800100"/>
            </a:xfrm>
          </p:grpSpPr>
          <p:cxnSp>
            <p:nvCxnSpPr>
              <p:cNvPr id="1103" name="Google Shape;1103;p13"/>
              <p:cNvCxnSpPr/>
              <p:nvPr/>
            </p:nvCxnSpPr>
            <p:spPr>
              <a:xfrm>
                <a:off x="1416580"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104" name="Google Shape;1104;p13"/>
              <p:cNvCxnSpPr/>
              <p:nvPr/>
            </p:nvCxnSpPr>
            <p:spPr>
              <a:xfrm>
                <a:off x="1556280"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105" name="Google Shape;1105;p13"/>
            <p:cNvGrpSpPr/>
            <p:nvPr/>
          </p:nvGrpSpPr>
          <p:grpSpPr>
            <a:xfrm rot="-5400000">
              <a:off x="-440874" y="5020427"/>
              <a:ext cx="70688" cy="626078"/>
              <a:chOff x="2339446" y="455930"/>
              <a:chExt cx="139700" cy="800100"/>
            </a:xfrm>
          </p:grpSpPr>
          <p:cxnSp>
            <p:nvCxnSpPr>
              <p:cNvPr id="1106" name="Google Shape;1106;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107" name="Google Shape;1107;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108" name="Google Shape;1108;p13"/>
            <p:cNvGrpSpPr/>
            <p:nvPr/>
          </p:nvGrpSpPr>
          <p:grpSpPr>
            <a:xfrm rot="-5400000">
              <a:off x="-440874" y="4544848"/>
              <a:ext cx="70688" cy="626078"/>
              <a:chOff x="2339446" y="455930"/>
              <a:chExt cx="139700" cy="800100"/>
            </a:xfrm>
          </p:grpSpPr>
          <p:cxnSp>
            <p:nvCxnSpPr>
              <p:cNvPr id="1109" name="Google Shape;1109;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110" name="Google Shape;1110;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111" name="Google Shape;1111;p13"/>
            <p:cNvGrpSpPr/>
            <p:nvPr/>
          </p:nvGrpSpPr>
          <p:grpSpPr>
            <a:xfrm rot="-5400000">
              <a:off x="-440874" y="4069269"/>
              <a:ext cx="70688" cy="626078"/>
              <a:chOff x="2339446" y="455930"/>
              <a:chExt cx="139700" cy="800100"/>
            </a:xfrm>
          </p:grpSpPr>
          <p:cxnSp>
            <p:nvCxnSpPr>
              <p:cNvPr id="1112" name="Google Shape;1112;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113" name="Google Shape;1113;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114" name="Google Shape;1114;p13"/>
            <p:cNvGrpSpPr/>
            <p:nvPr/>
          </p:nvGrpSpPr>
          <p:grpSpPr>
            <a:xfrm rot="-5400000">
              <a:off x="-440874" y="3593690"/>
              <a:ext cx="70688" cy="626078"/>
              <a:chOff x="2339446" y="455930"/>
              <a:chExt cx="139700" cy="800100"/>
            </a:xfrm>
          </p:grpSpPr>
          <p:cxnSp>
            <p:nvCxnSpPr>
              <p:cNvPr id="1115" name="Google Shape;1115;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116" name="Google Shape;1116;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117" name="Google Shape;1117;p13"/>
            <p:cNvGrpSpPr/>
            <p:nvPr/>
          </p:nvGrpSpPr>
          <p:grpSpPr>
            <a:xfrm rot="-5400000">
              <a:off x="-440874" y="3118111"/>
              <a:ext cx="70688" cy="626078"/>
              <a:chOff x="2339446" y="455930"/>
              <a:chExt cx="139700" cy="800100"/>
            </a:xfrm>
          </p:grpSpPr>
          <p:cxnSp>
            <p:nvCxnSpPr>
              <p:cNvPr id="1118" name="Google Shape;1118;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119" name="Google Shape;1119;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120" name="Google Shape;1120;p13"/>
            <p:cNvGrpSpPr/>
            <p:nvPr/>
          </p:nvGrpSpPr>
          <p:grpSpPr>
            <a:xfrm rot="-5400000">
              <a:off x="-440874" y="2642532"/>
              <a:ext cx="70688" cy="626078"/>
              <a:chOff x="2339446" y="455930"/>
              <a:chExt cx="139700" cy="800100"/>
            </a:xfrm>
          </p:grpSpPr>
          <p:cxnSp>
            <p:nvCxnSpPr>
              <p:cNvPr id="1121" name="Google Shape;1121;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122" name="Google Shape;1122;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123" name="Google Shape;1123;p13"/>
            <p:cNvGrpSpPr/>
            <p:nvPr/>
          </p:nvGrpSpPr>
          <p:grpSpPr>
            <a:xfrm rot="-5400000">
              <a:off x="-440874" y="2166953"/>
              <a:ext cx="70688" cy="626078"/>
              <a:chOff x="2339446" y="455930"/>
              <a:chExt cx="139700" cy="800100"/>
            </a:xfrm>
          </p:grpSpPr>
          <p:cxnSp>
            <p:nvCxnSpPr>
              <p:cNvPr id="1124" name="Google Shape;1124;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125" name="Google Shape;1125;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126" name="Google Shape;1126;p13"/>
            <p:cNvGrpSpPr/>
            <p:nvPr/>
          </p:nvGrpSpPr>
          <p:grpSpPr>
            <a:xfrm rot="-5400000">
              <a:off x="-440874" y="1691374"/>
              <a:ext cx="70688" cy="626078"/>
              <a:chOff x="2339446" y="455930"/>
              <a:chExt cx="139700" cy="800100"/>
            </a:xfrm>
          </p:grpSpPr>
          <p:cxnSp>
            <p:nvCxnSpPr>
              <p:cNvPr id="1127" name="Google Shape;1127;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128" name="Google Shape;1128;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129" name="Google Shape;1129;p13"/>
            <p:cNvGrpSpPr/>
            <p:nvPr/>
          </p:nvGrpSpPr>
          <p:grpSpPr>
            <a:xfrm rot="-5400000">
              <a:off x="-440874" y="1215795"/>
              <a:ext cx="70688" cy="626078"/>
              <a:chOff x="2339446" y="455930"/>
              <a:chExt cx="139700" cy="800100"/>
            </a:xfrm>
          </p:grpSpPr>
          <p:cxnSp>
            <p:nvCxnSpPr>
              <p:cNvPr id="1130" name="Google Shape;1130;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131" name="Google Shape;1131;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grpSp>
          <p:nvGrpSpPr>
            <p:cNvPr id="1132" name="Google Shape;1132;p13"/>
            <p:cNvGrpSpPr/>
            <p:nvPr/>
          </p:nvGrpSpPr>
          <p:grpSpPr>
            <a:xfrm rot="-5400000">
              <a:off x="-440873" y="740216"/>
              <a:ext cx="70688" cy="626078"/>
              <a:chOff x="2339446" y="455930"/>
              <a:chExt cx="139700" cy="800100"/>
            </a:xfrm>
          </p:grpSpPr>
          <p:cxnSp>
            <p:nvCxnSpPr>
              <p:cNvPr id="1133" name="Google Shape;1133;p13"/>
              <p:cNvCxnSpPr/>
              <p:nvPr/>
            </p:nvCxnSpPr>
            <p:spPr>
              <a:xfrm>
                <a:off x="2339446" y="455930"/>
                <a:ext cx="0" cy="800100"/>
              </a:xfrm>
              <a:prstGeom prst="straightConnector1">
                <a:avLst/>
              </a:prstGeom>
              <a:noFill/>
              <a:ln cap="flat" cmpd="sng" w="12700">
                <a:solidFill>
                  <a:schemeClr val="lt2"/>
                </a:solidFill>
                <a:prstDash val="solid"/>
                <a:miter lim="800000"/>
                <a:headEnd len="sm" w="sm" type="none"/>
                <a:tailEnd len="sm" w="sm" type="none"/>
              </a:ln>
            </p:spPr>
          </p:cxnSp>
          <p:cxnSp>
            <p:nvCxnSpPr>
              <p:cNvPr id="1134" name="Google Shape;1134;p13"/>
              <p:cNvCxnSpPr/>
              <p:nvPr/>
            </p:nvCxnSpPr>
            <p:spPr>
              <a:xfrm>
                <a:off x="2479146" y="455930"/>
                <a:ext cx="0" cy="800100"/>
              </a:xfrm>
              <a:prstGeom prst="straightConnector1">
                <a:avLst/>
              </a:prstGeom>
              <a:noFill/>
              <a:ln cap="flat" cmpd="sng" w="12700">
                <a:solidFill>
                  <a:schemeClr val="lt2"/>
                </a:solidFill>
                <a:prstDash val="solid"/>
                <a:miter lim="800000"/>
                <a:headEnd len="sm" w="sm" type="none"/>
                <a:tailEnd len="sm" w="sm" type="none"/>
              </a:ln>
            </p:spPr>
          </p:cxnSp>
        </p:grpSp>
        <p:cxnSp>
          <p:nvCxnSpPr>
            <p:cNvPr id="1135" name="Google Shape;1135;p13"/>
            <p:cNvCxnSpPr/>
            <p:nvPr/>
          </p:nvCxnSpPr>
          <p:spPr>
            <a:xfrm rot="10800000">
              <a:off x="-405496" y="334657"/>
              <a:ext cx="0" cy="626100"/>
            </a:xfrm>
            <a:prstGeom prst="straightConnector1">
              <a:avLst/>
            </a:prstGeom>
            <a:noFill/>
            <a:ln cap="flat" cmpd="sng" w="12700">
              <a:solidFill>
                <a:schemeClr val="lt2"/>
              </a:solidFill>
              <a:prstDash val="solid"/>
              <a:miter lim="800000"/>
              <a:headEnd len="sm" w="sm" type="none"/>
              <a:tailEnd len="sm" w="sm" type="none"/>
            </a:ln>
          </p:spPr>
        </p:cxnSp>
        <p:cxnSp>
          <p:nvCxnSpPr>
            <p:cNvPr id="1136" name="Google Shape;1136;p13"/>
            <p:cNvCxnSpPr/>
            <p:nvPr/>
          </p:nvCxnSpPr>
          <p:spPr>
            <a:xfrm rot="10800000">
              <a:off x="-405496" y="5859155"/>
              <a:ext cx="0" cy="626100"/>
            </a:xfrm>
            <a:prstGeom prst="straightConnector1">
              <a:avLst/>
            </a:prstGeom>
            <a:noFill/>
            <a:ln cap="flat" cmpd="sng" w="12700">
              <a:solidFill>
                <a:schemeClr val="lt2"/>
              </a:solidFill>
              <a:prstDash val="solid"/>
              <a:miter lim="800000"/>
              <a:headEnd len="sm" w="sm" type="none"/>
              <a:tailEnd len="sm" w="sm"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Full photo">
  <p:cSld name="Full photo">
    <p:bg>
      <p:bgPr>
        <a:solidFill>
          <a:schemeClr val="dk1"/>
        </a:solidFill>
      </p:bgPr>
    </p:bg>
    <p:spTree>
      <p:nvGrpSpPr>
        <p:cNvPr id="1137" name="Shape 1137"/>
        <p:cNvGrpSpPr/>
        <p:nvPr/>
      </p:nvGrpSpPr>
      <p:grpSpPr>
        <a:xfrm>
          <a:off x="0" y="0"/>
          <a:ext cx="0" cy="0"/>
          <a:chOff x="0" y="0"/>
          <a:chExt cx="0" cy="0"/>
        </a:xfrm>
      </p:grpSpPr>
      <p:sp>
        <p:nvSpPr>
          <p:cNvPr id="1138" name="Google Shape;1138;p14"/>
          <p:cNvSpPr/>
          <p:nvPr>
            <p:ph idx="2" type="pic"/>
          </p:nvPr>
        </p:nvSpPr>
        <p:spPr>
          <a:xfrm>
            <a:off x="1" y="0"/>
            <a:ext cx="12192000" cy="6858000"/>
          </a:xfrm>
          <a:prstGeom prst="rect">
            <a:avLst/>
          </a:prstGeom>
          <a:solidFill>
            <a:schemeClr val="dk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23F4F"/>
              </a:buClr>
              <a:buSzPts val="1800"/>
              <a:buFont typeface="Arial"/>
              <a:buChar char="•"/>
              <a:defRPr b="1" i="0" sz="1800" u="none" cap="none" strike="noStrike">
                <a:solidFill>
                  <a:srgbClr val="323F4F"/>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3 photos">
  <p:cSld name="3 photos">
    <p:bg>
      <p:bgPr>
        <a:solidFill>
          <a:schemeClr val="lt1"/>
        </a:solidFill>
      </p:bgPr>
    </p:bg>
    <p:spTree>
      <p:nvGrpSpPr>
        <p:cNvPr id="1139" name="Shape 1139"/>
        <p:cNvGrpSpPr/>
        <p:nvPr/>
      </p:nvGrpSpPr>
      <p:grpSpPr>
        <a:xfrm>
          <a:off x="0" y="0"/>
          <a:ext cx="0" cy="0"/>
          <a:chOff x="0" y="0"/>
          <a:chExt cx="0" cy="0"/>
        </a:xfrm>
      </p:grpSpPr>
      <p:pic>
        <p:nvPicPr>
          <p:cNvPr descr="Intuit_2016_RGB.eps" id="1140" name="Google Shape;1140;p15"/>
          <p:cNvPicPr preferRelativeResize="0"/>
          <p:nvPr/>
        </p:nvPicPr>
        <p:blipFill rotWithShape="1">
          <a:blip r:embed="rId2">
            <a:alphaModFix/>
          </a:blip>
          <a:srcRect b="0" l="0" r="0" t="0"/>
          <a:stretch/>
        </p:blipFill>
        <p:spPr>
          <a:xfrm>
            <a:off x="516738" y="6364952"/>
            <a:ext cx="740945" cy="363736"/>
          </a:xfrm>
          <a:prstGeom prst="rect">
            <a:avLst/>
          </a:prstGeom>
          <a:noFill/>
          <a:ln>
            <a:noFill/>
          </a:ln>
        </p:spPr>
      </p:pic>
      <p:sp>
        <p:nvSpPr>
          <p:cNvPr id="1141" name="Google Shape;1141;p15"/>
          <p:cNvSpPr txBox="1"/>
          <p:nvPr/>
        </p:nvSpPr>
        <p:spPr>
          <a:xfrm>
            <a:off x="8933501" y="6472372"/>
            <a:ext cx="2444400" cy="186600"/>
          </a:xfrm>
          <a:prstGeom prst="rect">
            <a:avLst/>
          </a:prstGeom>
          <a:noFill/>
          <a:ln>
            <a:noFill/>
          </a:ln>
        </p:spPr>
        <p:txBody>
          <a:bodyPr anchorCtr="0" anchor="ctr" bIns="45700" lIns="0" spcFirstLastPara="1" rIns="0" wrap="square" tIns="45700">
            <a:noAutofit/>
          </a:bodyPr>
          <a:lstStyle/>
          <a:p>
            <a:pPr indent="0" lvl="0" marL="0" marR="0" rtl="0" algn="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Calibri"/>
                <a:ea typeface="Calibri"/>
                <a:cs typeface="Calibri"/>
                <a:sym typeface="Calibri"/>
              </a:rPr>
              <a:t>Intuit Confidential and Proprietary</a:t>
            </a:r>
            <a:endParaRPr b="0" i="0" sz="1400" u="none" cap="none" strike="noStrike">
              <a:solidFill>
                <a:srgbClr val="000000"/>
              </a:solidFill>
              <a:latin typeface="Arial"/>
              <a:ea typeface="Arial"/>
              <a:cs typeface="Arial"/>
              <a:sym typeface="Arial"/>
            </a:endParaRPr>
          </a:p>
        </p:txBody>
      </p:sp>
      <p:sp>
        <p:nvSpPr>
          <p:cNvPr id="1142" name="Google Shape;1142;p15"/>
          <p:cNvSpPr txBox="1"/>
          <p:nvPr/>
        </p:nvSpPr>
        <p:spPr>
          <a:xfrm>
            <a:off x="11395604" y="6472378"/>
            <a:ext cx="358500" cy="187500"/>
          </a:xfrm>
          <a:prstGeom prst="rect">
            <a:avLst/>
          </a:prstGeom>
          <a:no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000000"/>
              </a:buClr>
              <a:buSzPts val="700"/>
              <a:buFont typeface="Arial"/>
              <a:buNone/>
            </a:pPr>
            <a:fld id="{00000000-1234-1234-1234-123412341234}" type="slidenum">
              <a:rPr b="1" i="0" lang="en-US" sz="700" u="none" cap="none" strike="noStrike">
                <a:solidFill>
                  <a:schemeClr val="lt1"/>
                </a:solidFill>
                <a:latin typeface="Calibri"/>
                <a:ea typeface="Calibri"/>
                <a:cs typeface="Calibri"/>
                <a:sym typeface="Calibri"/>
              </a:rPr>
              <a:t>‹#›</a:t>
            </a:fld>
            <a:endParaRPr b="1" i="0" sz="700" u="none" cap="none" strike="noStrike">
              <a:solidFill>
                <a:schemeClr val="lt1"/>
              </a:solidFill>
              <a:latin typeface="Calibri"/>
              <a:ea typeface="Calibri"/>
              <a:cs typeface="Calibri"/>
              <a:sym typeface="Calibri"/>
            </a:endParaRPr>
          </a:p>
        </p:txBody>
      </p:sp>
      <p:sp>
        <p:nvSpPr>
          <p:cNvPr id="1143" name="Google Shape;1143;p15"/>
          <p:cNvSpPr/>
          <p:nvPr>
            <p:ph idx="2" type="pic"/>
          </p:nvPr>
        </p:nvSpPr>
        <p:spPr>
          <a:xfrm>
            <a:off x="4205648" y="0"/>
            <a:ext cx="7986300" cy="6858000"/>
          </a:xfrm>
          <a:prstGeom prst="rect">
            <a:avLst/>
          </a:prstGeom>
          <a:solidFill>
            <a:srgbClr val="D9D2E9"/>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8296B0"/>
              </a:buClr>
              <a:buSzPts val="2800"/>
              <a:buFont typeface="Arial"/>
              <a:buChar char="•"/>
              <a:defRPr b="0" i="0" sz="2800" u="none" cap="none" strike="noStrike">
                <a:solidFill>
                  <a:srgbClr val="8296B0"/>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44" name="Google Shape;1144;p15"/>
          <p:cNvSpPr/>
          <p:nvPr>
            <p:ph idx="3" type="pic"/>
          </p:nvPr>
        </p:nvSpPr>
        <p:spPr>
          <a:xfrm>
            <a:off x="0" y="1"/>
            <a:ext cx="4005000" cy="2297100"/>
          </a:xfrm>
          <a:prstGeom prst="rect">
            <a:avLst/>
          </a:prstGeom>
          <a:solidFill>
            <a:srgbClr val="D9D2E9"/>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8296B0"/>
              </a:buClr>
              <a:buSzPts val="2800"/>
              <a:buFont typeface="Arial"/>
              <a:buChar char="•"/>
              <a:defRPr b="0" i="0" sz="2800" u="none" cap="none" strike="noStrike">
                <a:solidFill>
                  <a:srgbClr val="8296B0"/>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45" name="Google Shape;1145;p15"/>
          <p:cNvSpPr/>
          <p:nvPr>
            <p:ph idx="4" type="pic"/>
          </p:nvPr>
        </p:nvSpPr>
        <p:spPr>
          <a:xfrm>
            <a:off x="0" y="2516458"/>
            <a:ext cx="4005000" cy="4341600"/>
          </a:xfrm>
          <a:prstGeom prst="rect">
            <a:avLst/>
          </a:prstGeom>
          <a:solidFill>
            <a:srgbClr val="D9D2E9"/>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8296B0"/>
              </a:buClr>
              <a:buSzPts val="2800"/>
              <a:buFont typeface="Arial"/>
              <a:buChar char="•"/>
              <a:defRPr b="0" i="0" sz="2800" u="none" cap="none" strike="noStrike">
                <a:solidFill>
                  <a:srgbClr val="8296B0"/>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1146" name="Shape 1146"/>
        <p:cNvGrpSpPr/>
        <p:nvPr/>
      </p:nvGrpSpPr>
      <p:grpSpPr>
        <a:xfrm>
          <a:off x="0" y="0"/>
          <a:ext cx="0" cy="0"/>
          <a:chOff x="0" y="0"/>
          <a:chExt cx="0" cy="0"/>
        </a:xfrm>
      </p:grpSpPr>
      <p:sp>
        <p:nvSpPr>
          <p:cNvPr id="1147" name="Google Shape;1147;p16"/>
          <p:cNvSpPr txBox="1"/>
          <p:nvPr>
            <p:ph type="ctrTitle"/>
          </p:nvPr>
        </p:nvSpPr>
        <p:spPr>
          <a:xfrm>
            <a:off x="415611" y="992767"/>
            <a:ext cx="11360700" cy="2736900"/>
          </a:xfrm>
          <a:prstGeom prst="rect">
            <a:avLst/>
          </a:prstGeom>
        </p:spPr>
        <p:txBody>
          <a:bodyPr anchorCtr="0" anchor="b" bIns="45700" lIns="91425" spcFirstLastPara="1" rIns="91425" wrap="square" tIns="45700">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48" name="Google Shape;1148;p16"/>
          <p:cNvSpPr txBox="1"/>
          <p:nvPr>
            <p:ph idx="1" type="subTitle"/>
          </p:nvPr>
        </p:nvSpPr>
        <p:spPr>
          <a:xfrm>
            <a:off x="415600" y="3778833"/>
            <a:ext cx="11360700" cy="1056900"/>
          </a:xfrm>
          <a:prstGeom prst="rect">
            <a:avLst/>
          </a:prstGeom>
        </p:spPr>
        <p:txBody>
          <a:bodyPr anchorCtr="0" anchor="t" bIns="45700" lIns="91425" spcFirstLastPara="1" rIns="91425" wrap="square" tIns="45700">
            <a:normAutofit/>
          </a:bodyPr>
          <a:lstStyle>
            <a:lvl1pPr lvl="0" rtl="0" algn="ctr">
              <a:lnSpc>
                <a:spcPct val="100000"/>
              </a:lnSpc>
              <a:spcBef>
                <a:spcPts val="1000"/>
              </a:spcBef>
              <a:spcAft>
                <a:spcPts val="0"/>
              </a:spcAft>
              <a:buSzPts val="2800"/>
              <a:buNone/>
              <a:defRPr sz="2800"/>
            </a:lvl1pPr>
            <a:lvl2pPr lvl="1" rtl="0" algn="ctr">
              <a:lnSpc>
                <a:spcPct val="100000"/>
              </a:lnSpc>
              <a:spcBef>
                <a:spcPts val="500"/>
              </a:spcBef>
              <a:spcAft>
                <a:spcPts val="0"/>
              </a:spcAft>
              <a:buSzPts val="2800"/>
              <a:buNone/>
              <a:defRPr sz="2800"/>
            </a:lvl2pPr>
            <a:lvl3pPr lvl="2" rtl="0" algn="ctr">
              <a:lnSpc>
                <a:spcPct val="100000"/>
              </a:lnSpc>
              <a:spcBef>
                <a:spcPts val="500"/>
              </a:spcBef>
              <a:spcAft>
                <a:spcPts val="0"/>
              </a:spcAft>
              <a:buSzPts val="2800"/>
              <a:buNone/>
              <a:defRPr sz="2800"/>
            </a:lvl3pPr>
            <a:lvl4pPr lvl="3" rtl="0" algn="ctr">
              <a:lnSpc>
                <a:spcPct val="100000"/>
              </a:lnSpc>
              <a:spcBef>
                <a:spcPts val="500"/>
              </a:spcBef>
              <a:spcAft>
                <a:spcPts val="0"/>
              </a:spcAft>
              <a:buSzPts val="2800"/>
              <a:buNone/>
              <a:defRPr sz="2800"/>
            </a:lvl4pPr>
            <a:lvl5pPr lvl="4" rtl="0" algn="ctr">
              <a:lnSpc>
                <a:spcPct val="100000"/>
              </a:lnSpc>
              <a:spcBef>
                <a:spcPts val="500"/>
              </a:spcBef>
              <a:spcAft>
                <a:spcPts val="0"/>
              </a:spcAft>
              <a:buSzPts val="2800"/>
              <a:buNone/>
              <a:defRPr sz="2800"/>
            </a:lvl5pPr>
            <a:lvl6pPr lvl="5" rtl="0" algn="ctr">
              <a:lnSpc>
                <a:spcPct val="100000"/>
              </a:lnSpc>
              <a:spcBef>
                <a:spcPts val="500"/>
              </a:spcBef>
              <a:spcAft>
                <a:spcPts val="0"/>
              </a:spcAft>
              <a:buSzPts val="2800"/>
              <a:buNone/>
              <a:defRPr sz="2800"/>
            </a:lvl6pPr>
            <a:lvl7pPr lvl="6" rtl="0" algn="ctr">
              <a:lnSpc>
                <a:spcPct val="100000"/>
              </a:lnSpc>
              <a:spcBef>
                <a:spcPts val="500"/>
              </a:spcBef>
              <a:spcAft>
                <a:spcPts val="0"/>
              </a:spcAft>
              <a:buSzPts val="2800"/>
              <a:buNone/>
              <a:defRPr sz="2800"/>
            </a:lvl7pPr>
            <a:lvl8pPr lvl="7" rtl="0" algn="ctr">
              <a:lnSpc>
                <a:spcPct val="100000"/>
              </a:lnSpc>
              <a:spcBef>
                <a:spcPts val="500"/>
              </a:spcBef>
              <a:spcAft>
                <a:spcPts val="0"/>
              </a:spcAft>
              <a:buSzPts val="2800"/>
              <a:buNone/>
              <a:defRPr sz="2800"/>
            </a:lvl8pPr>
            <a:lvl9pPr lvl="8" rtl="0" algn="ctr">
              <a:lnSpc>
                <a:spcPct val="100000"/>
              </a:lnSpc>
              <a:spcBef>
                <a:spcPts val="500"/>
              </a:spcBef>
              <a:spcAft>
                <a:spcPts val="0"/>
              </a:spcAft>
              <a:buSzPts val="2800"/>
              <a:buNone/>
              <a:defRPr sz="2800"/>
            </a:lvl9pPr>
          </a:lstStyle>
          <a:p/>
        </p:txBody>
      </p:sp>
      <p:sp>
        <p:nvSpPr>
          <p:cNvPr id="1149" name="Google Shape;1149;p16"/>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type="titleOnly">
  <p:cSld name="TITLE_ONLY">
    <p:bg>
      <p:bgPr>
        <a:blipFill>
          <a:blip r:embed="rId2">
            <a:alphaModFix/>
          </a:blip>
          <a:stretch>
            <a:fillRect/>
          </a:stretch>
        </a:blipFill>
      </p:bgPr>
    </p:bg>
    <p:spTree>
      <p:nvGrpSpPr>
        <p:cNvPr id="1150" name="Shape 1150"/>
        <p:cNvGrpSpPr/>
        <p:nvPr/>
      </p:nvGrpSpPr>
      <p:grpSpPr>
        <a:xfrm>
          <a:off x="0" y="0"/>
          <a:ext cx="0" cy="0"/>
          <a:chOff x="0" y="0"/>
          <a:chExt cx="0" cy="0"/>
        </a:xfrm>
      </p:grpSpPr>
      <p:sp>
        <p:nvSpPr>
          <p:cNvPr id="1151" name="Google Shape;1151;p17"/>
          <p:cNvSpPr txBox="1"/>
          <p:nvPr>
            <p:ph idx="12" type="sldNum"/>
          </p:nvPr>
        </p:nvSpPr>
        <p:spPr>
          <a:xfrm>
            <a:off x="231205" y="6091833"/>
            <a:ext cx="3912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
        <p:nvSpPr>
          <p:cNvPr id="1152" name="Google Shape;1152;p17"/>
          <p:cNvSpPr txBox="1"/>
          <p:nvPr>
            <p:ph type="title"/>
          </p:nvPr>
        </p:nvSpPr>
        <p:spPr>
          <a:xfrm>
            <a:off x="557333" y="2388033"/>
            <a:ext cx="6791100" cy="2669100"/>
          </a:xfrm>
          <a:prstGeom prst="rect">
            <a:avLst/>
          </a:prstGeom>
        </p:spPr>
        <p:txBody>
          <a:bodyPr anchorCtr="0" anchor="t" bIns="45700" lIns="91425" spcFirstLastPara="1" rIns="91425" wrap="square" tIns="45700">
            <a:normAutofit/>
          </a:bodyPr>
          <a:lstStyle>
            <a:lvl1pPr lvl="0" rtl="0">
              <a:spcBef>
                <a:spcPts val="0"/>
              </a:spcBef>
              <a:spcAft>
                <a:spcPts val="0"/>
              </a:spcAft>
              <a:buNone/>
              <a:defRPr b="1" sz="4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1153" name="Shape 1153"/>
        <p:cNvGrpSpPr/>
        <p:nvPr/>
      </p:nvGrpSpPr>
      <p:grpSpPr>
        <a:xfrm>
          <a:off x="0" y="0"/>
          <a:ext cx="0" cy="0"/>
          <a:chOff x="0" y="0"/>
          <a:chExt cx="0" cy="0"/>
        </a:xfrm>
      </p:grpSpPr>
      <p:sp>
        <p:nvSpPr>
          <p:cNvPr id="1154" name="Google Shape;1154;p18"/>
          <p:cNvSpPr txBox="1"/>
          <p:nvPr>
            <p:ph idx="12" type="sldNum"/>
          </p:nvPr>
        </p:nvSpPr>
        <p:spPr>
          <a:xfrm>
            <a:off x="231205" y="6091833"/>
            <a:ext cx="3912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
        <p:nvSpPr>
          <p:cNvPr id="1155" name="Google Shape;1155;p18"/>
          <p:cNvSpPr txBox="1"/>
          <p:nvPr>
            <p:ph type="title"/>
          </p:nvPr>
        </p:nvSpPr>
        <p:spPr>
          <a:xfrm>
            <a:off x="415600" y="390167"/>
            <a:ext cx="11360700" cy="763500"/>
          </a:xfrm>
          <a:prstGeom prst="rect">
            <a:avLst/>
          </a:prstGeom>
        </p:spPr>
        <p:txBody>
          <a:bodyPr anchorCtr="0" anchor="t" bIns="45700" lIns="91425" spcFirstLastPara="1" rIns="91425" wrap="square" tIns="45700">
            <a:normAutofit/>
          </a:bodyPr>
          <a:lstStyle>
            <a:lvl1pPr lvl="0"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156" name="Google Shape;1156;p18"/>
          <p:cNvPicPr preferRelativeResize="0"/>
          <p:nvPr/>
        </p:nvPicPr>
        <p:blipFill>
          <a:blip r:embed="rId3">
            <a:alphaModFix/>
          </a:blip>
          <a:stretch>
            <a:fillRect/>
          </a:stretch>
        </p:blipFill>
        <p:spPr>
          <a:xfrm>
            <a:off x="9832694" y="6193430"/>
            <a:ext cx="2013672" cy="44430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7" name="Shape 1157"/>
        <p:cNvGrpSpPr/>
        <p:nvPr/>
      </p:nvGrpSpPr>
      <p:grpSpPr>
        <a:xfrm>
          <a:off x="0" y="0"/>
          <a:ext cx="0" cy="0"/>
          <a:chOff x="0" y="0"/>
          <a:chExt cx="0" cy="0"/>
        </a:xfrm>
      </p:grpSpPr>
      <p:sp>
        <p:nvSpPr>
          <p:cNvPr id="1158" name="Google Shape;1158;p19"/>
          <p:cNvSpPr txBox="1"/>
          <p:nvPr>
            <p:ph type="title"/>
          </p:nvPr>
        </p:nvSpPr>
        <p:spPr>
          <a:xfrm>
            <a:off x="415600" y="2867800"/>
            <a:ext cx="11360700" cy="1122300"/>
          </a:xfrm>
          <a:prstGeom prst="rect">
            <a:avLst/>
          </a:prstGeom>
        </p:spPr>
        <p:txBody>
          <a:bodyPr anchorCtr="0" anchor="ctr" bIns="45700" lIns="91425" spcFirstLastPara="1" rIns="91425" wrap="square" tIns="45700">
            <a:normAutofit/>
          </a:bodyPr>
          <a:lstStyle>
            <a:lvl1pPr lvl="0" rtl="0" algn="ctr">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1pPr>
            <a:lvl2pPr lvl="1" rtl="0" algn="ctr">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2pPr>
            <a:lvl3pPr lvl="2" rtl="0" algn="ctr">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3pPr>
            <a:lvl4pPr lvl="3" rtl="0" algn="ctr">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4pPr>
            <a:lvl5pPr lvl="4" rtl="0" algn="ctr">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5pPr>
            <a:lvl6pPr lvl="5" rtl="0" algn="ctr">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6pPr>
            <a:lvl7pPr lvl="6" rtl="0" algn="ctr">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7pPr>
            <a:lvl8pPr lvl="7" rtl="0" algn="ctr">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8pPr>
            <a:lvl9pPr lvl="8" rtl="0" algn="ctr">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9pPr>
          </a:lstStyle>
          <a:p/>
        </p:txBody>
      </p:sp>
      <p:sp>
        <p:nvSpPr>
          <p:cNvPr id="1159" name="Google Shape;1159;p19"/>
          <p:cNvSpPr txBox="1"/>
          <p:nvPr>
            <p:ph idx="12" type="sldNum"/>
          </p:nvPr>
        </p:nvSpPr>
        <p:spPr>
          <a:xfrm>
            <a:off x="231205" y="6091833"/>
            <a:ext cx="3912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pic>
        <p:nvPicPr>
          <p:cNvPr id="1160" name="Google Shape;1160;p19"/>
          <p:cNvPicPr preferRelativeResize="0"/>
          <p:nvPr/>
        </p:nvPicPr>
        <p:blipFill>
          <a:blip r:embed="rId2">
            <a:alphaModFix/>
          </a:blip>
          <a:stretch>
            <a:fillRect/>
          </a:stretch>
        </p:blipFill>
        <p:spPr>
          <a:xfrm>
            <a:off x="11381447" y="6043568"/>
            <a:ext cx="540950" cy="52479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61" name="Shape 1161"/>
        <p:cNvGrpSpPr/>
        <p:nvPr/>
      </p:nvGrpSpPr>
      <p:grpSpPr>
        <a:xfrm>
          <a:off x="0" y="0"/>
          <a:ext cx="0" cy="0"/>
          <a:chOff x="0" y="0"/>
          <a:chExt cx="0" cy="0"/>
        </a:xfrm>
      </p:grpSpPr>
      <p:sp>
        <p:nvSpPr>
          <p:cNvPr id="1162" name="Google Shape;1162;p20"/>
          <p:cNvSpPr txBox="1"/>
          <p:nvPr>
            <p:ph type="title"/>
          </p:nvPr>
        </p:nvSpPr>
        <p:spPr>
          <a:xfrm>
            <a:off x="415680" y="593280"/>
            <a:ext cx="11359500" cy="7629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33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3" name="Google Shape;1163;p20"/>
          <p:cNvSpPr txBox="1"/>
          <p:nvPr>
            <p:ph idx="1" type="body"/>
          </p:nvPr>
        </p:nvSpPr>
        <p:spPr>
          <a:xfrm>
            <a:off x="415680" y="1536480"/>
            <a:ext cx="1269300" cy="4554300"/>
          </a:xfrm>
          <a:prstGeom prst="rect">
            <a:avLst/>
          </a:prstGeom>
          <a:noFill/>
          <a:ln>
            <a:noFill/>
          </a:ln>
        </p:spPr>
        <p:txBody>
          <a:bodyPr anchorCtr="0" anchor="t" bIns="0" lIns="0" spcFirstLastPara="1" rIns="0" wrap="square" tIns="0">
            <a:normAutofit/>
          </a:bodyPr>
          <a:lstStyle>
            <a:lvl1pPr indent="-228600" lvl="0" marL="457200" rtl="0" algn="l">
              <a:spcBef>
                <a:spcPts val="1000"/>
              </a:spcBef>
              <a:spcAft>
                <a:spcPts val="0"/>
              </a:spcAft>
              <a:buSzPts val="2400"/>
              <a:buNone/>
              <a:defRPr/>
            </a:lvl1pPr>
            <a:lvl2pPr indent="-228600" lvl="1" marL="914400" rtl="0" algn="l">
              <a:spcBef>
                <a:spcPts val="500"/>
              </a:spcBef>
              <a:spcAft>
                <a:spcPts val="0"/>
              </a:spcAft>
              <a:buSzPts val="2200"/>
              <a:buNone/>
              <a:defRPr/>
            </a:lvl2pPr>
            <a:lvl3pPr indent="-228600" lvl="2" marL="1371600" rtl="0" algn="l">
              <a:spcBef>
                <a:spcPts val="500"/>
              </a:spcBef>
              <a:spcAft>
                <a:spcPts val="0"/>
              </a:spcAft>
              <a:buSzPts val="2000"/>
              <a:buNone/>
              <a:defRPr/>
            </a:lvl3pPr>
            <a:lvl4pPr indent="-228600" lvl="3" marL="1828800" rtl="0" algn="l">
              <a:spcBef>
                <a:spcPts val="500"/>
              </a:spcBef>
              <a:spcAft>
                <a:spcPts val="0"/>
              </a:spcAft>
              <a:buSzPts val="1800"/>
              <a:buNone/>
              <a:defRPr/>
            </a:lvl4pPr>
            <a:lvl5pPr indent="-228600" lvl="4" marL="2286000" rtl="0" algn="l">
              <a:spcBef>
                <a:spcPts val="500"/>
              </a:spcBef>
              <a:spcAft>
                <a:spcPts val="0"/>
              </a:spcAft>
              <a:buSzPts val="1600"/>
              <a:buNone/>
              <a:defRPr/>
            </a:lvl5pPr>
            <a:lvl6pPr indent="-228600" lvl="5" marL="2743200" rtl="0" algn="l">
              <a:spcBef>
                <a:spcPts val="500"/>
              </a:spcBef>
              <a:spcAft>
                <a:spcPts val="0"/>
              </a:spcAft>
              <a:buSzPts val="1800"/>
              <a:buNone/>
              <a:defRPr/>
            </a:lvl6pPr>
            <a:lvl7pPr indent="-228600" lvl="6" marL="3200400" rtl="0" algn="l">
              <a:spcBef>
                <a:spcPts val="500"/>
              </a:spcBef>
              <a:spcAft>
                <a:spcPts val="0"/>
              </a:spcAft>
              <a:buSzPts val="1800"/>
              <a:buNone/>
              <a:defRPr/>
            </a:lvl7pPr>
            <a:lvl8pPr indent="-228600" lvl="7" marL="3657600" rtl="0" algn="l">
              <a:spcBef>
                <a:spcPts val="500"/>
              </a:spcBef>
              <a:spcAft>
                <a:spcPts val="0"/>
              </a:spcAft>
              <a:buSzPts val="1800"/>
              <a:buNone/>
              <a:defRPr/>
            </a:lvl8pPr>
            <a:lvl9pPr indent="-228600" lvl="8" marL="4114800" rtl="0" algn="l">
              <a:spcBef>
                <a:spcPts val="500"/>
              </a:spcBef>
              <a:spcAft>
                <a:spcPts val="0"/>
              </a:spcAft>
              <a:buSzPts val="1800"/>
              <a:buNone/>
              <a:defRPr/>
            </a:lvl9pPr>
          </a:lstStyle>
          <a:p/>
        </p:txBody>
      </p:sp>
      <p:sp>
        <p:nvSpPr>
          <p:cNvPr id="1164" name="Google Shape;1164;p20"/>
          <p:cNvSpPr txBox="1"/>
          <p:nvPr>
            <p:ph idx="2" type="body"/>
          </p:nvPr>
        </p:nvSpPr>
        <p:spPr>
          <a:xfrm>
            <a:off x="1748640" y="1536480"/>
            <a:ext cx="1269300" cy="4554300"/>
          </a:xfrm>
          <a:prstGeom prst="rect">
            <a:avLst/>
          </a:prstGeom>
          <a:noFill/>
          <a:ln>
            <a:noFill/>
          </a:ln>
        </p:spPr>
        <p:txBody>
          <a:bodyPr anchorCtr="0" anchor="t" bIns="0" lIns="0" spcFirstLastPara="1" rIns="0" wrap="square" tIns="0">
            <a:normAutofit/>
          </a:bodyPr>
          <a:lstStyle>
            <a:lvl1pPr indent="-228600" lvl="0" marL="457200" rtl="0" algn="l">
              <a:spcBef>
                <a:spcPts val="1000"/>
              </a:spcBef>
              <a:spcAft>
                <a:spcPts val="0"/>
              </a:spcAft>
              <a:buSzPts val="2400"/>
              <a:buNone/>
              <a:defRPr/>
            </a:lvl1pPr>
            <a:lvl2pPr indent="-228600" lvl="1" marL="914400" rtl="0" algn="l">
              <a:spcBef>
                <a:spcPts val="500"/>
              </a:spcBef>
              <a:spcAft>
                <a:spcPts val="0"/>
              </a:spcAft>
              <a:buSzPts val="2200"/>
              <a:buNone/>
              <a:defRPr/>
            </a:lvl2pPr>
            <a:lvl3pPr indent="-228600" lvl="2" marL="1371600" rtl="0" algn="l">
              <a:spcBef>
                <a:spcPts val="500"/>
              </a:spcBef>
              <a:spcAft>
                <a:spcPts val="0"/>
              </a:spcAft>
              <a:buSzPts val="2000"/>
              <a:buNone/>
              <a:defRPr/>
            </a:lvl3pPr>
            <a:lvl4pPr indent="-228600" lvl="3" marL="1828800" rtl="0" algn="l">
              <a:spcBef>
                <a:spcPts val="500"/>
              </a:spcBef>
              <a:spcAft>
                <a:spcPts val="0"/>
              </a:spcAft>
              <a:buSzPts val="1800"/>
              <a:buNone/>
              <a:defRPr/>
            </a:lvl4pPr>
            <a:lvl5pPr indent="-228600" lvl="4" marL="2286000" rtl="0" algn="l">
              <a:spcBef>
                <a:spcPts val="500"/>
              </a:spcBef>
              <a:spcAft>
                <a:spcPts val="0"/>
              </a:spcAft>
              <a:buSzPts val="1600"/>
              <a:buNone/>
              <a:defRPr/>
            </a:lvl5pPr>
            <a:lvl6pPr indent="-228600" lvl="5" marL="2743200" rtl="0" algn="l">
              <a:spcBef>
                <a:spcPts val="500"/>
              </a:spcBef>
              <a:spcAft>
                <a:spcPts val="0"/>
              </a:spcAft>
              <a:buSzPts val="1800"/>
              <a:buNone/>
              <a:defRPr/>
            </a:lvl6pPr>
            <a:lvl7pPr indent="-228600" lvl="6" marL="3200400" rtl="0" algn="l">
              <a:spcBef>
                <a:spcPts val="500"/>
              </a:spcBef>
              <a:spcAft>
                <a:spcPts val="0"/>
              </a:spcAft>
              <a:buSzPts val="1800"/>
              <a:buNone/>
              <a:defRPr/>
            </a:lvl7pPr>
            <a:lvl8pPr indent="-228600" lvl="7" marL="3657600" rtl="0" algn="l">
              <a:spcBef>
                <a:spcPts val="500"/>
              </a:spcBef>
              <a:spcAft>
                <a:spcPts val="0"/>
              </a:spcAft>
              <a:buSzPts val="1800"/>
              <a:buNone/>
              <a:defRPr/>
            </a:lvl8pPr>
            <a:lvl9pPr indent="-228600" lvl="8" marL="4114800" rtl="0" algn="l">
              <a:spcBef>
                <a:spcPts val="500"/>
              </a:spcBef>
              <a:spcAft>
                <a:spcPts val="0"/>
              </a:spcAft>
              <a:buSzPts val="1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_Main Title" showMasterSp="0">
  <p:cSld name="01_Main Title">
    <p:bg>
      <p:bgPr>
        <a:solidFill>
          <a:schemeClr val="lt1"/>
        </a:solidFill>
      </p:bgPr>
    </p:bg>
    <p:spTree>
      <p:nvGrpSpPr>
        <p:cNvPr id="158" name="Shape 158"/>
        <p:cNvGrpSpPr/>
        <p:nvPr/>
      </p:nvGrpSpPr>
      <p:grpSpPr>
        <a:xfrm>
          <a:off x="0" y="0"/>
          <a:ext cx="0" cy="0"/>
          <a:chOff x="0" y="0"/>
          <a:chExt cx="0" cy="0"/>
        </a:xfrm>
      </p:grpSpPr>
      <p:pic>
        <p:nvPicPr>
          <p:cNvPr id="159" name="Google Shape;159;p3"/>
          <p:cNvPicPr preferRelativeResize="0"/>
          <p:nvPr/>
        </p:nvPicPr>
        <p:blipFill rotWithShape="1">
          <a:blip r:embed="rId2">
            <a:alphaModFix/>
          </a:blip>
          <a:srcRect b="0" l="0" r="0" t="0"/>
          <a:stretch/>
        </p:blipFill>
        <p:spPr>
          <a:xfrm>
            <a:off x="0" y="0"/>
            <a:ext cx="12306376" cy="6858000"/>
          </a:xfrm>
          <a:prstGeom prst="rect">
            <a:avLst/>
          </a:prstGeom>
          <a:noFill/>
          <a:ln>
            <a:noFill/>
          </a:ln>
        </p:spPr>
      </p:pic>
      <p:grpSp>
        <p:nvGrpSpPr>
          <p:cNvPr id="160" name="Google Shape;160;p3"/>
          <p:cNvGrpSpPr/>
          <p:nvPr/>
        </p:nvGrpSpPr>
        <p:grpSpPr>
          <a:xfrm>
            <a:off x="608178" y="-384971"/>
            <a:ext cx="10979996" cy="340523"/>
            <a:chOff x="641881" y="-847090"/>
            <a:chExt cx="10917765" cy="800100"/>
          </a:xfrm>
        </p:grpSpPr>
        <p:grpSp>
          <p:nvGrpSpPr>
            <p:cNvPr id="161" name="Google Shape;161;p3"/>
            <p:cNvGrpSpPr/>
            <p:nvPr/>
          </p:nvGrpSpPr>
          <p:grpSpPr>
            <a:xfrm>
              <a:off x="1423636" y="-847090"/>
              <a:ext cx="139700" cy="800100"/>
              <a:chOff x="1416580" y="455930"/>
              <a:chExt cx="139700" cy="800100"/>
            </a:xfrm>
          </p:grpSpPr>
          <p:cxnSp>
            <p:nvCxnSpPr>
              <p:cNvPr id="162" name="Google Shape;162;p3"/>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63" name="Google Shape;163;p3"/>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64" name="Google Shape;164;p3"/>
            <p:cNvGrpSpPr/>
            <p:nvPr/>
          </p:nvGrpSpPr>
          <p:grpSpPr>
            <a:xfrm>
              <a:off x="2345091" y="-847090"/>
              <a:ext cx="139700" cy="800100"/>
              <a:chOff x="2339446" y="455930"/>
              <a:chExt cx="139700" cy="800100"/>
            </a:xfrm>
          </p:grpSpPr>
          <p:cxnSp>
            <p:nvCxnSpPr>
              <p:cNvPr id="165" name="Google Shape;165;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66" name="Google Shape;166;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67" name="Google Shape;167;p3"/>
            <p:cNvGrpSpPr/>
            <p:nvPr/>
          </p:nvGrpSpPr>
          <p:grpSpPr>
            <a:xfrm>
              <a:off x="3266546" y="-847090"/>
              <a:ext cx="139700" cy="800100"/>
              <a:chOff x="2339446" y="455930"/>
              <a:chExt cx="139700" cy="800100"/>
            </a:xfrm>
          </p:grpSpPr>
          <p:cxnSp>
            <p:nvCxnSpPr>
              <p:cNvPr id="168" name="Google Shape;168;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69" name="Google Shape;169;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70" name="Google Shape;170;p3"/>
            <p:cNvGrpSpPr/>
            <p:nvPr/>
          </p:nvGrpSpPr>
          <p:grpSpPr>
            <a:xfrm>
              <a:off x="4188001" y="-847090"/>
              <a:ext cx="139700" cy="800100"/>
              <a:chOff x="2339446" y="455930"/>
              <a:chExt cx="139700" cy="800100"/>
            </a:xfrm>
          </p:grpSpPr>
          <p:cxnSp>
            <p:nvCxnSpPr>
              <p:cNvPr id="171" name="Google Shape;171;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72" name="Google Shape;172;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73" name="Google Shape;173;p3"/>
            <p:cNvGrpSpPr/>
            <p:nvPr/>
          </p:nvGrpSpPr>
          <p:grpSpPr>
            <a:xfrm>
              <a:off x="5109456" y="-847090"/>
              <a:ext cx="139700" cy="800100"/>
              <a:chOff x="2339446" y="455930"/>
              <a:chExt cx="139700" cy="800100"/>
            </a:xfrm>
          </p:grpSpPr>
          <p:cxnSp>
            <p:nvCxnSpPr>
              <p:cNvPr id="174" name="Google Shape;174;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75" name="Google Shape;175;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76" name="Google Shape;176;p3"/>
            <p:cNvGrpSpPr/>
            <p:nvPr/>
          </p:nvGrpSpPr>
          <p:grpSpPr>
            <a:xfrm>
              <a:off x="6030911" y="-847090"/>
              <a:ext cx="139700" cy="800100"/>
              <a:chOff x="2339446" y="455930"/>
              <a:chExt cx="139700" cy="800100"/>
            </a:xfrm>
          </p:grpSpPr>
          <p:cxnSp>
            <p:nvCxnSpPr>
              <p:cNvPr id="177" name="Google Shape;177;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78" name="Google Shape;178;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79" name="Google Shape;179;p3"/>
            <p:cNvGrpSpPr/>
            <p:nvPr/>
          </p:nvGrpSpPr>
          <p:grpSpPr>
            <a:xfrm>
              <a:off x="6952366" y="-847090"/>
              <a:ext cx="139700" cy="800100"/>
              <a:chOff x="2339446" y="455930"/>
              <a:chExt cx="139700" cy="800100"/>
            </a:xfrm>
          </p:grpSpPr>
          <p:cxnSp>
            <p:nvCxnSpPr>
              <p:cNvPr id="180" name="Google Shape;180;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81" name="Google Shape;181;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82" name="Google Shape;182;p3"/>
            <p:cNvGrpSpPr/>
            <p:nvPr/>
          </p:nvGrpSpPr>
          <p:grpSpPr>
            <a:xfrm>
              <a:off x="7873821" y="-847090"/>
              <a:ext cx="139700" cy="800100"/>
              <a:chOff x="2339446" y="455930"/>
              <a:chExt cx="139700" cy="800100"/>
            </a:xfrm>
          </p:grpSpPr>
          <p:cxnSp>
            <p:nvCxnSpPr>
              <p:cNvPr id="183" name="Google Shape;183;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84" name="Google Shape;184;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85" name="Google Shape;185;p3"/>
            <p:cNvGrpSpPr/>
            <p:nvPr/>
          </p:nvGrpSpPr>
          <p:grpSpPr>
            <a:xfrm>
              <a:off x="8795276" y="-847090"/>
              <a:ext cx="139700" cy="800100"/>
              <a:chOff x="2339446" y="455930"/>
              <a:chExt cx="139700" cy="800100"/>
            </a:xfrm>
          </p:grpSpPr>
          <p:cxnSp>
            <p:nvCxnSpPr>
              <p:cNvPr id="186" name="Google Shape;186;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87" name="Google Shape;187;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88" name="Google Shape;188;p3"/>
            <p:cNvGrpSpPr/>
            <p:nvPr/>
          </p:nvGrpSpPr>
          <p:grpSpPr>
            <a:xfrm>
              <a:off x="9716731" y="-847090"/>
              <a:ext cx="139700" cy="800100"/>
              <a:chOff x="2339446" y="455930"/>
              <a:chExt cx="139700" cy="800100"/>
            </a:xfrm>
          </p:grpSpPr>
          <p:cxnSp>
            <p:nvCxnSpPr>
              <p:cNvPr id="189" name="Google Shape;189;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90" name="Google Shape;190;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91" name="Google Shape;191;p3"/>
            <p:cNvGrpSpPr/>
            <p:nvPr/>
          </p:nvGrpSpPr>
          <p:grpSpPr>
            <a:xfrm>
              <a:off x="10638186" y="-847090"/>
              <a:ext cx="139700" cy="800100"/>
              <a:chOff x="2339446" y="455930"/>
              <a:chExt cx="139700" cy="800100"/>
            </a:xfrm>
          </p:grpSpPr>
          <p:cxnSp>
            <p:nvCxnSpPr>
              <p:cNvPr id="192" name="Google Shape;192;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93" name="Google Shape;193;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194" name="Google Shape;194;p3"/>
            <p:cNvCxnSpPr/>
            <p:nvPr/>
          </p:nvCxnSpPr>
          <p:spPr>
            <a:xfrm>
              <a:off x="11559646" y="-84709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95" name="Google Shape;195;p3"/>
            <p:cNvCxnSpPr/>
            <p:nvPr/>
          </p:nvCxnSpPr>
          <p:spPr>
            <a:xfrm>
              <a:off x="641881" y="-84709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196" name="Google Shape;196;p3"/>
          <p:cNvGrpSpPr/>
          <p:nvPr/>
        </p:nvGrpSpPr>
        <p:grpSpPr>
          <a:xfrm>
            <a:off x="608178" y="6946866"/>
            <a:ext cx="10979996" cy="340603"/>
            <a:chOff x="641881" y="-847090"/>
            <a:chExt cx="10917765" cy="800100"/>
          </a:xfrm>
        </p:grpSpPr>
        <p:grpSp>
          <p:nvGrpSpPr>
            <p:cNvPr id="197" name="Google Shape;197;p3"/>
            <p:cNvGrpSpPr/>
            <p:nvPr/>
          </p:nvGrpSpPr>
          <p:grpSpPr>
            <a:xfrm>
              <a:off x="1423636" y="-847090"/>
              <a:ext cx="139700" cy="800100"/>
              <a:chOff x="1416580" y="455930"/>
              <a:chExt cx="139700" cy="800100"/>
            </a:xfrm>
          </p:grpSpPr>
          <p:cxnSp>
            <p:nvCxnSpPr>
              <p:cNvPr id="198" name="Google Shape;198;p3"/>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199" name="Google Shape;199;p3"/>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00" name="Google Shape;200;p3"/>
            <p:cNvGrpSpPr/>
            <p:nvPr/>
          </p:nvGrpSpPr>
          <p:grpSpPr>
            <a:xfrm>
              <a:off x="2345091" y="-847090"/>
              <a:ext cx="139700" cy="800100"/>
              <a:chOff x="2339446" y="455930"/>
              <a:chExt cx="139700" cy="800100"/>
            </a:xfrm>
          </p:grpSpPr>
          <p:cxnSp>
            <p:nvCxnSpPr>
              <p:cNvPr id="201" name="Google Shape;201;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02" name="Google Shape;202;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03" name="Google Shape;203;p3"/>
            <p:cNvGrpSpPr/>
            <p:nvPr/>
          </p:nvGrpSpPr>
          <p:grpSpPr>
            <a:xfrm>
              <a:off x="3266546" y="-847090"/>
              <a:ext cx="139700" cy="800100"/>
              <a:chOff x="2339446" y="455930"/>
              <a:chExt cx="139700" cy="800100"/>
            </a:xfrm>
          </p:grpSpPr>
          <p:cxnSp>
            <p:nvCxnSpPr>
              <p:cNvPr id="204" name="Google Shape;204;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05" name="Google Shape;205;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06" name="Google Shape;206;p3"/>
            <p:cNvGrpSpPr/>
            <p:nvPr/>
          </p:nvGrpSpPr>
          <p:grpSpPr>
            <a:xfrm>
              <a:off x="4188001" y="-847090"/>
              <a:ext cx="139700" cy="800100"/>
              <a:chOff x="2339446" y="455930"/>
              <a:chExt cx="139700" cy="800100"/>
            </a:xfrm>
          </p:grpSpPr>
          <p:cxnSp>
            <p:nvCxnSpPr>
              <p:cNvPr id="207" name="Google Shape;207;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08" name="Google Shape;208;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09" name="Google Shape;209;p3"/>
            <p:cNvGrpSpPr/>
            <p:nvPr/>
          </p:nvGrpSpPr>
          <p:grpSpPr>
            <a:xfrm>
              <a:off x="5109456" y="-847090"/>
              <a:ext cx="139700" cy="800100"/>
              <a:chOff x="2339446" y="455930"/>
              <a:chExt cx="139700" cy="800100"/>
            </a:xfrm>
          </p:grpSpPr>
          <p:cxnSp>
            <p:nvCxnSpPr>
              <p:cNvPr id="210" name="Google Shape;210;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11" name="Google Shape;211;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12" name="Google Shape;212;p3"/>
            <p:cNvGrpSpPr/>
            <p:nvPr/>
          </p:nvGrpSpPr>
          <p:grpSpPr>
            <a:xfrm>
              <a:off x="6030911" y="-847090"/>
              <a:ext cx="139700" cy="800100"/>
              <a:chOff x="2339446" y="455930"/>
              <a:chExt cx="139700" cy="800100"/>
            </a:xfrm>
          </p:grpSpPr>
          <p:cxnSp>
            <p:nvCxnSpPr>
              <p:cNvPr id="213" name="Google Shape;213;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14" name="Google Shape;214;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15" name="Google Shape;215;p3"/>
            <p:cNvGrpSpPr/>
            <p:nvPr/>
          </p:nvGrpSpPr>
          <p:grpSpPr>
            <a:xfrm>
              <a:off x="6952366" y="-847090"/>
              <a:ext cx="139700" cy="800100"/>
              <a:chOff x="2339446" y="455930"/>
              <a:chExt cx="139700" cy="800100"/>
            </a:xfrm>
          </p:grpSpPr>
          <p:cxnSp>
            <p:nvCxnSpPr>
              <p:cNvPr id="216" name="Google Shape;216;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17" name="Google Shape;217;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18" name="Google Shape;218;p3"/>
            <p:cNvGrpSpPr/>
            <p:nvPr/>
          </p:nvGrpSpPr>
          <p:grpSpPr>
            <a:xfrm>
              <a:off x="7873821" y="-847090"/>
              <a:ext cx="139700" cy="800100"/>
              <a:chOff x="2339446" y="455930"/>
              <a:chExt cx="139700" cy="800100"/>
            </a:xfrm>
          </p:grpSpPr>
          <p:cxnSp>
            <p:nvCxnSpPr>
              <p:cNvPr id="219" name="Google Shape;219;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20" name="Google Shape;220;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21" name="Google Shape;221;p3"/>
            <p:cNvGrpSpPr/>
            <p:nvPr/>
          </p:nvGrpSpPr>
          <p:grpSpPr>
            <a:xfrm>
              <a:off x="8795276" y="-847090"/>
              <a:ext cx="139700" cy="800100"/>
              <a:chOff x="2339446" y="455930"/>
              <a:chExt cx="139700" cy="800100"/>
            </a:xfrm>
          </p:grpSpPr>
          <p:cxnSp>
            <p:nvCxnSpPr>
              <p:cNvPr id="222" name="Google Shape;222;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23" name="Google Shape;223;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24" name="Google Shape;224;p3"/>
            <p:cNvGrpSpPr/>
            <p:nvPr/>
          </p:nvGrpSpPr>
          <p:grpSpPr>
            <a:xfrm>
              <a:off x="9716731" y="-847090"/>
              <a:ext cx="139700" cy="800100"/>
              <a:chOff x="2339446" y="455930"/>
              <a:chExt cx="139700" cy="800100"/>
            </a:xfrm>
          </p:grpSpPr>
          <p:cxnSp>
            <p:nvCxnSpPr>
              <p:cNvPr id="225" name="Google Shape;225;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26" name="Google Shape;226;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27" name="Google Shape;227;p3"/>
            <p:cNvGrpSpPr/>
            <p:nvPr/>
          </p:nvGrpSpPr>
          <p:grpSpPr>
            <a:xfrm>
              <a:off x="10638186" y="-847090"/>
              <a:ext cx="139700" cy="800100"/>
              <a:chOff x="2339446" y="455930"/>
              <a:chExt cx="139700" cy="800100"/>
            </a:xfrm>
          </p:grpSpPr>
          <p:cxnSp>
            <p:nvCxnSpPr>
              <p:cNvPr id="228" name="Google Shape;228;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29" name="Google Shape;229;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230" name="Google Shape;230;p3"/>
            <p:cNvCxnSpPr/>
            <p:nvPr/>
          </p:nvCxnSpPr>
          <p:spPr>
            <a:xfrm>
              <a:off x="11559646" y="-84709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31" name="Google Shape;231;p3"/>
            <p:cNvCxnSpPr/>
            <p:nvPr/>
          </p:nvCxnSpPr>
          <p:spPr>
            <a:xfrm>
              <a:off x="641881" y="-84709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32" name="Google Shape;232;p3"/>
          <p:cNvGrpSpPr/>
          <p:nvPr/>
        </p:nvGrpSpPr>
        <p:grpSpPr>
          <a:xfrm>
            <a:off x="-470162" y="334657"/>
            <a:ext cx="409155" cy="6150598"/>
            <a:chOff x="-718569" y="334657"/>
            <a:chExt cx="645558" cy="6150598"/>
          </a:xfrm>
        </p:grpSpPr>
        <p:grpSp>
          <p:nvGrpSpPr>
            <p:cNvPr id="233" name="Google Shape;233;p3"/>
            <p:cNvGrpSpPr/>
            <p:nvPr/>
          </p:nvGrpSpPr>
          <p:grpSpPr>
            <a:xfrm rot="-5400000">
              <a:off x="-421394" y="5495992"/>
              <a:ext cx="70688" cy="626078"/>
              <a:chOff x="1416580" y="455930"/>
              <a:chExt cx="139700" cy="800100"/>
            </a:xfrm>
          </p:grpSpPr>
          <p:cxnSp>
            <p:nvCxnSpPr>
              <p:cNvPr id="234" name="Google Shape;234;p3"/>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35" name="Google Shape;235;p3"/>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36" name="Google Shape;236;p3"/>
            <p:cNvGrpSpPr/>
            <p:nvPr/>
          </p:nvGrpSpPr>
          <p:grpSpPr>
            <a:xfrm rot="-5400000">
              <a:off x="-440874" y="5020427"/>
              <a:ext cx="70688" cy="626078"/>
              <a:chOff x="2339446" y="455930"/>
              <a:chExt cx="139700" cy="800100"/>
            </a:xfrm>
          </p:grpSpPr>
          <p:cxnSp>
            <p:nvCxnSpPr>
              <p:cNvPr id="237" name="Google Shape;237;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38" name="Google Shape;238;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39" name="Google Shape;239;p3"/>
            <p:cNvGrpSpPr/>
            <p:nvPr/>
          </p:nvGrpSpPr>
          <p:grpSpPr>
            <a:xfrm rot="-5400000">
              <a:off x="-440874" y="4544848"/>
              <a:ext cx="70688" cy="626078"/>
              <a:chOff x="2339446" y="455930"/>
              <a:chExt cx="139700" cy="800100"/>
            </a:xfrm>
          </p:grpSpPr>
          <p:cxnSp>
            <p:nvCxnSpPr>
              <p:cNvPr id="240" name="Google Shape;240;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41" name="Google Shape;241;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42" name="Google Shape;242;p3"/>
            <p:cNvGrpSpPr/>
            <p:nvPr/>
          </p:nvGrpSpPr>
          <p:grpSpPr>
            <a:xfrm rot="-5400000">
              <a:off x="-440874" y="4069269"/>
              <a:ext cx="70688" cy="626078"/>
              <a:chOff x="2339446" y="455930"/>
              <a:chExt cx="139700" cy="800100"/>
            </a:xfrm>
          </p:grpSpPr>
          <p:cxnSp>
            <p:nvCxnSpPr>
              <p:cNvPr id="243" name="Google Shape;243;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44" name="Google Shape;244;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45" name="Google Shape;245;p3"/>
            <p:cNvGrpSpPr/>
            <p:nvPr/>
          </p:nvGrpSpPr>
          <p:grpSpPr>
            <a:xfrm rot="-5400000">
              <a:off x="-440874" y="3593690"/>
              <a:ext cx="70688" cy="626078"/>
              <a:chOff x="2339446" y="455930"/>
              <a:chExt cx="139700" cy="800100"/>
            </a:xfrm>
          </p:grpSpPr>
          <p:cxnSp>
            <p:nvCxnSpPr>
              <p:cNvPr id="246" name="Google Shape;246;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47" name="Google Shape;247;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48" name="Google Shape;248;p3"/>
            <p:cNvGrpSpPr/>
            <p:nvPr/>
          </p:nvGrpSpPr>
          <p:grpSpPr>
            <a:xfrm rot="-5400000">
              <a:off x="-440874" y="3118111"/>
              <a:ext cx="70688" cy="626078"/>
              <a:chOff x="2339446" y="455930"/>
              <a:chExt cx="139700" cy="800100"/>
            </a:xfrm>
          </p:grpSpPr>
          <p:cxnSp>
            <p:nvCxnSpPr>
              <p:cNvPr id="249" name="Google Shape;249;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50" name="Google Shape;250;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51" name="Google Shape;251;p3"/>
            <p:cNvGrpSpPr/>
            <p:nvPr/>
          </p:nvGrpSpPr>
          <p:grpSpPr>
            <a:xfrm rot="-5400000">
              <a:off x="-440874" y="2642532"/>
              <a:ext cx="70688" cy="626078"/>
              <a:chOff x="2339446" y="455930"/>
              <a:chExt cx="139700" cy="800100"/>
            </a:xfrm>
          </p:grpSpPr>
          <p:cxnSp>
            <p:nvCxnSpPr>
              <p:cNvPr id="252" name="Google Shape;252;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53" name="Google Shape;253;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54" name="Google Shape;254;p3"/>
            <p:cNvGrpSpPr/>
            <p:nvPr/>
          </p:nvGrpSpPr>
          <p:grpSpPr>
            <a:xfrm rot="-5400000">
              <a:off x="-440874" y="2166953"/>
              <a:ext cx="70688" cy="626078"/>
              <a:chOff x="2339446" y="455930"/>
              <a:chExt cx="139700" cy="800100"/>
            </a:xfrm>
          </p:grpSpPr>
          <p:cxnSp>
            <p:nvCxnSpPr>
              <p:cNvPr id="255" name="Google Shape;255;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56" name="Google Shape;256;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57" name="Google Shape;257;p3"/>
            <p:cNvGrpSpPr/>
            <p:nvPr/>
          </p:nvGrpSpPr>
          <p:grpSpPr>
            <a:xfrm rot="-5400000">
              <a:off x="-440874" y="1691374"/>
              <a:ext cx="70688" cy="626078"/>
              <a:chOff x="2339446" y="455930"/>
              <a:chExt cx="139700" cy="800100"/>
            </a:xfrm>
          </p:grpSpPr>
          <p:cxnSp>
            <p:nvCxnSpPr>
              <p:cNvPr id="258" name="Google Shape;258;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59" name="Google Shape;259;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60" name="Google Shape;260;p3"/>
            <p:cNvGrpSpPr/>
            <p:nvPr/>
          </p:nvGrpSpPr>
          <p:grpSpPr>
            <a:xfrm rot="-5400000">
              <a:off x="-440874" y="1215795"/>
              <a:ext cx="70688" cy="626078"/>
              <a:chOff x="2339446" y="455930"/>
              <a:chExt cx="139700" cy="800100"/>
            </a:xfrm>
          </p:grpSpPr>
          <p:cxnSp>
            <p:nvCxnSpPr>
              <p:cNvPr id="261" name="Google Shape;261;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62" name="Google Shape;262;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63" name="Google Shape;263;p3"/>
            <p:cNvGrpSpPr/>
            <p:nvPr/>
          </p:nvGrpSpPr>
          <p:grpSpPr>
            <a:xfrm rot="-5400000">
              <a:off x="-440873" y="740216"/>
              <a:ext cx="70688" cy="626078"/>
              <a:chOff x="2339446" y="455930"/>
              <a:chExt cx="139700" cy="800100"/>
            </a:xfrm>
          </p:grpSpPr>
          <p:cxnSp>
            <p:nvCxnSpPr>
              <p:cNvPr id="264" name="Google Shape;264;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65" name="Google Shape;265;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266" name="Google Shape;266;p3"/>
            <p:cNvCxnSpPr/>
            <p:nvPr/>
          </p:nvCxnSpPr>
          <p:spPr>
            <a:xfrm rot="10800000">
              <a:off x="-405496" y="334657"/>
              <a:ext cx="0" cy="626100"/>
            </a:xfrm>
            <a:prstGeom prst="straightConnector1">
              <a:avLst/>
            </a:prstGeom>
            <a:noFill/>
            <a:ln cap="flat" cmpd="sng" w="12700">
              <a:solidFill>
                <a:schemeClr val="dk2"/>
              </a:solidFill>
              <a:prstDash val="solid"/>
              <a:miter lim="800000"/>
              <a:headEnd len="sm" w="sm" type="none"/>
              <a:tailEnd len="sm" w="sm" type="none"/>
            </a:ln>
          </p:spPr>
        </p:cxnSp>
        <p:cxnSp>
          <p:nvCxnSpPr>
            <p:cNvPr id="267" name="Google Shape;267;p3"/>
            <p:cNvCxnSpPr/>
            <p:nvPr/>
          </p:nvCxnSpPr>
          <p:spPr>
            <a:xfrm rot="10800000">
              <a:off x="-405496" y="5859155"/>
              <a:ext cx="0" cy="626100"/>
            </a:xfrm>
            <a:prstGeom prst="straightConnector1">
              <a:avLst/>
            </a:prstGeom>
            <a:noFill/>
            <a:ln cap="flat" cmpd="sng" w="12700">
              <a:solidFill>
                <a:schemeClr val="dk2"/>
              </a:solidFill>
              <a:prstDash val="solid"/>
              <a:miter lim="800000"/>
              <a:headEnd len="sm" w="sm" type="none"/>
              <a:tailEnd len="sm" w="sm" type="none"/>
            </a:ln>
          </p:spPr>
        </p:cxnSp>
      </p:grpSp>
      <p:grpSp>
        <p:nvGrpSpPr>
          <p:cNvPr id="268" name="Google Shape;268;p3"/>
          <p:cNvGrpSpPr/>
          <p:nvPr/>
        </p:nvGrpSpPr>
        <p:grpSpPr>
          <a:xfrm>
            <a:off x="12306379" y="334657"/>
            <a:ext cx="402247" cy="6150598"/>
            <a:chOff x="-718569" y="334657"/>
            <a:chExt cx="645558" cy="6150598"/>
          </a:xfrm>
        </p:grpSpPr>
        <p:grpSp>
          <p:nvGrpSpPr>
            <p:cNvPr id="269" name="Google Shape;269;p3"/>
            <p:cNvGrpSpPr/>
            <p:nvPr/>
          </p:nvGrpSpPr>
          <p:grpSpPr>
            <a:xfrm rot="-5400000">
              <a:off x="-421394" y="5495992"/>
              <a:ext cx="70688" cy="626078"/>
              <a:chOff x="1416580" y="455930"/>
              <a:chExt cx="139700" cy="800100"/>
            </a:xfrm>
          </p:grpSpPr>
          <p:cxnSp>
            <p:nvCxnSpPr>
              <p:cNvPr id="270" name="Google Shape;270;p3"/>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71" name="Google Shape;271;p3"/>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72" name="Google Shape;272;p3"/>
            <p:cNvGrpSpPr/>
            <p:nvPr/>
          </p:nvGrpSpPr>
          <p:grpSpPr>
            <a:xfrm rot="-5400000">
              <a:off x="-440874" y="5020427"/>
              <a:ext cx="70688" cy="626078"/>
              <a:chOff x="2339446" y="455930"/>
              <a:chExt cx="139700" cy="800100"/>
            </a:xfrm>
          </p:grpSpPr>
          <p:cxnSp>
            <p:nvCxnSpPr>
              <p:cNvPr id="273" name="Google Shape;273;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74" name="Google Shape;274;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75" name="Google Shape;275;p3"/>
            <p:cNvGrpSpPr/>
            <p:nvPr/>
          </p:nvGrpSpPr>
          <p:grpSpPr>
            <a:xfrm rot="-5400000">
              <a:off x="-440874" y="4544848"/>
              <a:ext cx="70688" cy="626078"/>
              <a:chOff x="2339446" y="455930"/>
              <a:chExt cx="139700" cy="800100"/>
            </a:xfrm>
          </p:grpSpPr>
          <p:cxnSp>
            <p:nvCxnSpPr>
              <p:cNvPr id="276" name="Google Shape;276;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77" name="Google Shape;277;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78" name="Google Shape;278;p3"/>
            <p:cNvGrpSpPr/>
            <p:nvPr/>
          </p:nvGrpSpPr>
          <p:grpSpPr>
            <a:xfrm rot="-5400000">
              <a:off x="-440874" y="4069269"/>
              <a:ext cx="70688" cy="626078"/>
              <a:chOff x="2339446" y="455930"/>
              <a:chExt cx="139700" cy="800100"/>
            </a:xfrm>
          </p:grpSpPr>
          <p:cxnSp>
            <p:nvCxnSpPr>
              <p:cNvPr id="279" name="Google Shape;279;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80" name="Google Shape;280;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81" name="Google Shape;281;p3"/>
            <p:cNvGrpSpPr/>
            <p:nvPr/>
          </p:nvGrpSpPr>
          <p:grpSpPr>
            <a:xfrm rot="-5400000">
              <a:off x="-440874" y="3593690"/>
              <a:ext cx="70688" cy="626078"/>
              <a:chOff x="2339446" y="455930"/>
              <a:chExt cx="139700" cy="800100"/>
            </a:xfrm>
          </p:grpSpPr>
          <p:cxnSp>
            <p:nvCxnSpPr>
              <p:cNvPr id="282" name="Google Shape;282;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83" name="Google Shape;283;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84" name="Google Shape;284;p3"/>
            <p:cNvGrpSpPr/>
            <p:nvPr/>
          </p:nvGrpSpPr>
          <p:grpSpPr>
            <a:xfrm rot="-5400000">
              <a:off x="-440874" y="3118111"/>
              <a:ext cx="70688" cy="626078"/>
              <a:chOff x="2339446" y="455930"/>
              <a:chExt cx="139700" cy="800100"/>
            </a:xfrm>
          </p:grpSpPr>
          <p:cxnSp>
            <p:nvCxnSpPr>
              <p:cNvPr id="285" name="Google Shape;285;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86" name="Google Shape;286;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87" name="Google Shape;287;p3"/>
            <p:cNvGrpSpPr/>
            <p:nvPr/>
          </p:nvGrpSpPr>
          <p:grpSpPr>
            <a:xfrm rot="-5400000">
              <a:off x="-440874" y="2642532"/>
              <a:ext cx="70688" cy="626078"/>
              <a:chOff x="2339446" y="455930"/>
              <a:chExt cx="139700" cy="800100"/>
            </a:xfrm>
          </p:grpSpPr>
          <p:cxnSp>
            <p:nvCxnSpPr>
              <p:cNvPr id="288" name="Google Shape;288;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89" name="Google Shape;289;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90" name="Google Shape;290;p3"/>
            <p:cNvGrpSpPr/>
            <p:nvPr/>
          </p:nvGrpSpPr>
          <p:grpSpPr>
            <a:xfrm rot="-5400000">
              <a:off x="-440874" y="2166953"/>
              <a:ext cx="70688" cy="626078"/>
              <a:chOff x="2339446" y="455930"/>
              <a:chExt cx="139700" cy="800100"/>
            </a:xfrm>
          </p:grpSpPr>
          <p:cxnSp>
            <p:nvCxnSpPr>
              <p:cNvPr id="291" name="Google Shape;291;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92" name="Google Shape;292;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93" name="Google Shape;293;p3"/>
            <p:cNvGrpSpPr/>
            <p:nvPr/>
          </p:nvGrpSpPr>
          <p:grpSpPr>
            <a:xfrm rot="-5400000">
              <a:off x="-440874" y="1691374"/>
              <a:ext cx="70688" cy="626078"/>
              <a:chOff x="2339446" y="455930"/>
              <a:chExt cx="139700" cy="800100"/>
            </a:xfrm>
          </p:grpSpPr>
          <p:cxnSp>
            <p:nvCxnSpPr>
              <p:cNvPr id="294" name="Google Shape;294;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95" name="Google Shape;295;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96" name="Google Shape;296;p3"/>
            <p:cNvGrpSpPr/>
            <p:nvPr/>
          </p:nvGrpSpPr>
          <p:grpSpPr>
            <a:xfrm rot="-5400000">
              <a:off x="-440874" y="1215795"/>
              <a:ext cx="70688" cy="626078"/>
              <a:chOff x="2339446" y="455930"/>
              <a:chExt cx="139700" cy="800100"/>
            </a:xfrm>
          </p:grpSpPr>
          <p:cxnSp>
            <p:nvCxnSpPr>
              <p:cNvPr id="297" name="Google Shape;297;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298" name="Google Shape;298;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299" name="Google Shape;299;p3"/>
            <p:cNvGrpSpPr/>
            <p:nvPr/>
          </p:nvGrpSpPr>
          <p:grpSpPr>
            <a:xfrm rot="-5400000">
              <a:off x="-440873" y="740216"/>
              <a:ext cx="70688" cy="626078"/>
              <a:chOff x="2339446" y="455930"/>
              <a:chExt cx="139700" cy="800100"/>
            </a:xfrm>
          </p:grpSpPr>
          <p:cxnSp>
            <p:nvCxnSpPr>
              <p:cNvPr id="300" name="Google Shape;300;p3"/>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01" name="Google Shape;301;p3"/>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302" name="Google Shape;302;p3"/>
            <p:cNvCxnSpPr/>
            <p:nvPr/>
          </p:nvCxnSpPr>
          <p:spPr>
            <a:xfrm rot="10800000">
              <a:off x="-405496" y="334657"/>
              <a:ext cx="0" cy="626100"/>
            </a:xfrm>
            <a:prstGeom prst="straightConnector1">
              <a:avLst/>
            </a:prstGeom>
            <a:noFill/>
            <a:ln cap="flat" cmpd="sng" w="12700">
              <a:solidFill>
                <a:schemeClr val="dk2"/>
              </a:solidFill>
              <a:prstDash val="solid"/>
              <a:miter lim="800000"/>
              <a:headEnd len="sm" w="sm" type="none"/>
              <a:tailEnd len="sm" w="sm" type="none"/>
            </a:ln>
          </p:spPr>
        </p:cxnSp>
        <p:cxnSp>
          <p:nvCxnSpPr>
            <p:cNvPr id="303" name="Google Shape;303;p3"/>
            <p:cNvCxnSpPr/>
            <p:nvPr/>
          </p:nvCxnSpPr>
          <p:spPr>
            <a:xfrm rot="10800000">
              <a:off x="-405496" y="5859155"/>
              <a:ext cx="0" cy="626100"/>
            </a:xfrm>
            <a:prstGeom prst="straightConnector1">
              <a:avLst/>
            </a:prstGeom>
            <a:noFill/>
            <a:ln cap="flat" cmpd="sng" w="12700">
              <a:solidFill>
                <a:schemeClr val="dk2"/>
              </a:solidFill>
              <a:prstDash val="solid"/>
              <a:miter lim="800000"/>
              <a:headEnd len="sm" w="sm" type="none"/>
              <a:tailEnd len="sm" w="sm" type="none"/>
            </a:ln>
          </p:spPr>
        </p:cxnSp>
      </p:grpSp>
      <p:sp>
        <p:nvSpPr>
          <p:cNvPr id="304" name="Google Shape;304;p3"/>
          <p:cNvSpPr txBox="1"/>
          <p:nvPr>
            <p:ph type="title"/>
          </p:nvPr>
        </p:nvSpPr>
        <p:spPr>
          <a:xfrm>
            <a:off x="976588" y="2660071"/>
            <a:ext cx="9239700" cy="13281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351C75"/>
              </a:buClr>
              <a:buSzPts val="4400"/>
              <a:buNone/>
              <a:defRPr i="0" sz="4400" cap="none">
                <a:solidFill>
                  <a:srgbClr val="351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5" name="Google Shape;305;p3"/>
          <p:cNvSpPr txBox="1"/>
          <p:nvPr>
            <p:ph idx="1" type="body"/>
          </p:nvPr>
        </p:nvSpPr>
        <p:spPr>
          <a:xfrm>
            <a:off x="976588" y="4074932"/>
            <a:ext cx="7083300" cy="5799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51C75"/>
              </a:buClr>
              <a:buSzPts val="2000"/>
              <a:buNone/>
              <a:defRPr i="0" sz="2000" cap="none">
                <a:solidFill>
                  <a:srgbClr val="351C75"/>
                </a:solidFill>
                <a:latin typeface="Arial"/>
                <a:ea typeface="Arial"/>
                <a:cs typeface="Arial"/>
                <a:sym typeface="Arial"/>
              </a:defRPr>
            </a:lvl1pPr>
            <a:lvl2pPr indent="-228600" lvl="1" marL="914400" algn="l">
              <a:lnSpc>
                <a:spcPct val="90000"/>
              </a:lnSpc>
              <a:spcBef>
                <a:spcPts val="500"/>
              </a:spcBef>
              <a:spcAft>
                <a:spcPts val="0"/>
              </a:spcAft>
              <a:buClr>
                <a:srgbClr val="351C75"/>
              </a:buClr>
              <a:buSzPts val="1500"/>
              <a:buNone/>
              <a:defRPr sz="1500">
                <a:solidFill>
                  <a:srgbClr val="351C75"/>
                </a:solidFill>
                <a:latin typeface="Arial"/>
                <a:ea typeface="Arial"/>
                <a:cs typeface="Arial"/>
                <a:sym typeface="Arial"/>
              </a:defRPr>
            </a:lvl2pPr>
            <a:lvl3pPr indent="-228600" lvl="2" marL="1371600" algn="l">
              <a:lnSpc>
                <a:spcPct val="90000"/>
              </a:lnSpc>
              <a:spcBef>
                <a:spcPts val="500"/>
              </a:spcBef>
              <a:spcAft>
                <a:spcPts val="0"/>
              </a:spcAft>
              <a:buClr>
                <a:srgbClr val="351C75"/>
              </a:buClr>
              <a:buSzPts val="1400"/>
              <a:buNone/>
              <a:defRPr sz="1400">
                <a:solidFill>
                  <a:srgbClr val="351C75"/>
                </a:solidFill>
                <a:latin typeface="Arial"/>
                <a:ea typeface="Arial"/>
                <a:cs typeface="Arial"/>
                <a:sym typeface="Arial"/>
              </a:defRPr>
            </a:lvl3pPr>
            <a:lvl4pPr indent="-228600" lvl="3" marL="1828800" algn="l">
              <a:lnSpc>
                <a:spcPct val="90000"/>
              </a:lnSpc>
              <a:spcBef>
                <a:spcPts val="500"/>
              </a:spcBef>
              <a:spcAft>
                <a:spcPts val="0"/>
              </a:spcAft>
              <a:buClr>
                <a:srgbClr val="351C75"/>
              </a:buClr>
              <a:buSzPts val="1300"/>
              <a:buNone/>
              <a:defRPr sz="1300">
                <a:solidFill>
                  <a:srgbClr val="351C75"/>
                </a:solidFill>
                <a:latin typeface="Arial"/>
                <a:ea typeface="Arial"/>
                <a:cs typeface="Arial"/>
                <a:sym typeface="Arial"/>
              </a:defRPr>
            </a:lvl4pPr>
            <a:lvl5pPr indent="-228600" lvl="4" marL="2286000" algn="l">
              <a:lnSpc>
                <a:spcPct val="90000"/>
              </a:lnSpc>
              <a:spcBef>
                <a:spcPts val="500"/>
              </a:spcBef>
              <a:spcAft>
                <a:spcPts val="0"/>
              </a:spcAft>
              <a:buClr>
                <a:srgbClr val="351C75"/>
              </a:buClr>
              <a:buSzPts val="1200"/>
              <a:buNone/>
              <a:defRPr sz="1200">
                <a:solidFill>
                  <a:srgbClr val="351C75"/>
                </a:solidFill>
                <a:latin typeface="Arial"/>
                <a:ea typeface="Arial"/>
                <a:cs typeface="Arial"/>
                <a:sym typeface="Arial"/>
              </a:defRPr>
            </a:lvl5pPr>
            <a:lvl6pPr indent="-298450" lvl="5" marL="2743200" algn="l">
              <a:lnSpc>
                <a:spcPct val="90000"/>
              </a:lnSpc>
              <a:spcBef>
                <a:spcPts val="500"/>
              </a:spcBef>
              <a:spcAft>
                <a:spcPts val="0"/>
              </a:spcAft>
              <a:buClr>
                <a:srgbClr val="351C75"/>
              </a:buClr>
              <a:buSzPts val="1100"/>
              <a:buChar char="•"/>
              <a:defRPr sz="1100">
                <a:solidFill>
                  <a:srgbClr val="351C75"/>
                </a:solidFill>
                <a:latin typeface="Arial"/>
                <a:ea typeface="Arial"/>
                <a:cs typeface="Arial"/>
                <a:sym typeface="Arial"/>
              </a:defRPr>
            </a:lvl6pPr>
            <a:lvl7pPr indent="-292100" lvl="6" marL="3200400" algn="l">
              <a:lnSpc>
                <a:spcPct val="90000"/>
              </a:lnSpc>
              <a:spcBef>
                <a:spcPts val="500"/>
              </a:spcBef>
              <a:spcAft>
                <a:spcPts val="0"/>
              </a:spcAft>
              <a:buClr>
                <a:srgbClr val="351C75"/>
              </a:buClr>
              <a:buSzPts val="1000"/>
              <a:buChar char="•"/>
              <a:defRPr sz="1000">
                <a:solidFill>
                  <a:srgbClr val="351C75"/>
                </a:solidFill>
                <a:latin typeface="Arial"/>
                <a:ea typeface="Arial"/>
                <a:cs typeface="Arial"/>
                <a:sym typeface="Arial"/>
              </a:defRPr>
            </a:lvl7pPr>
            <a:lvl8pPr indent="-292100" lvl="7" marL="3657600" algn="l">
              <a:lnSpc>
                <a:spcPct val="90000"/>
              </a:lnSpc>
              <a:spcBef>
                <a:spcPts val="500"/>
              </a:spcBef>
              <a:spcAft>
                <a:spcPts val="0"/>
              </a:spcAft>
              <a:buClr>
                <a:srgbClr val="351C75"/>
              </a:buClr>
              <a:buSzPts val="1000"/>
              <a:buChar char="•"/>
              <a:defRPr sz="1000">
                <a:solidFill>
                  <a:srgbClr val="351C75"/>
                </a:solidFill>
                <a:latin typeface="Arial"/>
                <a:ea typeface="Arial"/>
                <a:cs typeface="Arial"/>
                <a:sym typeface="Arial"/>
              </a:defRPr>
            </a:lvl8pPr>
            <a:lvl9pPr indent="-292100" lvl="8" marL="4114800" algn="l">
              <a:lnSpc>
                <a:spcPct val="90000"/>
              </a:lnSpc>
              <a:spcBef>
                <a:spcPts val="500"/>
              </a:spcBef>
              <a:spcAft>
                <a:spcPts val="0"/>
              </a:spcAft>
              <a:buClr>
                <a:srgbClr val="351C75"/>
              </a:buClr>
              <a:buSzPts val="1000"/>
              <a:buChar char="•"/>
              <a:defRPr sz="1000">
                <a:solidFill>
                  <a:srgbClr val="351C75"/>
                </a:solidFill>
                <a:latin typeface="Arial"/>
                <a:ea typeface="Arial"/>
                <a:cs typeface="Arial"/>
                <a:sym typeface="Arial"/>
              </a:defRPr>
            </a:lvl9pPr>
          </a:lstStyle>
          <a:p/>
        </p:txBody>
      </p:sp>
      <p:pic>
        <p:nvPicPr>
          <p:cNvPr id="306" name="Google Shape;306;p3"/>
          <p:cNvPicPr preferRelativeResize="0"/>
          <p:nvPr/>
        </p:nvPicPr>
        <p:blipFill rotWithShape="1">
          <a:blip r:embed="rId3">
            <a:alphaModFix/>
          </a:blip>
          <a:srcRect b="-678" l="4260" r="0" t="679"/>
          <a:stretch/>
        </p:blipFill>
        <p:spPr>
          <a:xfrm>
            <a:off x="8649225" y="-44450"/>
            <a:ext cx="3657150" cy="7018772"/>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1165" name="Shape 1165"/>
        <p:cNvGrpSpPr/>
        <p:nvPr/>
      </p:nvGrpSpPr>
      <p:grpSpPr>
        <a:xfrm>
          <a:off x="0" y="0"/>
          <a:ext cx="0" cy="0"/>
          <a:chOff x="0" y="0"/>
          <a:chExt cx="0" cy="0"/>
        </a:xfrm>
      </p:grpSpPr>
      <p:sp>
        <p:nvSpPr>
          <p:cNvPr id="1166" name="Google Shape;1166;p21"/>
          <p:cNvSpPr txBox="1"/>
          <p:nvPr>
            <p:ph idx="12" type="sldNum"/>
          </p:nvPr>
        </p:nvSpPr>
        <p:spPr>
          <a:xfrm>
            <a:off x="231205" y="6091833"/>
            <a:ext cx="3912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pic>
        <p:nvPicPr>
          <p:cNvPr id="1167" name="Google Shape;1167;p21"/>
          <p:cNvPicPr preferRelativeResize="0"/>
          <p:nvPr/>
        </p:nvPicPr>
        <p:blipFill>
          <a:blip r:embed="rId3">
            <a:alphaModFix/>
          </a:blip>
          <a:stretch>
            <a:fillRect/>
          </a:stretch>
        </p:blipFill>
        <p:spPr>
          <a:xfrm>
            <a:off x="9832694" y="6193430"/>
            <a:ext cx="2013672" cy="444301"/>
          </a:xfrm>
          <a:prstGeom prst="rect">
            <a:avLst/>
          </a:prstGeom>
          <a:noFill/>
          <a:ln>
            <a:noFill/>
          </a:ln>
        </p:spPr>
      </p:pic>
      <p:sp>
        <p:nvSpPr>
          <p:cNvPr id="1168" name="Google Shape;1168;p21"/>
          <p:cNvSpPr txBox="1"/>
          <p:nvPr>
            <p:ph type="title"/>
          </p:nvPr>
        </p:nvSpPr>
        <p:spPr>
          <a:xfrm>
            <a:off x="415600" y="3901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Clr>
                <a:srgbClr val="FFFFFF"/>
              </a:buClr>
              <a:buSzPts val="3300"/>
              <a:buFont typeface="Roboto Medium"/>
              <a:buNone/>
              <a:defRPr>
                <a:solidFill>
                  <a:srgbClr val="FFFFFF"/>
                </a:solidFill>
                <a:latin typeface="Roboto Medium"/>
                <a:ea typeface="Roboto Medium"/>
                <a:cs typeface="Roboto Medium"/>
                <a:sym typeface="Robot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9" name="Google Shape;1169;p21"/>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381000" lvl="0" marL="457200" rtl="0">
              <a:spcBef>
                <a:spcPts val="1000"/>
              </a:spcBef>
              <a:spcAft>
                <a:spcPts val="0"/>
              </a:spcAft>
              <a:buSzPts val="2400"/>
              <a:buFont typeface="Roboto"/>
              <a:buChar char="•"/>
              <a:defRPr>
                <a:latin typeface="Roboto"/>
                <a:ea typeface="Roboto"/>
                <a:cs typeface="Roboto"/>
                <a:sym typeface="Roboto"/>
              </a:defRPr>
            </a:lvl1pPr>
            <a:lvl2pPr indent="-368300" lvl="1" marL="914400" rtl="0">
              <a:spcBef>
                <a:spcPts val="500"/>
              </a:spcBef>
              <a:spcAft>
                <a:spcPts val="0"/>
              </a:spcAft>
              <a:buSzPts val="2200"/>
              <a:buFont typeface="Roboto"/>
              <a:buChar char="•"/>
              <a:defRPr>
                <a:latin typeface="Roboto"/>
                <a:ea typeface="Roboto"/>
                <a:cs typeface="Roboto"/>
                <a:sym typeface="Roboto"/>
              </a:defRPr>
            </a:lvl2pPr>
            <a:lvl3pPr indent="-355600" lvl="2" marL="1371600" rtl="0">
              <a:spcBef>
                <a:spcPts val="500"/>
              </a:spcBef>
              <a:spcAft>
                <a:spcPts val="0"/>
              </a:spcAft>
              <a:buSzPts val="2000"/>
              <a:buFont typeface="Roboto"/>
              <a:buChar char="•"/>
              <a:defRPr>
                <a:latin typeface="Roboto"/>
                <a:ea typeface="Roboto"/>
                <a:cs typeface="Roboto"/>
                <a:sym typeface="Roboto"/>
              </a:defRPr>
            </a:lvl3pPr>
            <a:lvl4pPr indent="-342900" lvl="3" marL="1828800" rtl="0">
              <a:spcBef>
                <a:spcPts val="500"/>
              </a:spcBef>
              <a:spcAft>
                <a:spcPts val="0"/>
              </a:spcAft>
              <a:buSzPts val="1800"/>
              <a:buFont typeface="Roboto"/>
              <a:buChar char="•"/>
              <a:defRPr>
                <a:latin typeface="Roboto"/>
                <a:ea typeface="Roboto"/>
                <a:cs typeface="Roboto"/>
                <a:sym typeface="Roboto"/>
              </a:defRPr>
            </a:lvl4pPr>
            <a:lvl5pPr indent="-330200" lvl="4" marL="2286000" rtl="0">
              <a:spcBef>
                <a:spcPts val="500"/>
              </a:spcBef>
              <a:spcAft>
                <a:spcPts val="0"/>
              </a:spcAft>
              <a:buSzPts val="1600"/>
              <a:buFont typeface="Roboto"/>
              <a:buChar char="•"/>
              <a:defRPr>
                <a:latin typeface="Roboto"/>
                <a:ea typeface="Roboto"/>
                <a:cs typeface="Roboto"/>
                <a:sym typeface="Roboto"/>
              </a:defRPr>
            </a:lvl5pPr>
            <a:lvl6pPr indent="-342900" lvl="5" marL="2743200" rtl="0">
              <a:spcBef>
                <a:spcPts val="500"/>
              </a:spcBef>
              <a:spcAft>
                <a:spcPts val="0"/>
              </a:spcAft>
              <a:buSzPts val="1800"/>
              <a:buFont typeface="Roboto"/>
              <a:buChar char="•"/>
              <a:defRPr>
                <a:latin typeface="Roboto"/>
                <a:ea typeface="Roboto"/>
                <a:cs typeface="Roboto"/>
                <a:sym typeface="Roboto"/>
              </a:defRPr>
            </a:lvl6pPr>
            <a:lvl7pPr indent="-342900" lvl="6" marL="3200400" rtl="0">
              <a:spcBef>
                <a:spcPts val="500"/>
              </a:spcBef>
              <a:spcAft>
                <a:spcPts val="0"/>
              </a:spcAft>
              <a:buSzPts val="1800"/>
              <a:buFont typeface="Roboto"/>
              <a:buChar char="•"/>
              <a:defRPr>
                <a:latin typeface="Roboto"/>
                <a:ea typeface="Roboto"/>
                <a:cs typeface="Roboto"/>
                <a:sym typeface="Roboto"/>
              </a:defRPr>
            </a:lvl7pPr>
            <a:lvl8pPr indent="-342900" lvl="7" marL="3657600" rtl="0">
              <a:spcBef>
                <a:spcPts val="500"/>
              </a:spcBef>
              <a:spcAft>
                <a:spcPts val="0"/>
              </a:spcAft>
              <a:buSzPts val="1800"/>
              <a:buFont typeface="Roboto"/>
              <a:buChar char="•"/>
              <a:defRPr>
                <a:latin typeface="Roboto"/>
                <a:ea typeface="Roboto"/>
                <a:cs typeface="Roboto"/>
                <a:sym typeface="Roboto"/>
              </a:defRPr>
            </a:lvl8pPr>
            <a:lvl9pPr indent="-342900" lvl="8" marL="4114800" rtl="0">
              <a:spcBef>
                <a:spcPts val="500"/>
              </a:spcBef>
              <a:spcAft>
                <a:spcPts val="0"/>
              </a:spcAft>
              <a:buSzPts val="1800"/>
              <a:buFont typeface="Roboto"/>
              <a:buChar char="•"/>
              <a:defRPr>
                <a:latin typeface="Roboto"/>
                <a:ea typeface="Roboto"/>
                <a:cs typeface="Roboto"/>
                <a:sym typeface="Robot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1170" name="Shape 1170"/>
        <p:cNvGrpSpPr/>
        <p:nvPr/>
      </p:nvGrpSpPr>
      <p:grpSpPr>
        <a:xfrm>
          <a:off x="0" y="0"/>
          <a:ext cx="0" cy="0"/>
          <a:chOff x="0" y="0"/>
          <a:chExt cx="0" cy="0"/>
        </a:xfrm>
      </p:grpSpPr>
      <p:sp>
        <p:nvSpPr>
          <p:cNvPr id="1171" name="Google Shape;1171;p22"/>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4">
  <p:cSld name="BLANK_4">
    <p:spTree>
      <p:nvGrpSpPr>
        <p:cNvPr id="1172" name="Shape 1172"/>
        <p:cNvGrpSpPr/>
        <p:nvPr/>
      </p:nvGrpSpPr>
      <p:grpSpPr>
        <a:xfrm>
          <a:off x="0" y="0"/>
          <a:ext cx="0" cy="0"/>
          <a:chOff x="0" y="0"/>
          <a:chExt cx="0" cy="0"/>
        </a:xfrm>
      </p:grpSpPr>
      <p:sp>
        <p:nvSpPr>
          <p:cNvPr id="1173" name="Google Shape;1173;p23"/>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74" name="Shape 1174"/>
        <p:cNvGrpSpPr/>
        <p:nvPr/>
      </p:nvGrpSpPr>
      <p:grpSpPr>
        <a:xfrm>
          <a:off x="0" y="0"/>
          <a:ext cx="0" cy="0"/>
          <a:chOff x="0" y="0"/>
          <a:chExt cx="0" cy="0"/>
        </a:xfrm>
      </p:grpSpPr>
      <p:sp>
        <p:nvSpPr>
          <p:cNvPr id="1175" name="Google Shape;1175;p24"/>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Clr>
                <a:schemeClr val="dk2"/>
              </a:buClr>
              <a:buSzPts val="3300"/>
              <a:buFont typeface="Roboto Medium"/>
              <a:buNone/>
              <a:defRPr>
                <a:solidFill>
                  <a:schemeClr val="dk2"/>
                </a:solidFill>
                <a:latin typeface="Roboto Medium"/>
                <a:ea typeface="Roboto Medium"/>
                <a:cs typeface="Roboto Medium"/>
                <a:sym typeface="Roboto Medium"/>
              </a:defRPr>
            </a:lvl1pPr>
            <a:lvl2pPr lvl="1"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2pPr>
            <a:lvl3pPr lvl="2"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3pPr>
            <a:lvl4pPr lvl="3"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4pPr>
            <a:lvl5pPr lvl="4"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5pPr>
            <a:lvl6pPr lvl="5"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6pPr>
            <a:lvl7pPr lvl="6"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7pPr>
            <a:lvl8pPr lvl="7"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8pPr>
            <a:lvl9pPr lvl="8"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9pPr>
          </a:lstStyle>
          <a:p/>
        </p:txBody>
      </p:sp>
      <p:sp>
        <p:nvSpPr>
          <p:cNvPr id="1176" name="Google Shape;1176;p24"/>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381000" lvl="0" marL="457200" rtl="0">
              <a:spcBef>
                <a:spcPts val="1000"/>
              </a:spcBef>
              <a:spcAft>
                <a:spcPts val="0"/>
              </a:spcAft>
              <a:buSzPts val="2400"/>
              <a:buFont typeface="Roboto"/>
              <a:buChar char="•"/>
              <a:defRPr>
                <a:latin typeface="Roboto"/>
                <a:ea typeface="Roboto"/>
                <a:cs typeface="Roboto"/>
                <a:sym typeface="Roboto"/>
              </a:defRPr>
            </a:lvl1pPr>
            <a:lvl2pPr indent="-368300" lvl="1" marL="914400" rtl="0">
              <a:spcBef>
                <a:spcPts val="500"/>
              </a:spcBef>
              <a:spcAft>
                <a:spcPts val="0"/>
              </a:spcAft>
              <a:buSzPts val="2200"/>
              <a:buFont typeface="Roboto"/>
              <a:buChar char="•"/>
              <a:defRPr>
                <a:latin typeface="Roboto"/>
                <a:ea typeface="Roboto"/>
                <a:cs typeface="Roboto"/>
                <a:sym typeface="Roboto"/>
              </a:defRPr>
            </a:lvl2pPr>
            <a:lvl3pPr indent="-355600" lvl="2" marL="1371600" rtl="0">
              <a:spcBef>
                <a:spcPts val="500"/>
              </a:spcBef>
              <a:spcAft>
                <a:spcPts val="0"/>
              </a:spcAft>
              <a:buSzPts val="2000"/>
              <a:buFont typeface="Roboto"/>
              <a:buChar char="•"/>
              <a:defRPr>
                <a:latin typeface="Roboto"/>
                <a:ea typeface="Roboto"/>
                <a:cs typeface="Roboto"/>
                <a:sym typeface="Roboto"/>
              </a:defRPr>
            </a:lvl3pPr>
            <a:lvl4pPr indent="-342900" lvl="3" marL="1828800" rtl="0">
              <a:spcBef>
                <a:spcPts val="500"/>
              </a:spcBef>
              <a:spcAft>
                <a:spcPts val="0"/>
              </a:spcAft>
              <a:buSzPts val="1800"/>
              <a:buFont typeface="Roboto"/>
              <a:buChar char="•"/>
              <a:defRPr>
                <a:latin typeface="Roboto"/>
                <a:ea typeface="Roboto"/>
                <a:cs typeface="Roboto"/>
                <a:sym typeface="Roboto"/>
              </a:defRPr>
            </a:lvl4pPr>
            <a:lvl5pPr indent="-330200" lvl="4" marL="2286000" rtl="0">
              <a:spcBef>
                <a:spcPts val="500"/>
              </a:spcBef>
              <a:spcAft>
                <a:spcPts val="0"/>
              </a:spcAft>
              <a:buSzPts val="1600"/>
              <a:buFont typeface="Roboto"/>
              <a:buChar char="•"/>
              <a:defRPr>
                <a:latin typeface="Roboto"/>
                <a:ea typeface="Roboto"/>
                <a:cs typeface="Roboto"/>
                <a:sym typeface="Roboto"/>
              </a:defRPr>
            </a:lvl5pPr>
            <a:lvl6pPr indent="-342900" lvl="5" marL="2743200" rtl="0">
              <a:spcBef>
                <a:spcPts val="500"/>
              </a:spcBef>
              <a:spcAft>
                <a:spcPts val="0"/>
              </a:spcAft>
              <a:buSzPts val="1800"/>
              <a:buFont typeface="Roboto"/>
              <a:buChar char="•"/>
              <a:defRPr>
                <a:latin typeface="Roboto"/>
                <a:ea typeface="Roboto"/>
                <a:cs typeface="Roboto"/>
                <a:sym typeface="Roboto"/>
              </a:defRPr>
            </a:lvl6pPr>
            <a:lvl7pPr indent="-342900" lvl="6" marL="3200400" rtl="0">
              <a:spcBef>
                <a:spcPts val="500"/>
              </a:spcBef>
              <a:spcAft>
                <a:spcPts val="0"/>
              </a:spcAft>
              <a:buSzPts val="1800"/>
              <a:buFont typeface="Roboto"/>
              <a:buChar char="•"/>
              <a:defRPr>
                <a:latin typeface="Roboto"/>
                <a:ea typeface="Roboto"/>
                <a:cs typeface="Roboto"/>
                <a:sym typeface="Roboto"/>
              </a:defRPr>
            </a:lvl7pPr>
            <a:lvl8pPr indent="-342900" lvl="7" marL="3657600" rtl="0">
              <a:spcBef>
                <a:spcPts val="500"/>
              </a:spcBef>
              <a:spcAft>
                <a:spcPts val="0"/>
              </a:spcAft>
              <a:buSzPts val="1800"/>
              <a:buFont typeface="Roboto"/>
              <a:buChar char="•"/>
              <a:defRPr>
                <a:latin typeface="Roboto"/>
                <a:ea typeface="Roboto"/>
                <a:cs typeface="Roboto"/>
                <a:sym typeface="Roboto"/>
              </a:defRPr>
            </a:lvl8pPr>
            <a:lvl9pPr indent="-342900" lvl="8" marL="4114800" rtl="0">
              <a:spcBef>
                <a:spcPts val="500"/>
              </a:spcBef>
              <a:spcAft>
                <a:spcPts val="0"/>
              </a:spcAft>
              <a:buSzPts val="1800"/>
              <a:buFont typeface="Roboto"/>
              <a:buChar char="•"/>
              <a:defRPr>
                <a:latin typeface="Roboto"/>
                <a:ea typeface="Roboto"/>
                <a:cs typeface="Roboto"/>
                <a:sym typeface="Roboto"/>
              </a:defRPr>
            </a:lvl9pPr>
          </a:lstStyle>
          <a:p/>
        </p:txBody>
      </p:sp>
      <p:sp>
        <p:nvSpPr>
          <p:cNvPr id="1177" name="Google Shape;1177;p24"/>
          <p:cNvSpPr txBox="1"/>
          <p:nvPr>
            <p:ph idx="12" type="sldNum"/>
          </p:nvPr>
        </p:nvSpPr>
        <p:spPr>
          <a:xfrm>
            <a:off x="231205" y="6091833"/>
            <a:ext cx="3912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pic>
        <p:nvPicPr>
          <p:cNvPr id="1178" name="Google Shape;1178;p24"/>
          <p:cNvPicPr preferRelativeResize="0"/>
          <p:nvPr/>
        </p:nvPicPr>
        <p:blipFill>
          <a:blip r:embed="rId2">
            <a:alphaModFix/>
          </a:blip>
          <a:stretch>
            <a:fillRect/>
          </a:stretch>
        </p:blipFill>
        <p:spPr>
          <a:xfrm>
            <a:off x="11381447" y="6043568"/>
            <a:ext cx="540950" cy="5247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_Main Title 1" showMasterSp="0">
  <p:cSld name="01_Main Title_1">
    <p:bg>
      <p:bgPr>
        <a:solidFill>
          <a:schemeClr val="lt1"/>
        </a:solidFill>
      </p:bgPr>
    </p:bg>
    <p:spTree>
      <p:nvGrpSpPr>
        <p:cNvPr id="307" name="Shape 307"/>
        <p:cNvGrpSpPr/>
        <p:nvPr/>
      </p:nvGrpSpPr>
      <p:grpSpPr>
        <a:xfrm>
          <a:off x="0" y="0"/>
          <a:ext cx="0" cy="0"/>
          <a:chOff x="0" y="0"/>
          <a:chExt cx="0" cy="0"/>
        </a:xfrm>
      </p:grpSpPr>
      <p:pic>
        <p:nvPicPr>
          <p:cNvPr id="308" name="Google Shape;308;p4"/>
          <p:cNvPicPr preferRelativeResize="0"/>
          <p:nvPr/>
        </p:nvPicPr>
        <p:blipFill rotWithShape="1">
          <a:blip r:embed="rId2">
            <a:alphaModFix/>
          </a:blip>
          <a:srcRect b="0" l="0" r="0" t="0"/>
          <a:stretch/>
        </p:blipFill>
        <p:spPr>
          <a:xfrm>
            <a:off x="0" y="0"/>
            <a:ext cx="12306376" cy="6858000"/>
          </a:xfrm>
          <a:prstGeom prst="rect">
            <a:avLst/>
          </a:prstGeom>
          <a:noFill/>
          <a:ln>
            <a:noFill/>
          </a:ln>
        </p:spPr>
      </p:pic>
      <p:grpSp>
        <p:nvGrpSpPr>
          <p:cNvPr id="309" name="Google Shape;309;p4"/>
          <p:cNvGrpSpPr/>
          <p:nvPr/>
        </p:nvGrpSpPr>
        <p:grpSpPr>
          <a:xfrm>
            <a:off x="608178" y="-384971"/>
            <a:ext cx="10979996" cy="340523"/>
            <a:chOff x="641881" y="-847090"/>
            <a:chExt cx="10917765" cy="800100"/>
          </a:xfrm>
        </p:grpSpPr>
        <p:grpSp>
          <p:nvGrpSpPr>
            <p:cNvPr id="310" name="Google Shape;310;p4"/>
            <p:cNvGrpSpPr/>
            <p:nvPr/>
          </p:nvGrpSpPr>
          <p:grpSpPr>
            <a:xfrm>
              <a:off x="1423636" y="-847090"/>
              <a:ext cx="139700" cy="800100"/>
              <a:chOff x="1416580" y="455930"/>
              <a:chExt cx="139700" cy="800100"/>
            </a:xfrm>
          </p:grpSpPr>
          <p:cxnSp>
            <p:nvCxnSpPr>
              <p:cNvPr id="311" name="Google Shape;311;p4"/>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12" name="Google Shape;312;p4"/>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13" name="Google Shape;313;p4"/>
            <p:cNvGrpSpPr/>
            <p:nvPr/>
          </p:nvGrpSpPr>
          <p:grpSpPr>
            <a:xfrm>
              <a:off x="2345091" y="-847090"/>
              <a:ext cx="139700" cy="800100"/>
              <a:chOff x="2339446" y="455930"/>
              <a:chExt cx="139700" cy="800100"/>
            </a:xfrm>
          </p:grpSpPr>
          <p:cxnSp>
            <p:nvCxnSpPr>
              <p:cNvPr id="314" name="Google Shape;314;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15" name="Google Shape;315;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16" name="Google Shape;316;p4"/>
            <p:cNvGrpSpPr/>
            <p:nvPr/>
          </p:nvGrpSpPr>
          <p:grpSpPr>
            <a:xfrm>
              <a:off x="3266546" y="-847090"/>
              <a:ext cx="139700" cy="800100"/>
              <a:chOff x="2339446" y="455930"/>
              <a:chExt cx="139700" cy="800100"/>
            </a:xfrm>
          </p:grpSpPr>
          <p:cxnSp>
            <p:nvCxnSpPr>
              <p:cNvPr id="317" name="Google Shape;317;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18" name="Google Shape;318;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19" name="Google Shape;319;p4"/>
            <p:cNvGrpSpPr/>
            <p:nvPr/>
          </p:nvGrpSpPr>
          <p:grpSpPr>
            <a:xfrm>
              <a:off x="4188001" y="-847090"/>
              <a:ext cx="139700" cy="800100"/>
              <a:chOff x="2339446" y="455930"/>
              <a:chExt cx="139700" cy="800100"/>
            </a:xfrm>
          </p:grpSpPr>
          <p:cxnSp>
            <p:nvCxnSpPr>
              <p:cNvPr id="320" name="Google Shape;320;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21" name="Google Shape;321;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22" name="Google Shape;322;p4"/>
            <p:cNvGrpSpPr/>
            <p:nvPr/>
          </p:nvGrpSpPr>
          <p:grpSpPr>
            <a:xfrm>
              <a:off x="5109456" y="-847090"/>
              <a:ext cx="139700" cy="800100"/>
              <a:chOff x="2339446" y="455930"/>
              <a:chExt cx="139700" cy="800100"/>
            </a:xfrm>
          </p:grpSpPr>
          <p:cxnSp>
            <p:nvCxnSpPr>
              <p:cNvPr id="323" name="Google Shape;323;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24" name="Google Shape;324;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25" name="Google Shape;325;p4"/>
            <p:cNvGrpSpPr/>
            <p:nvPr/>
          </p:nvGrpSpPr>
          <p:grpSpPr>
            <a:xfrm>
              <a:off x="6030911" y="-847090"/>
              <a:ext cx="139700" cy="800100"/>
              <a:chOff x="2339446" y="455930"/>
              <a:chExt cx="139700" cy="800100"/>
            </a:xfrm>
          </p:grpSpPr>
          <p:cxnSp>
            <p:nvCxnSpPr>
              <p:cNvPr id="326" name="Google Shape;326;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27" name="Google Shape;327;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28" name="Google Shape;328;p4"/>
            <p:cNvGrpSpPr/>
            <p:nvPr/>
          </p:nvGrpSpPr>
          <p:grpSpPr>
            <a:xfrm>
              <a:off x="6952366" y="-847090"/>
              <a:ext cx="139700" cy="800100"/>
              <a:chOff x="2339446" y="455930"/>
              <a:chExt cx="139700" cy="800100"/>
            </a:xfrm>
          </p:grpSpPr>
          <p:cxnSp>
            <p:nvCxnSpPr>
              <p:cNvPr id="329" name="Google Shape;329;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30" name="Google Shape;330;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31" name="Google Shape;331;p4"/>
            <p:cNvGrpSpPr/>
            <p:nvPr/>
          </p:nvGrpSpPr>
          <p:grpSpPr>
            <a:xfrm>
              <a:off x="7873821" y="-847090"/>
              <a:ext cx="139700" cy="800100"/>
              <a:chOff x="2339446" y="455930"/>
              <a:chExt cx="139700" cy="800100"/>
            </a:xfrm>
          </p:grpSpPr>
          <p:cxnSp>
            <p:nvCxnSpPr>
              <p:cNvPr id="332" name="Google Shape;332;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33" name="Google Shape;333;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34" name="Google Shape;334;p4"/>
            <p:cNvGrpSpPr/>
            <p:nvPr/>
          </p:nvGrpSpPr>
          <p:grpSpPr>
            <a:xfrm>
              <a:off x="8795276" y="-847090"/>
              <a:ext cx="139700" cy="800100"/>
              <a:chOff x="2339446" y="455930"/>
              <a:chExt cx="139700" cy="800100"/>
            </a:xfrm>
          </p:grpSpPr>
          <p:cxnSp>
            <p:nvCxnSpPr>
              <p:cNvPr id="335" name="Google Shape;335;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36" name="Google Shape;336;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37" name="Google Shape;337;p4"/>
            <p:cNvGrpSpPr/>
            <p:nvPr/>
          </p:nvGrpSpPr>
          <p:grpSpPr>
            <a:xfrm>
              <a:off x="9716731" y="-847090"/>
              <a:ext cx="139700" cy="800100"/>
              <a:chOff x="2339446" y="455930"/>
              <a:chExt cx="139700" cy="800100"/>
            </a:xfrm>
          </p:grpSpPr>
          <p:cxnSp>
            <p:nvCxnSpPr>
              <p:cNvPr id="338" name="Google Shape;338;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39" name="Google Shape;339;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40" name="Google Shape;340;p4"/>
            <p:cNvGrpSpPr/>
            <p:nvPr/>
          </p:nvGrpSpPr>
          <p:grpSpPr>
            <a:xfrm>
              <a:off x="10638186" y="-847090"/>
              <a:ext cx="139700" cy="800100"/>
              <a:chOff x="2339446" y="455930"/>
              <a:chExt cx="139700" cy="800100"/>
            </a:xfrm>
          </p:grpSpPr>
          <p:cxnSp>
            <p:nvCxnSpPr>
              <p:cNvPr id="341" name="Google Shape;341;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42" name="Google Shape;342;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343" name="Google Shape;343;p4"/>
            <p:cNvCxnSpPr/>
            <p:nvPr/>
          </p:nvCxnSpPr>
          <p:spPr>
            <a:xfrm>
              <a:off x="11559646" y="-84709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44" name="Google Shape;344;p4"/>
            <p:cNvCxnSpPr/>
            <p:nvPr/>
          </p:nvCxnSpPr>
          <p:spPr>
            <a:xfrm>
              <a:off x="641881" y="-84709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45" name="Google Shape;345;p4"/>
          <p:cNvGrpSpPr/>
          <p:nvPr/>
        </p:nvGrpSpPr>
        <p:grpSpPr>
          <a:xfrm>
            <a:off x="608178" y="6946866"/>
            <a:ext cx="10979996" cy="340603"/>
            <a:chOff x="641881" y="-847090"/>
            <a:chExt cx="10917765" cy="800100"/>
          </a:xfrm>
        </p:grpSpPr>
        <p:grpSp>
          <p:nvGrpSpPr>
            <p:cNvPr id="346" name="Google Shape;346;p4"/>
            <p:cNvGrpSpPr/>
            <p:nvPr/>
          </p:nvGrpSpPr>
          <p:grpSpPr>
            <a:xfrm>
              <a:off x="1423636" y="-847090"/>
              <a:ext cx="139700" cy="800100"/>
              <a:chOff x="1416580" y="455930"/>
              <a:chExt cx="139700" cy="800100"/>
            </a:xfrm>
          </p:grpSpPr>
          <p:cxnSp>
            <p:nvCxnSpPr>
              <p:cNvPr id="347" name="Google Shape;347;p4"/>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48" name="Google Shape;348;p4"/>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49" name="Google Shape;349;p4"/>
            <p:cNvGrpSpPr/>
            <p:nvPr/>
          </p:nvGrpSpPr>
          <p:grpSpPr>
            <a:xfrm>
              <a:off x="2345091" y="-847090"/>
              <a:ext cx="139700" cy="800100"/>
              <a:chOff x="2339446" y="455930"/>
              <a:chExt cx="139700" cy="800100"/>
            </a:xfrm>
          </p:grpSpPr>
          <p:cxnSp>
            <p:nvCxnSpPr>
              <p:cNvPr id="350" name="Google Shape;350;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51" name="Google Shape;351;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52" name="Google Shape;352;p4"/>
            <p:cNvGrpSpPr/>
            <p:nvPr/>
          </p:nvGrpSpPr>
          <p:grpSpPr>
            <a:xfrm>
              <a:off x="3266546" y="-847090"/>
              <a:ext cx="139700" cy="800100"/>
              <a:chOff x="2339446" y="455930"/>
              <a:chExt cx="139700" cy="800100"/>
            </a:xfrm>
          </p:grpSpPr>
          <p:cxnSp>
            <p:nvCxnSpPr>
              <p:cNvPr id="353" name="Google Shape;353;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54" name="Google Shape;354;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55" name="Google Shape;355;p4"/>
            <p:cNvGrpSpPr/>
            <p:nvPr/>
          </p:nvGrpSpPr>
          <p:grpSpPr>
            <a:xfrm>
              <a:off x="4188001" y="-847090"/>
              <a:ext cx="139700" cy="800100"/>
              <a:chOff x="2339446" y="455930"/>
              <a:chExt cx="139700" cy="800100"/>
            </a:xfrm>
          </p:grpSpPr>
          <p:cxnSp>
            <p:nvCxnSpPr>
              <p:cNvPr id="356" name="Google Shape;356;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57" name="Google Shape;357;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58" name="Google Shape;358;p4"/>
            <p:cNvGrpSpPr/>
            <p:nvPr/>
          </p:nvGrpSpPr>
          <p:grpSpPr>
            <a:xfrm>
              <a:off x="5109456" y="-847090"/>
              <a:ext cx="139700" cy="800100"/>
              <a:chOff x="2339446" y="455930"/>
              <a:chExt cx="139700" cy="800100"/>
            </a:xfrm>
          </p:grpSpPr>
          <p:cxnSp>
            <p:nvCxnSpPr>
              <p:cNvPr id="359" name="Google Shape;359;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60" name="Google Shape;360;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61" name="Google Shape;361;p4"/>
            <p:cNvGrpSpPr/>
            <p:nvPr/>
          </p:nvGrpSpPr>
          <p:grpSpPr>
            <a:xfrm>
              <a:off x="6030911" y="-847090"/>
              <a:ext cx="139700" cy="800100"/>
              <a:chOff x="2339446" y="455930"/>
              <a:chExt cx="139700" cy="800100"/>
            </a:xfrm>
          </p:grpSpPr>
          <p:cxnSp>
            <p:nvCxnSpPr>
              <p:cNvPr id="362" name="Google Shape;362;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63" name="Google Shape;363;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64" name="Google Shape;364;p4"/>
            <p:cNvGrpSpPr/>
            <p:nvPr/>
          </p:nvGrpSpPr>
          <p:grpSpPr>
            <a:xfrm>
              <a:off x="6952366" y="-847090"/>
              <a:ext cx="139700" cy="800100"/>
              <a:chOff x="2339446" y="455930"/>
              <a:chExt cx="139700" cy="800100"/>
            </a:xfrm>
          </p:grpSpPr>
          <p:cxnSp>
            <p:nvCxnSpPr>
              <p:cNvPr id="365" name="Google Shape;365;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66" name="Google Shape;366;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67" name="Google Shape;367;p4"/>
            <p:cNvGrpSpPr/>
            <p:nvPr/>
          </p:nvGrpSpPr>
          <p:grpSpPr>
            <a:xfrm>
              <a:off x="7873821" y="-847090"/>
              <a:ext cx="139700" cy="800100"/>
              <a:chOff x="2339446" y="455930"/>
              <a:chExt cx="139700" cy="800100"/>
            </a:xfrm>
          </p:grpSpPr>
          <p:cxnSp>
            <p:nvCxnSpPr>
              <p:cNvPr id="368" name="Google Shape;368;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69" name="Google Shape;369;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70" name="Google Shape;370;p4"/>
            <p:cNvGrpSpPr/>
            <p:nvPr/>
          </p:nvGrpSpPr>
          <p:grpSpPr>
            <a:xfrm>
              <a:off x="8795276" y="-847090"/>
              <a:ext cx="139700" cy="800100"/>
              <a:chOff x="2339446" y="455930"/>
              <a:chExt cx="139700" cy="800100"/>
            </a:xfrm>
          </p:grpSpPr>
          <p:cxnSp>
            <p:nvCxnSpPr>
              <p:cNvPr id="371" name="Google Shape;371;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72" name="Google Shape;372;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73" name="Google Shape;373;p4"/>
            <p:cNvGrpSpPr/>
            <p:nvPr/>
          </p:nvGrpSpPr>
          <p:grpSpPr>
            <a:xfrm>
              <a:off x="9716731" y="-847090"/>
              <a:ext cx="139700" cy="800100"/>
              <a:chOff x="2339446" y="455930"/>
              <a:chExt cx="139700" cy="800100"/>
            </a:xfrm>
          </p:grpSpPr>
          <p:cxnSp>
            <p:nvCxnSpPr>
              <p:cNvPr id="374" name="Google Shape;374;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75" name="Google Shape;375;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76" name="Google Shape;376;p4"/>
            <p:cNvGrpSpPr/>
            <p:nvPr/>
          </p:nvGrpSpPr>
          <p:grpSpPr>
            <a:xfrm>
              <a:off x="10638186" y="-847090"/>
              <a:ext cx="139700" cy="800100"/>
              <a:chOff x="2339446" y="455930"/>
              <a:chExt cx="139700" cy="800100"/>
            </a:xfrm>
          </p:grpSpPr>
          <p:cxnSp>
            <p:nvCxnSpPr>
              <p:cNvPr id="377" name="Google Shape;377;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78" name="Google Shape;378;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379" name="Google Shape;379;p4"/>
            <p:cNvCxnSpPr/>
            <p:nvPr/>
          </p:nvCxnSpPr>
          <p:spPr>
            <a:xfrm>
              <a:off x="11559646" y="-84709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80" name="Google Shape;380;p4"/>
            <p:cNvCxnSpPr/>
            <p:nvPr/>
          </p:nvCxnSpPr>
          <p:spPr>
            <a:xfrm>
              <a:off x="641881" y="-84709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81" name="Google Shape;381;p4"/>
          <p:cNvGrpSpPr/>
          <p:nvPr/>
        </p:nvGrpSpPr>
        <p:grpSpPr>
          <a:xfrm>
            <a:off x="-470162" y="334657"/>
            <a:ext cx="409155" cy="6150598"/>
            <a:chOff x="-718569" y="334657"/>
            <a:chExt cx="645558" cy="6150598"/>
          </a:xfrm>
        </p:grpSpPr>
        <p:grpSp>
          <p:nvGrpSpPr>
            <p:cNvPr id="382" name="Google Shape;382;p4"/>
            <p:cNvGrpSpPr/>
            <p:nvPr/>
          </p:nvGrpSpPr>
          <p:grpSpPr>
            <a:xfrm rot="-5400000">
              <a:off x="-421394" y="5495990"/>
              <a:ext cx="70688" cy="626078"/>
              <a:chOff x="1416580" y="455930"/>
              <a:chExt cx="139700" cy="800100"/>
            </a:xfrm>
          </p:grpSpPr>
          <p:cxnSp>
            <p:nvCxnSpPr>
              <p:cNvPr id="383" name="Google Shape;383;p4"/>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84" name="Google Shape;384;p4"/>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85" name="Google Shape;385;p4"/>
            <p:cNvGrpSpPr/>
            <p:nvPr/>
          </p:nvGrpSpPr>
          <p:grpSpPr>
            <a:xfrm rot="-5400000">
              <a:off x="-440874" y="5020423"/>
              <a:ext cx="70688" cy="626078"/>
              <a:chOff x="2339446" y="455930"/>
              <a:chExt cx="139700" cy="800100"/>
            </a:xfrm>
          </p:grpSpPr>
          <p:cxnSp>
            <p:nvCxnSpPr>
              <p:cNvPr id="386" name="Google Shape;386;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87" name="Google Shape;387;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88" name="Google Shape;388;p4"/>
            <p:cNvGrpSpPr/>
            <p:nvPr/>
          </p:nvGrpSpPr>
          <p:grpSpPr>
            <a:xfrm rot="-5400000">
              <a:off x="-440874" y="4544845"/>
              <a:ext cx="70688" cy="626078"/>
              <a:chOff x="2339446" y="455930"/>
              <a:chExt cx="139700" cy="800100"/>
            </a:xfrm>
          </p:grpSpPr>
          <p:cxnSp>
            <p:nvCxnSpPr>
              <p:cNvPr id="389" name="Google Shape;389;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90" name="Google Shape;390;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91" name="Google Shape;391;p4"/>
            <p:cNvGrpSpPr/>
            <p:nvPr/>
          </p:nvGrpSpPr>
          <p:grpSpPr>
            <a:xfrm rot="-5400000">
              <a:off x="-440874" y="4069265"/>
              <a:ext cx="70688" cy="626078"/>
              <a:chOff x="2339446" y="455930"/>
              <a:chExt cx="139700" cy="800100"/>
            </a:xfrm>
          </p:grpSpPr>
          <p:cxnSp>
            <p:nvCxnSpPr>
              <p:cNvPr id="392" name="Google Shape;392;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93" name="Google Shape;393;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94" name="Google Shape;394;p4"/>
            <p:cNvGrpSpPr/>
            <p:nvPr/>
          </p:nvGrpSpPr>
          <p:grpSpPr>
            <a:xfrm rot="-5400000">
              <a:off x="-440874" y="3593686"/>
              <a:ext cx="70688" cy="626078"/>
              <a:chOff x="2339446" y="455930"/>
              <a:chExt cx="139700" cy="800100"/>
            </a:xfrm>
          </p:grpSpPr>
          <p:cxnSp>
            <p:nvCxnSpPr>
              <p:cNvPr id="395" name="Google Shape;395;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96" name="Google Shape;396;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397" name="Google Shape;397;p4"/>
            <p:cNvGrpSpPr/>
            <p:nvPr/>
          </p:nvGrpSpPr>
          <p:grpSpPr>
            <a:xfrm rot="-5400000">
              <a:off x="-440874" y="3118107"/>
              <a:ext cx="70688" cy="626078"/>
              <a:chOff x="2339446" y="455930"/>
              <a:chExt cx="139700" cy="800100"/>
            </a:xfrm>
          </p:grpSpPr>
          <p:cxnSp>
            <p:nvCxnSpPr>
              <p:cNvPr id="398" name="Google Shape;398;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399" name="Google Shape;399;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00" name="Google Shape;400;p4"/>
            <p:cNvGrpSpPr/>
            <p:nvPr/>
          </p:nvGrpSpPr>
          <p:grpSpPr>
            <a:xfrm rot="-5400000">
              <a:off x="-440874" y="2642529"/>
              <a:ext cx="70688" cy="626078"/>
              <a:chOff x="2339446" y="455930"/>
              <a:chExt cx="139700" cy="800100"/>
            </a:xfrm>
          </p:grpSpPr>
          <p:cxnSp>
            <p:nvCxnSpPr>
              <p:cNvPr id="401" name="Google Shape;401;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02" name="Google Shape;402;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03" name="Google Shape;403;p4"/>
            <p:cNvGrpSpPr/>
            <p:nvPr/>
          </p:nvGrpSpPr>
          <p:grpSpPr>
            <a:xfrm rot="-5400000">
              <a:off x="-440874" y="2166949"/>
              <a:ext cx="70688" cy="626078"/>
              <a:chOff x="2339446" y="455930"/>
              <a:chExt cx="139700" cy="800100"/>
            </a:xfrm>
          </p:grpSpPr>
          <p:cxnSp>
            <p:nvCxnSpPr>
              <p:cNvPr id="404" name="Google Shape;404;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05" name="Google Shape;405;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06" name="Google Shape;406;p4"/>
            <p:cNvGrpSpPr/>
            <p:nvPr/>
          </p:nvGrpSpPr>
          <p:grpSpPr>
            <a:xfrm rot="-5400000">
              <a:off x="-440874" y="1691370"/>
              <a:ext cx="70688" cy="626078"/>
              <a:chOff x="2339446" y="455930"/>
              <a:chExt cx="139700" cy="800100"/>
            </a:xfrm>
          </p:grpSpPr>
          <p:cxnSp>
            <p:nvCxnSpPr>
              <p:cNvPr id="407" name="Google Shape;407;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08" name="Google Shape;408;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09" name="Google Shape;409;p4"/>
            <p:cNvGrpSpPr/>
            <p:nvPr/>
          </p:nvGrpSpPr>
          <p:grpSpPr>
            <a:xfrm rot="-5400000">
              <a:off x="-440874" y="1215791"/>
              <a:ext cx="70688" cy="626078"/>
              <a:chOff x="2339446" y="455930"/>
              <a:chExt cx="139700" cy="800100"/>
            </a:xfrm>
          </p:grpSpPr>
          <p:cxnSp>
            <p:nvCxnSpPr>
              <p:cNvPr id="410" name="Google Shape;410;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11" name="Google Shape;411;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12" name="Google Shape;412;p4"/>
            <p:cNvGrpSpPr/>
            <p:nvPr/>
          </p:nvGrpSpPr>
          <p:grpSpPr>
            <a:xfrm rot="-5400000">
              <a:off x="-440873" y="740212"/>
              <a:ext cx="70688" cy="626078"/>
              <a:chOff x="2339446" y="455930"/>
              <a:chExt cx="139700" cy="800100"/>
            </a:xfrm>
          </p:grpSpPr>
          <p:cxnSp>
            <p:nvCxnSpPr>
              <p:cNvPr id="413" name="Google Shape;413;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14" name="Google Shape;414;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415" name="Google Shape;415;p4"/>
            <p:cNvCxnSpPr/>
            <p:nvPr/>
          </p:nvCxnSpPr>
          <p:spPr>
            <a:xfrm rot="10800000">
              <a:off x="-405496" y="334657"/>
              <a:ext cx="0" cy="626100"/>
            </a:xfrm>
            <a:prstGeom prst="straightConnector1">
              <a:avLst/>
            </a:prstGeom>
            <a:noFill/>
            <a:ln cap="flat" cmpd="sng" w="12700">
              <a:solidFill>
                <a:schemeClr val="dk2"/>
              </a:solidFill>
              <a:prstDash val="solid"/>
              <a:miter lim="800000"/>
              <a:headEnd len="sm" w="sm" type="none"/>
              <a:tailEnd len="sm" w="sm" type="none"/>
            </a:ln>
          </p:spPr>
        </p:cxnSp>
        <p:cxnSp>
          <p:nvCxnSpPr>
            <p:cNvPr id="416" name="Google Shape;416;p4"/>
            <p:cNvCxnSpPr/>
            <p:nvPr/>
          </p:nvCxnSpPr>
          <p:spPr>
            <a:xfrm rot="10800000">
              <a:off x="-405496" y="5859155"/>
              <a:ext cx="0" cy="626100"/>
            </a:xfrm>
            <a:prstGeom prst="straightConnector1">
              <a:avLst/>
            </a:prstGeom>
            <a:noFill/>
            <a:ln cap="flat" cmpd="sng" w="12700">
              <a:solidFill>
                <a:schemeClr val="dk2"/>
              </a:solidFill>
              <a:prstDash val="solid"/>
              <a:miter lim="800000"/>
              <a:headEnd len="sm" w="sm" type="none"/>
              <a:tailEnd len="sm" w="sm" type="none"/>
            </a:ln>
          </p:spPr>
        </p:cxnSp>
      </p:grpSp>
      <p:grpSp>
        <p:nvGrpSpPr>
          <p:cNvPr id="417" name="Google Shape;417;p4"/>
          <p:cNvGrpSpPr/>
          <p:nvPr/>
        </p:nvGrpSpPr>
        <p:grpSpPr>
          <a:xfrm>
            <a:off x="12306378" y="334657"/>
            <a:ext cx="402247" cy="6150598"/>
            <a:chOff x="-718569" y="334657"/>
            <a:chExt cx="645558" cy="6150598"/>
          </a:xfrm>
        </p:grpSpPr>
        <p:grpSp>
          <p:nvGrpSpPr>
            <p:cNvPr id="418" name="Google Shape;418;p4"/>
            <p:cNvGrpSpPr/>
            <p:nvPr/>
          </p:nvGrpSpPr>
          <p:grpSpPr>
            <a:xfrm rot="-5400000">
              <a:off x="-421394" y="5495990"/>
              <a:ext cx="70688" cy="626078"/>
              <a:chOff x="1416580" y="455930"/>
              <a:chExt cx="139700" cy="800100"/>
            </a:xfrm>
          </p:grpSpPr>
          <p:cxnSp>
            <p:nvCxnSpPr>
              <p:cNvPr id="419" name="Google Shape;419;p4"/>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20" name="Google Shape;420;p4"/>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21" name="Google Shape;421;p4"/>
            <p:cNvGrpSpPr/>
            <p:nvPr/>
          </p:nvGrpSpPr>
          <p:grpSpPr>
            <a:xfrm rot="-5400000">
              <a:off x="-440874" y="5020423"/>
              <a:ext cx="70688" cy="626078"/>
              <a:chOff x="2339446" y="455930"/>
              <a:chExt cx="139700" cy="800100"/>
            </a:xfrm>
          </p:grpSpPr>
          <p:cxnSp>
            <p:nvCxnSpPr>
              <p:cNvPr id="422" name="Google Shape;422;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23" name="Google Shape;423;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24" name="Google Shape;424;p4"/>
            <p:cNvGrpSpPr/>
            <p:nvPr/>
          </p:nvGrpSpPr>
          <p:grpSpPr>
            <a:xfrm rot="-5400000">
              <a:off x="-440874" y="4544845"/>
              <a:ext cx="70688" cy="626078"/>
              <a:chOff x="2339446" y="455930"/>
              <a:chExt cx="139700" cy="800100"/>
            </a:xfrm>
          </p:grpSpPr>
          <p:cxnSp>
            <p:nvCxnSpPr>
              <p:cNvPr id="425" name="Google Shape;425;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26" name="Google Shape;426;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27" name="Google Shape;427;p4"/>
            <p:cNvGrpSpPr/>
            <p:nvPr/>
          </p:nvGrpSpPr>
          <p:grpSpPr>
            <a:xfrm rot="-5400000">
              <a:off x="-440874" y="4069265"/>
              <a:ext cx="70688" cy="626078"/>
              <a:chOff x="2339446" y="455930"/>
              <a:chExt cx="139700" cy="800100"/>
            </a:xfrm>
          </p:grpSpPr>
          <p:cxnSp>
            <p:nvCxnSpPr>
              <p:cNvPr id="428" name="Google Shape;428;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29" name="Google Shape;429;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30" name="Google Shape;430;p4"/>
            <p:cNvGrpSpPr/>
            <p:nvPr/>
          </p:nvGrpSpPr>
          <p:grpSpPr>
            <a:xfrm rot="-5400000">
              <a:off x="-440874" y="3593686"/>
              <a:ext cx="70688" cy="626078"/>
              <a:chOff x="2339446" y="455930"/>
              <a:chExt cx="139700" cy="800100"/>
            </a:xfrm>
          </p:grpSpPr>
          <p:cxnSp>
            <p:nvCxnSpPr>
              <p:cNvPr id="431" name="Google Shape;431;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32" name="Google Shape;432;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33" name="Google Shape;433;p4"/>
            <p:cNvGrpSpPr/>
            <p:nvPr/>
          </p:nvGrpSpPr>
          <p:grpSpPr>
            <a:xfrm rot="-5400000">
              <a:off x="-440874" y="3118107"/>
              <a:ext cx="70688" cy="626078"/>
              <a:chOff x="2339446" y="455930"/>
              <a:chExt cx="139700" cy="800100"/>
            </a:xfrm>
          </p:grpSpPr>
          <p:cxnSp>
            <p:nvCxnSpPr>
              <p:cNvPr id="434" name="Google Shape;434;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35" name="Google Shape;435;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36" name="Google Shape;436;p4"/>
            <p:cNvGrpSpPr/>
            <p:nvPr/>
          </p:nvGrpSpPr>
          <p:grpSpPr>
            <a:xfrm rot="-5400000">
              <a:off x="-440874" y="2642529"/>
              <a:ext cx="70688" cy="626078"/>
              <a:chOff x="2339446" y="455930"/>
              <a:chExt cx="139700" cy="800100"/>
            </a:xfrm>
          </p:grpSpPr>
          <p:cxnSp>
            <p:nvCxnSpPr>
              <p:cNvPr id="437" name="Google Shape;437;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38" name="Google Shape;438;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39" name="Google Shape;439;p4"/>
            <p:cNvGrpSpPr/>
            <p:nvPr/>
          </p:nvGrpSpPr>
          <p:grpSpPr>
            <a:xfrm rot="-5400000">
              <a:off x="-440874" y="2166949"/>
              <a:ext cx="70688" cy="626078"/>
              <a:chOff x="2339446" y="455930"/>
              <a:chExt cx="139700" cy="800100"/>
            </a:xfrm>
          </p:grpSpPr>
          <p:cxnSp>
            <p:nvCxnSpPr>
              <p:cNvPr id="440" name="Google Shape;440;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41" name="Google Shape;441;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42" name="Google Shape;442;p4"/>
            <p:cNvGrpSpPr/>
            <p:nvPr/>
          </p:nvGrpSpPr>
          <p:grpSpPr>
            <a:xfrm rot="-5400000">
              <a:off x="-440874" y="1691370"/>
              <a:ext cx="70688" cy="626078"/>
              <a:chOff x="2339446" y="455930"/>
              <a:chExt cx="139700" cy="800100"/>
            </a:xfrm>
          </p:grpSpPr>
          <p:cxnSp>
            <p:nvCxnSpPr>
              <p:cNvPr id="443" name="Google Shape;443;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44" name="Google Shape;444;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45" name="Google Shape;445;p4"/>
            <p:cNvGrpSpPr/>
            <p:nvPr/>
          </p:nvGrpSpPr>
          <p:grpSpPr>
            <a:xfrm rot="-5400000">
              <a:off x="-440874" y="1215791"/>
              <a:ext cx="70688" cy="626078"/>
              <a:chOff x="2339446" y="455930"/>
              <a:chExt cx="139700" cy="800100"/>
            </a:xfrm>
          </p:grpSpPr>
          <p:cxnSp>
            <p:nvCxnSpPr>
              <p:cNvPr id="446" name="Google Shape;446;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47" name="Google Shape;447;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48" name="Google Shape;448;p4"/>
            <p:cNvGrpSpPr/>
            <p:nvPr/>
          </p:nvGrpSpPr>
          <p:grpSpPr>
            <a:xfrm rot="-5400000">
              <a:off x="-440873" y="740212"/>
              <a:ext cx="70688" cy="626078"/>
              <a:chOff x="2339446" y="455930"/>
              <a:chExt cx="139700" cy="800100"/>
            </a:xfrm>
          </p:grpSpPr>
          <p:cxnSp>
            <p:nvCxnSpPr>
              <p:cNvPr id="449" name="Google Shape;449;p4"/>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50" name="Google Shape;450;p4"/>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451" name="Google Shape;451;p4"/>
            <p:cNvCxnSpPr/>
            <p:nvPr/>
          </p:nvCxnSpPr>
          <p:spPr>
            <a:xfrm rot="10800000">
              <a:off x="-405496" y="334657"/>
              <a:ext cx="0" cy="626100"/>
            </a:xfrm>
            <a:prstGeom prst="straightConnector1">
              <a:avLst/>
            </a:prstGeom>
            <a:noFill/>
            <a:ln cap="flat" cmpd="sng" w="12700">
              <a:solidFill>
                <a:schemeClr val="dk2"/>
              </a:solidFill>
              <a:prstDash val="solid"/>
              <a:miter lim="800000"/>
              <a:headEnd len="sm" w="sm" type="none"/>
              <a:tailEnd len="sm" w="sm" type="none"/>
            </a:ln>
          </p:spPr>
        </p:cxnSp>
        <p:cxnSp>
          <p:nvCxnSpPr>
            <p:cNvPr id="452" name="Google Shape;452;p4"/>
            <p:cNvCxnSpPr/>
            <p:nvPr/>
          </p:nvCxnSpPr>
          <p:spPr>
            <a:xfrm rot="10800000">
              <a:off x="-405496" y="5859155"/>
              <a:ext cx="0" cy="626100"/>
            </a:xfrm>
            <a:prstGeom prst="straightConnector1">
              <a:avLst/>
            </a:prstGeom>
            <a:noFill/>
            <a:ln cap="flat" cmpd="sng" w="12700">
              <a:solidFill>
                <a:schemeClr val="dk2"/>
              </a:solidFill>
              <a:prstDash val="solid"/>
              <a:miter lim="800000"/>
              <a:headEnd len="sm" w="sm" type="none"/>
              <a:tailEnd len="sm" w="sm" type="none"/>
            </a:ln>
          </p:spPr>
        </p:cxnSp>
      </p:grpSp>
      <p:sp>
        <p:nvSpPr>
          <p:cNvPr id="453" name="Google Shape;453;p4"/>
          <p:cNvSpPr txBox="1"/>
          <p:nvPr>
            <p:ph type="title"/>
          </p:nvPr>
        </p:nvSpPr>
        <p:spPr>
          <a:xfrm>
            <a:off x="976588" y="2660071"/>
            <a:ext cx="9239700" cy="13281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351C75"/>
              </a:buClr>
              <a:buSzPts val="4400"/>
              <a:buFont typeface="Arial"/>
              <a:buNone/>
              <a:defRPr i="0" sz="4400" cap="none">
                <a:solidFill>
                  <a:srgbClr val="351C75"/>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4" name="Google Shape;454;p4"/>
          <p:cNvSpPr txBox="1"/>
          <p:nvPr>
            <p:ph idx="1" type="body"/>
          </p:nvPr>
        </p:nvSpPr>
        <p:spPr>
          <a:xfrm>
            <a:off x="976588" y="4074932"/>
            <a:ext cx="7083300" cy="5799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51C75"/>
              </a:buClr>
              <a:buSzPts val="2000"/>
              <a:buNone/>
              <a:defRPr i="0" sz="2000" cap="none">
                <a:solidFill>
                  <a:srgbClr val="351C75"/>
                </a:solidFill>
                <a:latin typeface="Arial"/>
                <a:ea typeface="Arial"/>
                <a:cs typeface="Arial"/>
                <a:sym typeface="Arial"/>
              </a:defRPr>
            </a:lvl1pPr>
            <a:lvl2pPr indent="-228600" lvl="1" marL="914400" algn="l">
              <a:lnSpc>
                <a:spcPct val="90000"/>
              </a:lnSpc>
              <a:spcBef>
                <a:spcPts val="500"/>
              </a:spcBef>
              <a:spcAft>
                <a:spcPts val="0"/>
              </a:spcAft>
              <a:buClr>
                <a:srgbClr val="351C75"/>
              </a:buClr>
              <a:buSzPts val="1500"/>
              <a:buNone/>
              <a:defRPr sz="1500">
                <a:solidFill>
                  <a:srgbClr val="351C75"/>
                </a:solidFill>
                <a:latin typeface="Arial"/>
                <a:ea typeface="Arial"/>
                <a:cs typeface="Arial"/>
                <a:sym typeface="Arial"/>
              </a:defRPr>
            </a:lvl2pPr>
            <a:lvl3pPr indent="-228600" lvl="2" marL="1371600" algn="l">
              <a:lnSpc>
                <a:spcPct val="90000"/>
              </a:lnSpc>
              <a:spcBef>
                <a:spcPts val="500"/>
              </a:spcBef>
              <a:spcAft>
                <a:spcPts val="0"/>
              </a:spcAft>
              <a:buClr>
                <a:srgbClr val="351C75"/>
              </a:buClr>
              <a:buSzPts val="1400"/>
              <a:buNone/>
              <a:defRPr sz="1400">
                <a:solidFill>
                  <a:srgbClr val="351C75"/>
                </a:solidFill>
                <a:latin typeface="Arial"/>
                <a:ea typeface="Arial"/>
                <a:cs typeface="Arial"/>
                <a:sym typeface="Arial"/>
              </a:defRPr>
            </a:lvl3pPr>
            <a:lvl4pPr indent="-228600" lvl="3" marL="1828800" algn="l">
              <a:lnSpc>
                <a:spcPct val="90000"/>
              </a:lnSpc>
              <a:spcBef>
                <a:spcPts val="500"/>
              </a:spcBef>
              <a:spcAft>
                <a:spcPts val="0"/>
              </a:spcAft>
              <a:buClr>
                <a:srgbClr val="351C75"/>
              </a:buClr>
              <a:buSzPts val="1300"/>
              <a:buNone/>
              <a:defRPr sz="1300">
                <a:solidFill>
                  <a:srgbClr val="351C75"/>
                </a:solidFill>
                <a:latin typeface="Arial"/>
                <a:ea typeface="Arial"/>
                <a:cs typeface="Arial"/>
                <a:sym typeface="Arial"/>
              </a:defRPr>
            </a:lvl4pPr>
            <a:lvl5pPr indent="-228600" lvl="4" marL="2286000" algn="l">
              <a:lnSpc>
                <a:spcPct val="90000"/>
              </a:lnSpc>
              <a:spcBef>
                <a:spcPts val="500"/>
              </a:spcBef>
              <a:spcAft>
                <a:spcPts val="0"/>
              </a:spcAft>
              <a:buClr>
                <a:srgbClr val="351C75"/>
              </a:buClr>
              <a:buSzPts val="1200"/>
              <a:buNone/>
              <a:defRPr sz="1200">
                <a:solidFill>
                  <a:srgbClr val="351C75"/>
                </a:solidFill>
                <a:latin typeface="Arial"/>
                <a:ea typeface="Arial"/>
                <a:cs typeface="Arial"/>
                <a:sym typeface="Arial"/>
              </a:defRPr>
            </a:lvl5pPr>
            <a:lvl6pPr indent="-298450" lvl="5" marL="2743200" algn="l">
              <a:lnSpc>
                <a:spcPct val="90000"/>
              </a:lnSpc>
              <a:spcBef>
                <a:spcPts val="500"/>
              </a:spcBef>
              <a:spcAft>
                <a:spcPts val="0"/>
              </a:spcAft>
              <a:buClr>
                <a:srgbClr val="351C75"/>
              </a:buClr>
              <a:buSzPts val="1100"/>
              <a:buChar char="•"/>
              <a:defRPr sz="1100">
                <a:solidFill>
                  <a:srgbClr val="351C75"/>
                </a:solidFill>
                <a:latin typeface="Arial"/>
                <a:ea typeface="Arial"/>
                <a:cs typeface="Arial"/>
                <a:sym typeface="Arial"/>
              </a:defRPr>
            </a:lvl6pPr>
            <a:lvl7pPr indent="-292100" lvl="6" marL="3200400" algn="l">
              <a:lnSpc>
                <a:spcPct val="90000"/>
              </a:lnSpc>
              <a:spcBef>
                <a:spcPts val="500"/>
              </a:spcBef>
              <a:spcAft>
                <a:spcPts val="0"/>
              </a:spcAft>
              <a:buClr>
                <a:srgbClr val="351C75"/>
              </a:buClr>
              <a:buSzPts val="1000"/>
              <a:buChar char="•"/>
              <a:defRPr sz="1000">
                <a:solidFill>
                  <a:srgbClr val="351C75"/>
                </a:solidFill>
                <a:latin typeface="Arial"/>
                <a:ea typeface="Arial"/>
                <a:cs typeface="Arial"/>
                <a:sym typeface="Arial"/>
              </a:defRPr>
            </a:lvl7pPr>
            <a:lvl8pPr indent="-292100" lvl="7" marL="3657600" algn="l">
              <a:lnSpc>
                <a:spcPct val="90000"/>
              </a:lnSpc>
              <a:spcBef>
                <a:spcPts val="500"/>
              </a:spcBef>
              <a:spcAft>
                <a:spcPts val="0"/>
              </a:spcAft>
              <a:buClr>
                <a:srgbClr val="351C75"/>
              </a:buClr>
              <a:buSzPts val="1000"/>
              <a:buChar char="•"/>
              <a:defRPr sz="1000">
                <a:solidFill>
                  <a:srgbClr val="351C75"/>
                </a:solidFill>
                <a:latin typeface="Arial"/>
                <a:ea typeface="Arial"/>
                <a:cs typeface="Arial"/>
                <a:sym typeface="Arial"/>
              </a:defRPr>
            </a:lvl8pPr>
            <a:lvl9pPr indent="-292100" lvl="8" marL="4114800" algn="l">
              <a:lnSpc>
                <a:spcPct val="90000"/>
              </a:lnSpc>
              <a:spcBef>
                <a:spcPts val="500"/>
              </a:spcBef>
              <a:spcAft>
                <a:spcPts val="0"/>
              </a:spcAft>
              <a:buClr>
                <a:srgbClr val="351C75"/>
              </a:buClr>
              <a:buSzPts val="1000"/>
              <a:buChar char="•"/>
              <a:defRPr sz="1000">
                <a:solidFill>
                  <a:srgbClr val="351C75"/>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_Divider " showMasterSp="0">
  <p:cSld name="06_Divider Dark">
    <p:bg>
      <p:bgPr>
        <a:solidFill>
          <a:schemeClr val="lt1"/>
        </a:solidFill>
      </p:bgPr>
    </p:bg>
    <p:spTree>
      <p:nvGrpSpPr>
        <p:cNvPr id="455" name="Shape 455"/>
        <p:cNvGrpSpPr/>
        <p:nvPr/>
      </p:nvGrpSpPr>
      <p:grpSpPr>
        <a:xfrm>
          <a:off x="0" y="0"/>
          <a:ext cx="0" cy="0"/>
          <a:chOff x="0" y="0"/>
          <a:chExt cx="0" cy="0"/>
        </a:xfrm>
      </p:grpSpPr>
      <p:pic>
        <p:nvPicPr>
          <p:cNvPr id="456" name="Google Shape;456;p5"/>
          <p:cNvPicPr preferRelativeResize="0"/>
          <p:nvPr/>
        </p:nvPicPr>
        <p:blipFill rotWithShape="1">
          <a:blip r:embed="rId2">
            <a:alphaModFix/>
          </a:blip>
          <a:srcRect b="0" l="0" r="0" t="0"/>
          <a:stretch/>
        </p:blipFill>
        <p:spPr>
          <a:xfrm>
            <a:off x="0" y="-19050"/>
            <a:ext cx="12192000" cy="6932601"/>
          </a:xfrm>
          <a:prstGeom prst="rect">
            <a:avLst/>
          </a:prstGeom>
          <a:noFill/>
          <a:ln>
            <a:noFill/>
          </a:ln>
        </p:spPr>
      </p:pic>
      <p:grpSp>
        <p:nvGrpSpPr>
          <p:cNvPr id="457" name="Google Shape;457;p5"/>
          <p:cNvGrpSpPr/>
          <p:nvPr/>
        </p:nvGrpSpPr>
        <p:grpSpPr>
          <a:xfrm>
            <a:off x="608178" y="-384971"/>
            <a:ext cx="10979996" cy="340523"/>
            <a:chOff x="641881" y="-847090"/>
            <a:chExt cx="10917765" cy="800100"/>
          </a:xfrm>
        </p:grpSpPr>
        <p:grpSp>
          <p:nvGrpSpPr>
            <p:cNvPr id="458" name="Google Shape;458;p5"/>
            <p:cNvGrpSpPr/>
            <p:nvPr/>
          </p:nvGrpSpPr>
          <p:grpSpPr>
            <a:xfrm>
              <a:off x="1423636" y="-847090"/>
              <a:ext cx="139700" cy="800100"/>
              <a:chOff x="1416580" y="455930"/>
              <a:chExt cx="139700" cy="800100"/>
            </a:xfrm>
          </p:grpSpPr>
          <p:cxnSp>
            <p:nvCxnSpPr>
              <p:cNvPr id="459" name="Google Shape;459;p5"/>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60" name="Google Shape;460;p5"/>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61" name="Google Shape;461;p5"/>
            <p:cNvGrpSpPr/>
            <p:nvPr/>
          </p:nvGrpSpPr>
          <p:grpSpPr>
            <a:xfrm>
              <a:off x="2345091" y="-847090"/>
              <a:ext cx="139700" cy="800100"/>
              <a:chOff x="2339446" y="455930"/>
              <a:chExt cx="139700" cy="800100"/>
            </a:xfrm>
          </p:grpSpPr>
          <p:cxnSp>
            <p:nvCxnSpPr>
              <p:cNvPr id="462" name="Google Shape;462;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63" name="Google Shape;463;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64" name="Google Shape;464;p5"/>
            <p:cNvGrpSpPr/>
            <p:nvPr/>
          </p:nvGrpSpPr>
          <p:grpSpPr>
            <a:xfrm>
              <a:off x="3266546" y="-847090"/>
              <a:ext cx="139700" cy="800100"/>
              <a:chOff x="2339446" y="455930"/>
              <a:chExt cx="139700" cy="800100"/>
            </a:xfrm>
          </p:grpSpPr>
          <p:cxnSp>
            <p:nvCxnSpPr>
              <p:cNvPr id="465" name="Google Shape;465;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66" name="Google Shape;466;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67" name="Google Shape;467;p5"/>
            <p:cNvGrpSpPr/>
            <p:nvPr/>
          </p:nvGrpSpPr>
          <p:grpSpPr>
            <a:xfrm>
              <a:off x="4188001" y="-847090"/>
              <a:ext cx="139700" cy="800100"/>
              <a:chOff x="2339446" y="455930"/>
              <a:chExt cx="139700" cy="800100"/>
            </a:xfrm>
          </p:grpSpPr>
          <p:cxnSp>
            <p:nvCxnSpPr>
              <p:cNvPr id="468" name="Google Shape;468;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69" name="Google Shape;469;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70" name="Google Shape;470;p5"/>
            <p:cNvGrpSpPr/>
            <p:nvPr/>
          </p:nvGrpSpPr>
          <p:grpSpPr>
            <a:xfrm>
              <a:off x="5109456" y="-847090"/>
              <a:ext cx="139700" cy="800100"/>
              <a:chOff x="2339446" y="455930"/>
              <a:chExt cx="139700" cy="800100"/>
            </a:xfrm>
          </p:grpSpPr>
          <p:cxnSp>
            <p:nvCxnSpPr>
              <p:cNvPr id="471" name="Google Shape;471;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72" name="Google Shape;472;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73" name="Google Shape;473;p5"/>
            <p:cNvGrpSpPr/>
            <p:nvPr/>
          </p:nvGrpSpPr>
          <p:grpSpPr>
            <a:xfrm>
              <a:off x="6030911" y="-847090"/>
              <a:ext cx="139700" cy="800100"/>
              <a:chOff x="2339446" y="455930"/>
              <a:chExt cx="139700" cy="800100"/>
            </a:xfrm>
          </p:grpSpPr>
          <p:cxnSp>
            <p:nvCxnSpPr>
              <p:cNvPr id="474" name="Google Shape;474;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75" name="Google Shape;475;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76" name="Google Shape;476;p5"/>
            <p:cNvGrpSpPr/>
            <p:nvPr/>
          </p:nvGrpSpPr>
          <p:grpSpPr>
            <a:xfrm>
              <a:off x="6952366" y="-847090"/>
              <a:ext cx="139700" cy="800100"/>
              <a:chOff x="2339446" y="455930"/>
              <a:chExt cx="139700" cy="800100"/>
            </a:xfrm>
          </p:grpSpPr>
          <p:cxnSp>
            <p:nvCxnSpPr>
              <p:cNvPr id="477" name="Google Shape;477;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78" name="Google Shape;478;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79" name="Google Shape;479;p5"/>
            <p:cNvGrpSpPr/>
            <p:nvPr/>
          </p:nvGrpSpPr>
          <p:grpSpPr>
            <a:xfrm>
              <a:off x="7873821" y="-847090"/>
              <a:ext cx="139700" cy="800100"/>
              <a:chOff x="2339446" y="455930"/>
              <a:chExt cx="139700" cy="800100"/>
            </a:xfrm>
          </p:grpSpPr>
          <p:cxnSp>
            <p:nvCxnSpPr>
              <p:cNvPr id="480" name="Google Shape;480;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81" name="Google Shape;481;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82" name="Google Shape;482;p5"/>
            <p:cNvGrpSpPr/>
            <p:nvPr/>
          </p:nvGrpSpPr>
          <p:grpSpPr>
            <a:xfrm>
              <a:off x="8795276" y="-847090"/>
              <a:ext cx="139700" cy="800100"/>
              <a:chOff x="2339446" y="455930"/>
              <a:chExt cx="139700" cy="800100"/>
            </a:xfrm>
          </p:grpSpPr>
          <p:cxnSp>
            <p:nvCxnSpPr>
              <p:cNvPr id="483" name="Google Shape;483;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84" name="Google Shape;484;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85" name="Google Shape;485;p5"/>
            <p:cNvGrpSpPr/>
            <p:nvPr/>
          </p:nvGrpSpPr>
          <p:grpSpPr>
            <a:xfrm>
              <a:off x="9716731" y="-847090"/>
              <a:ext cx="139700" cy="800100"/>
              <a:chOff x="2339446" y="455930"/>
              <a:chExt cx="139700" cy="800100"/>
            </a:xfrm>
          </p:grpSpPr>
          <p:cxnSp>
            <p:nvCxnSpPr>
              <p:cNvPr id="486" name="Google Shape;486;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87" name="Google Shape;487;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88" name="Google Shape;488;p5"/>
            <p:cNvGrpSpPr/>
            <p:nvPr/>
          </p:nvGrpSpPr>
          <p:grpSpPr>
            <a:xfrm>
              <a:off x="10638186" y="-847090"/>
              <a:ext cx="139700" cy="800100"/>
              <a:chOff x="2339446" y="455930"/>
              <a:chExt cx="139700" cy="800100"/>
            </a:xfrm>
          </p:grpSpPr>
          <p:cxnSp>
            <p:nvCxnSpPr>
              <p:cNvPr id="489" name="Google Shape;489;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90" name="Google Shape;490;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491" name="Google Shape;491;p5"/>
            <p:cNvCxnSpPr/>
            <p:nvPr/>
          </p:nvCxnSpPr>
          <p:spPr>
            <a:xfrm>
              <a:off x="11559646" y="-84709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92" name="Google Shape;492;p5"/>
            <p:cNvCxnSpPr/>
            <p:nvPr/>
          </p:nvCxnSpPr>
          <p:spPr>
            <a:xfrm>
              <a:off x="641881" y="-84709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93" name="Google Shape;493;p5"/>
          <p:cNvGrpSpPr/>
          <p:nvPr/>
        </p:nvGrpSpPr>
        <p:grpSpPr>
          <a:xfrm>
            <a:off x="608178" y="6946866"/>
            <a:ext cx="10979996" cy="340603"/>
            <a:chOff x="641881" y="-847090"/>
            <a:chExt cx="10917765" cy="800100"/>
          </a:xfrm>
        </p:grpSpPr>
        <p:grpSp>
          <p:nvGrpSpPr>
            <p:cNvPr id="494" name="Google Shape;494;p5"/>
            <p:cNvGrpSpPr/>
            <p:nvPr/>
          </p:nvGrpSpPr>
          <p:grpSpPr>
            <a:xfrm>
              <a:off x="1423636" y="-847090"/>
              <a:ext cx="139700" cy="800100"/>
              <a:chOff x="1416580" y="455930"/>
              <a:chExt cx="139700" cy="800100"/>
            </a:xfrm>
          </p:grpSpPr>
          <p:cxnSp>
            <p:nvCxnSpPr>
              <p:cNvPr id="495" name="Google Shape;495;p5"/>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96" name="Google Shape;496;p5"/>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497" name="Google Shape;497;p5"/>
            <p:cNvGrpSpPr/>
            <p:nvPr/>
          </p:nvGrpSpPr>
          <p:grpSpPr>
            <a:xfrm>
              <a:off x="2345091" y="-847090"/>
              <a:ext cx="139700" cy="800100"/>
              <a:chOff x="2339446" y="455930"/>
              <a:chExt cx="139700" cy="800100"/>
            </a:xfrm>
          </p:grpSpPr>
          <p:cxnSp>
            <p:nvCxnSpPr>
              <p:cNvPr id="498" name="Google Shape;498;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499" name="Google Shape;499;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00" name="Google Shape;500;p5"/>
            <p:cNvGrpSpPr/>
            <p:nvPr/>
          </p:nvGrpSpPr>
          <p:grpSpPr>
            <a:xfrm>
              <a:off x="3266546" y="-847090"/>
              <a:ext cx="139700" cy="800100"/>
              <a:chOff x="2339446" y="455930"/>
              <a:chExt cx="139700" cy="800100"/>
            </a:xfrm>
          </p:grpSpPr>
          <p:cxnSp>
            <p:nvCxnSpPr>
              <p:cNvPr id="501" name="Google Shape;501;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02" name="Google Shape;502;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03" name="Google Shape;503;p5"/>
            <p:cNvGrpSpPr/>
            <p:nvPr/>
          </p:nvGrpSpPr>
          <p:grpSpPr>
            <a:xfrm>
              <a:off x="4188001" y="-847090"/>
              <a:ext cx="139700" cy="800100"/>
              <a:chOff x="2339446" y="455930"/>
              <a:chExt cx="139700" cy="800100"/>
            </a:xfrm>
          </p:grpSpPr>
          <p:cxnSp>
            <p:nvCxnSpPr>
              <p:cNvPr id="504" name="Google Shape;504;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05" name="Google Shape;505;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06" name="Google Shape;506;p5"/>
            <p:cNvGrpSpPr/>
            <p:nvPr/>
          </p:nvGrpSpPr>
          <p:grpSpPr>
            <a:xfrm>
              <a:off x="5109456" y="-847090"/>
              <a:ext cx="139700" cy="800100"/>
              <a:chOff x="2339446" y="455930"/>
              <a:chExt cx="139700" cy="800100"/>
            </a:xfrm>
          </p:grpSpPr>
          <p:cxnSp>
            <p:nvCxnSpPr>
              <p:cNvPr id="507" name="Google Shape;507;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08" name="Google Shape;508;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09" name="Google Shape;509;p5"/>
            <p:cNvGrpSpPr/>
            <p:nvPr/>
          </p:nvGrpSpPr>
          <p:grpSpPr>
            <a:xfrm>
              <a:off x="6030911" y="-847090"/>
              <a:ext cx="139700" cy="800100"/>
              <a:chOff x="2339446" y="455930"/>
              <a:chExt cx="139700" cy="800100"/>
            </a:xfrm>
          </p:grpSpPr>
          <p:cxnSp>
            <p:nvCxnSpPr>
              <p:cNvPr id="510" name="Google Shape;510;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11" name="Google Shape;511;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12" name="Google Shape;512;p5"/>
            <p:cNvGrpSpPr/>
            <p:nvPr/>
          </p:nvGrpSpPr>
          <p:grpSpPr>
            <a:xfrm>
              <a:off x="6952366" y="-847090"/>
              <a:ext cx="139700" cy="800100"/>
              <a:chOff x="2339446" y="455930"/>
              <a:chExt cx="139700" cy="800100"/>
            </a:xfrm>
          </p:grpSpPr>
          <p:cxnSp>
            <p:nvCxnSpPr>
              <p:cNvPr id="513" name="Google Shape;513;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14" name="Google Shape;514;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15" name="Google Shape;515;p5"/>
            <p:cNvGrpSpPr/>
            <p:nvPr/>
          </p:nvGrpSpPr>
          <p:grpSpPr>
            <a:xfrm>
              <a:off x="7873821" y="-847090"/>
              <a:ext cx="139700" cy="800100"/>
              <a:chOff x="2339446" y="455930"/>
              <a:chExt cx="139700" cy="800100"/>
            </a:xfrm>
          </p:grpSpPr>
          <p:cxnSp>
            <p:nvCxnSpPr>
              <p:cNvPr id="516" name="Google Shape;516;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17" name="Google Shape;517;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18" name="Google Shape;518;p5"/>
            <p:cNvGrpSpPr/>
            <p:nvPr/>
          </p:nvGrpSpPr>
          <p:grpSpPr>
            <a:xfrm>
              <a:off x="8795276" y="-847090"/>
              <a:ext cx="139700" cy="800100"/>
              <a:chOff x="2339446" y="455930"/>
              <a:chExt cx="139700" cy="800100"/>
            </a:xfrm>
          </p:grpSpPr>
          <p:cxnSp>
            <p:nvCxnSpPr>
              <p:cNvPr id="519" name="Google Shape;519;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20" name="Google Shape;520;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21" name="Google Shape;521;p5"/>
            <p:cNvGrpSpPr/>
            <p:nvPr/>
          </p:nvGrpSpPr>
          <p:grpSpPr>
            <a:xfrm>
              <a:off x="9716731" y="-847090"/>
              <a:ext cx="139700" cy="800100"/>
              <a:chOff x="2339446" y="455930"/>
              <a:chExt cx="139700" cy="800100"/>
            </a:xfrm>
          </p:grpSpPr>
          <p:cxnSp>
            <p:nvCxnSpPr>
              <p:cNvPr id="522" name="Google Shape;522;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23" name="Google Shape;523;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24" name="Google Shape;524;p5"/>
            <p:cNvGrpSpPr/>
            <p:nvPr/>
          </p:nvGrpSpPr>
          <p:grpSpPr>
            <a:xfrm>
              <a:off x="10638186" y="-847090"/>
              <a:ext cx="139700" cy="800100"/>
              <a:chOff x="2339446" y="455930"/>
              <a:chExt cx="139700" cy="800100"/>
            </a:xfrm>
          </p:grpSpPr>
          <p:cxnSp>
            <p:nvCxnSpPr>
              <p:cNvPr id="525" name="Google Shape;525;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26" name="Google Shape;526;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527" name="Google Shape;527;p5"/>
            <p:cNvCxnSpPr/>
            <p:nvPr/>
          </p:nvCxnSpPr>
          <p:spPr>
            <a:xfrm>
              <a:off x="11559646" y="-84709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28" name="Google Shape;528;p5"/>
            <p:cNvCxnSpPr/>
            <p:nvPr/>
          </p:nvCxnSpPr>
          <p:spPr>
            <a:xfrm>
              <a:off x="641881" y="-84709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29" name="Google Shape;529;p5"/>
          <p:cNvGrpSpPr/>
          <p:nvPr/>
        </p:nvGrpSpPr>
        <p:grpSpPr>
          <a:xfrm>
            <a:off x="12306379" y="334657"/>
            <a:ext cx="402247" cy="6150598"/>
            <a:chOff x="-718569" y="334657"/>
            <a:chExt cx="645558" cy="6150598"/>
          </a:xfrm>
        </p:grpSpPr>
        <p:grpSp>
          <p:nvGrpSpPr>
            <p:cNvPr id="530" name="Google Shape;530;p5"/>
            <p:cNvGrpSpPr/>
            <p:nvPr/>
          </p:nvGrpSpPr>
          <p:grpSpPr>
            <a:xfrm rot="-5400000">
              <a:off x="-421394" y="5495992"/>
              <a:ext cx="70688" cy="626078"/>
              <a:chOff x="1416580" y="455930"/>
              <a:chExt cx="139700" cy="800100"/>
            </a:xfrm>
          </p:grpSpPr>
          <p:cxnSp>
            <p:nvCxnSpPr>
              <p:cNvPr id="531" name="Google Shape;531;p5"/>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32" name="Google Shape;532;p5"/>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33" name="Google Shape;533;p5"/>
            <p:cNvGrpSpPr/>
            <p:nvPr/>
          </p:nvGrpSpPr>
          <p:grpSpPr>
            <a:xfrm rot="-5400000">
              <a:off x="-440874" y="5020427"/>
              <a:ext cx="70688" cy="626078"/>
              <a:chOff x="2339446" y="455930"/>
              <a:chExt cx="139700" cy="800100"/>
            </a:xfrm>
          </p:grpSpPr>
          <p:cxnSp>
            <p:nvCxnSpPr>
              <p:cNvPr id="534" name="Google Shape;534;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35" name="Google Shape;535;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36" name="Google Shape;536;p5"/>
            <p:cNvGrpSpPr/>
            <p:nvPr/>
          </p:nvGrpSpPr>
          <p:grpSpPr>
            <a:xfrm rot="-5400000">
              <a:off x="-440874" y="4544848"/>
              <a:ext cx="70688" cy="626078"/>
              <a:chOff x="2339446" y="455930"/>
              <a:chExt cx="139700" cy="800100"/>
            </a:xfrm>
          </p:grpSpPr>
          <p:cxnSp>
            <p:nvCxnSpPr>
              <p:cNvPr id="537" name="Google Shape;537;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38" name="Google Shape;538;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39" name="Google Shape;539;p5"/>
            <p:cNvGrpSpPr/>
            <p:nvPr/>
          </p:nvGrpSpPr>
          <p:grpSpPr>
            <a:xfrm rot="-5400000">
              <a:off x="-440874" y="4069269"/>
              <a:ext cx="70688" cy="626078"/>
              <a:chOff x="2339446" y="455930"/>
              <a:chExt cx="139700" cy="800100"/>
            </a:xfrm>
          </p:grpSpPr>
          <p:cxnSp>
            <p:nvCxnSpPr>
              <p:cNvPr id="540" name="Google Shape;540;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41" name="Google Shape;541;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42" name="Google Shape;542;p5"/>
            <p:cNvGrpSpPr/>
            <p:nvPr/>
          </p:nvGrpSpPr>
          <p:grpSpPr>
            <a:xfrm rot="-5400000">
              <a:off x="-440874" y="3593690"/>
              <a:ext cx="70688" cy="626078"/>
              <a:chOff x="2339446" y="455930"/>
              <a:chExt cx="139700" cy="800100"/>
            </a:xfrm>
          </p:grpSpPr>
          <p:cxnSp>
            <p:nvCxnSpPr>
              <p:cNvPr id="543" name="Google Shape;543;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44" name="Google Shape;544;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45" name="Google Shape;545;p5"/>
            <p:cNvGrpSpPr/>
            <p:nvPr/>
          </p:nvGrpSpPr>
          <p:grpSpPr>
            <a:xfrm rot="-5400000">
              <a:off x="-440874" y="3118111"/>
              <a:ext cx="70688" cy="626078"/>
              <a:chOff x="2339446" y="455930"/>
              <a:chExt cx="139700" cy="800100"/>
            </a:xfrm>
          </p:grpSpPr>
          <p:cxnSp>
            <p:nvCxnSpPr>
              <p:cNvPr id="546" name="Google Shape;546;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47" name="Google Shape;547;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48" name="Google Shape;548;p5"/>
            <p:cNvGrpSpPr/>
            <p:nvPr/>
          </p:nvGrpSpPr>
          <p:grpSpPr>
            <a:xfrm rot="-5400000">
              <a:off x="-440874" y="2642532"/>
              <a:ext cx="70688" cy="626078"/>
              <a:chOff x="2339446" y="455930"/>
              <a:chExt cx="139700" cy="800100"/>
            </a:xfrm>
          </p:grpSpPr>
          <p:cxnSp>
            <p:nvCxnSpPr>
              <p:cNvPr id="549" name="Google Shape;549;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50" name="Google Shape;550;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51" name="Google Shape;551;p5"/>
            <p:cNvGrpSpPr/>
            <p:nvPr/>
          </p:nvGrpSpPr>
          <p:grpSpPr>
            <a:xfrm rot="-5400000">
              <a:off x="-440874" y="2166953"/>
              <a:ext cx="70688" cy="626078"/>
              <a:chOff x="2339446" y="455930"/>
              <a:chExt cx="139700" cy="800100"/>
            </a:xfrm>
          </p:grpSpPr>
          <p:cxnSp>
            <p:nvCxnSpPr>
              <p:cNvPr id="552" name="Google Shape;552;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53" name="Google Shape;553;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54" name="Google Shape;554;p5"/>
            <p:cNvGrpSpPr/>
            <p:nvPr/>
          </p:nvGrpSpPr>
          <p:grpSpPr>
            <a:xfrm rot="-5400000">
              <a:off x="-440874" y="1691374"/>
              <a:ext cx="70688" cy="626078"/>
              <a:chOff x="2339446" y="455930"/>
              <a:chExt cx="139700" cy="800100"/>
            </a:xfrm>
          </p:grpSpPr>
          <p:cxnSp>
            <p:nvCxnSpPr>
              <p:cNvPr id="555" name="Google Shape;555;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56" name="Google Shape;556;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57" name="Google Shape;557;p5"/>
            <p:cNvGrpSpPr/>
            <p:nvPr/>
          </p:nvGrpSpPr>
          <p:grpSpPr>
            <a:xfrm rot="-5400000">
              <a:off x="-440874" y="1215795"/>
              <a:ext cx="70688" cy="626078"/>
              <a:chOff x="2339446" y="455930"/>
              <a:chExt cx="139700" cy="800100"/>
            </a:xfrm>
          </p:grpSpPr>
          <p:cxnSp>
            <p:nvCxnSpPr>
              <p:cNvPr id="558" name="Google Shape;558;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59" name="Google Shape;559;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60" name="Google Shape;560;p5"/>
            <p:cNvGrpSpPr/>
            <p:nvPr/>
          </p:nvGrpSpPr>
          <p:grpSpPr>
            <a:xfrm rot="-5400000">
              <a:off x="-440873" y="740216"/>
              <a:ext cx="70688" cy="626078"/>
              <a:chOff x="2339446" y="455930"/>
              <a:chExt cx="139700" cy="800100"/>
            </a:xfrm>
          </p:grpSpPr>
          <p:cxnSp>
            <p:nvCxnSpPr>
              <p:cNvPr id="561" name="Google Shape;561;p5"/>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62" name="Google Shape;562;p5"/>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563" name="Google Shape;563;p5"/>
            <p:cNvCxnSpPr/>
            <p:nvPr/>
          </p:nvCxnSpPr>
          <p:spPr>
            <a:xfrm rot="10800000">
              <a:off x="-405496" y="334657"/>
              <a:ext cx="0" cy="626100"/>
            </a:xfrm>
            <a:prstGeom prst="straightConnector1">
              <a:avLst/>
            </a:prstGeom>
            <a:noFill/>
            <a:ln cap="flat" cmpd="sng" w="12700">
              <a:solidFill>
                <a:schemeClr val="dk2"/>
              </a:solidFill>
              <a:prstDash val="solid"/>
              <a:miter lim="800000"/>
              <a:headEnd len="sm" w="sm" type="none"/>
              <a:tailEnd len="sm" w="sm" type="none"/>
            </a:ln>
          </p:spPr>
        </p:cxnSp>
        <p:cxnSp>
          <p:nvCxnSpPr>
            <p:cNvPr id="564" name="Google Shape;564;p5"/>
            <p:cNvCxnSpPr/>
            <p:nvPr/>
          </p:nvCxnSpPr>
          <p:spPr>
            <a:xfrm rot="10800000">
              <a:off x="-405496" y="5859155"/>
              <a:ext cx="0" cy="626100"/>
            </a:xfrm>
            <a:prstGeom prst="straightConnector1">
              <a:avLst/>
            </a:prstGeom>
            <a:noFill/>
            <a:ln cap="flat" cmpd="sng" w="12700">
              <a:solidFill>
                <a:schemeClr val="dk2"/>
              </a:solidFill>
              <a:prstDash val="solid"/>
              <a:miter lim="800000"/>
              <a:headEnd len="sm" w="sm" type="none"/>
              <a:tailEnd len="sm" w="sm" type="none"/>
            </a:ln>
          </p:spPr>
        </p:cxnSp>
      </p:grpSp>
      <p:sp>
        <p:nvSpPr>
          <p:cNvPr id="565" name="Google Shape;565;p5"/>
          <p:cNvSpPr txBox="1"/>
          <p:nvPr>
            <p:ph type="title"/>
          </p:nvPr>
        </p:nvSpPr>
        <p:spPr>
          <a:xfrm>
            <a:off x="976588" y="2660071"/>
            <a:ext cx="9961800" cy="13281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4400"/>
              <a:buNone/>
              <a:defRPr i="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6_Blank slide with subtitle">
  <p:cSld name="09_Blank slide with subtitle">
    <p:spTree>
      <p:nvGrpSpPr>
        <p:cNvPr id="566" name="Shape 566"/>
        <p:cNvGrpSpPr/>
        <p:nvPr/>
      </p:nvGrpSpPr>
      <p:grpSpPr>
        <a:xfrm>
          <a:off x="0" y="0"/>
          <a:ext cx="0" cy="0"/>
          <a:chOff x="0" y="0"/>
          <a:chExt cx="0" cy="0"/>
        </a:xfrm>
      </p:grpSpPr>
      <p:sp>
        <p:nvSpPr>
          <p:cNvPr id="567" name="Google Shape;567;p6"/>
          <p:cNvSpPr txBox="1"/>
          <p:nvPr>
            <p:ph idx="1" type="body"/>
          </p:nvPr>
        </p:nvSpPr>
        <p:spPr>
          <a:xfrm>
            <a:off x="501304" y="1293547"/>
            <a:ext cx="11108400" cy="45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0"/>
              </a:spcBef>
              <a:spcAft>
                <a:spcPts val="0"/>
              </a:spcAft>
              <a:buSzPts val="1800"/>
              <a:buChar char="•"/>
              <a:defRPr i="0" sz="1800"/>
            </a:lvl1pPr>
            <a:lvl2pPr indent="-336550" lvl="1" marL="914400" algn="l">
              <a:lnSpc>
                <a:spcPct val="90000"/>
              </a:lnSpc>
              <a:spcBef>
                <a:spcPts val="500"/>
              </a:spcBef>
              <a:spcAft>
                <a:spcPts val="0"/>
              </a:spcAft>
              <a:buSzPts val="1700"/>
              <a:buChar char="•"/>
              <a:defRPr i="0" sz="1700"/>
            </a:lvl2pPr>
            <a:lvl3pPr indent="-330200" lvl="2" marL="1371600" algn="l">
              <a:lnSpc>
                <a:spcPct val="90000"/>
              </a:lnSpc>
              <a:spcBef>
                <a:spcPts val="500"/>
              </a:spcBef>
              <a:spcAft>
                <a:spcPts val="0"/>
              </a:spcAft>
              <a:buSzPts val="1600"/>
              <a:buChar char="•"/>
              <a:defRPr i="0" sz="1600"/>
            </a:lvl3pPr>
            <a:lvl4pPr indent="-323850" lvl="3" marL="1828800" algn="l">
              <a:lnSpc>
                <a:spcPct val="90000"/>
              </a:lnSpc>
              <a:spcBef>
                <a:spcPts val="500"/>
              </a:spcBef>
              <a:spcAft>
                <a:spcPts val="0"/>
              </a:spcAft>
              <a:buSzPts val="1500"/>
              <a:buChar char="•"/>
              <a:defRPr i="0" sz="1500"/>
            </a:lvl4pPr>
            <a:lvl5pPr indent="-317500" lvl="4" marL="2286000" algn="l">
              <a:lnSpc>
                <a:spcPct val="90000"/>
              </a:lnSpc>
              <a:spcBef>
                <a:spcPts val="500"/>
              </a:spcBef>
              <a:spcAft>
                <a:spcPts val="0"/>
              </a:spcAft>
              <a:buSzPts val="1400"/>
              <a:buChar char="•"/>
              <a:defRPr i="0" sz="1400"/>
            </a:lvl5pPr>
            <a:lvl6pPr indent="-311150" lvl="5" marL="2743200" algn="l">
              <a:lnSpc>
                <a:spcPct val="90000"/>
              </a:lnSpc>
              <a:spcBef>
                <a:spcPts val="500"/>
              </a:spcBef>
              <a:spcAft>
                <a:spcPts val="0"/>
              </a:spcAft>
              <a:buClr>
                <a:schemeClr val="dk1"/>
              </a:buClr>
              <a:buSzPts val="1300"/>
              <a:buChar char="•"/>
              <a:defRPr sz="1300"/>
            </a:lvl6pPr>
            <a:lvl7pPr indent="-304800" lvl="6" marL="3200400" algn="l">
              <a:lnSpc>
                <a:spcPct val="90000"/>
              </a:lnSpc>
              <a:spcBef>
                <a:spcPts val="500"/>
              </a:spcBef>
              <a:spcAft>
                <a:spcPts val="0"/>
              </a:spcAft>
              <a:buClr>
                <a:schemeClr val="dk1"/>
              </a:buClr>
              <a:buSzPts val="1200"/>
              <a:buChar char="•"/>
              <a:defRPr sz="1200"/>
            </a:lvl7pPr>
            <a:lvl8pPr indent="-298450" lvl="7" marL="3657600" algn="l">
              <a:lnSpc>
                <a:spcPct val="90000"/>
              </a:lnSpc>
              <a:spcBef>
                <a:spcPts val="500"/>
              </a:spcBef>
              <a:spcAft>
                <a:spcPts val="0"/>
              </a:spcAft>
              <a:buClr>
                <a:schemeClr val="dk1"/>
              </a:buClr>
              <a:buSzPts val="1100"/>
              <a:buChar char="•"/>
              <a:defRPr sz="1100"/>
            </a:lvl8pPr>
            <a:lvl9pPr indent="-292100" lvl="8" marL="4114800" algn="l">
              <a:lnSpc>
                <a:spcPct val="90000"/>
              </a:lnSpc>
              <a:spcBef>
                <a:spcPts val="500"/>
              </a:spcBef>
              <a:spcAft>
                <a:spcPts val="0"/>
              </a:spcAft>
              <a:buClr>
                <a:schemeClr val="dk1"/>
              </a:buClr>
              <a:buSzPts val="1000"/>
              <a:buChar char="•"/>
              <a:defRPr sz="1000"/>
            </a:lvl9pPr>
          </a:lstStyle>
          <a:p/>
        </p:txBody>
      </p:sp>
      <p:sp>
        <p:nvSpPr>
          <p:cNvPr id="568" name="Google Shape;568;p6"/>
          <p:cNvSpPr txBox="1"/>
          <p:nvPr>
            <p:ph type="title"/>
          </p:nvPr>
        </p:nvSpPr>
        <p:spPr>
          <a:xfrm>
            <a:off x="501304" y="457201"/>
            <a:ext cx="11108400" cy="546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3300"/>
              <a:buNone/>
              <a:defRPr i="0" sz="3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9_Quotes x 3" showMasterSp="0">
  <p:cSld name="17_Quotes x 3">
    <p:spTree>
      <p:nvGrpSpPr>
        <p:cNvPr id="569" name="Shape 569"/>
        <p:cNvGrpSpPr/>
        <p:nvPr/>
      </p:nvGrpSpPr>
      <p:grpSpPr>
        <a:xfrm>
          <a:off x="0" y="0"/>
          <a:ext cx="0" cy="0"/>
          <a:chOff x="0" y="0"/>
          <a:chExt cx="0" cy="0"/>
        </a:xfrm>
      </p:grpSpPr>
      <p:sp>
        <p:nvSpPr>
          <p:cNvPr id="570" name="Google Shape;570;p7"/>
          <p:cNvSpPr txBox="1"/>
          <p:nvPr>
            <p:ph idx="1" type="body"/>
          </p:nvPr>
        </p:nvSpPr>
        <p:spPr>
          <a:xfrm>
            <a:off x="605625" y="3601850"/>
            <a:ext cx="3504000" cy="2570400"/>
          </a:xfrm>
          <a:prstGeom prst="rect">
            <a:avLst/>
          </a:prstGeom>
          <a:noFill/>
          <a:ln>
            <a:noFill/>
          </a:ln>
        </p:spPr>
        <p:txBody>
          <a:bodyPr anchorCtr="0" anchor="t" bIns="45700" lIns="91425" spcFirstLastPara="1" rIns="182875" wrap="square" tIns="45700">
            <a:normAutofit/>
          </a:bodyPr>
          <a:lstStyle>
            <a:lvl1pPr indent="-342900" lvl="0" marL="457200" algn="l">
              <a:lnSpc>
                <a:spcPct val="90000"/>
              </a:lnSpc>
              <a:spcBef>
                <a:spcPts val="1000"/>
              </a:spcBef>
              <a:spcAft>
                <a:spcPts val="0"/>
              </a:spcAft>
              <a:buClr>
                <a:schemeClr val="dk1"/>
              </a:buClr>
              <a:buSzPts val="1800"/>
              <a:buChar char="•"/>
              <a:defRPr sz="1800">
                <a:solidFill>
                  <a:schemeClr val="dk1"/>
                </a:solidFill>
              </a:defRPr>
            </a:lvl1pPr>
            <a:lvl2pPr indent="-336550" lvl="1" marL="914400" algn="l">
              <a:lnSpc>
                <a:spcPct val="90000"/>
              </a:lnSpc>
              <a:spcBef>
                <a:spcPts val="500"/>
              </a:spcBef>
              <a:spcAft>
                <a:spcPts val="0"/>
              </a:spcAft>
              <a:buClr>
                <a:schemeClr val="dk1"/>
              </a:buClr>
              <a:buSzPts val="1700"/>
              <a:buChar char="•"/>
              <a:defRPr sz="1700"/>
            </a:lvl2pPr>
            <a:lvl3pPr indent="-330200" lvl="2" marL="1371600" algn="l">
              <a:lnSpc>
                <a:spcPct val="90000"/>
              </a:lnSpc>
              <a:spcBef>
                <a:spcPts val="500"/>
              </a:spcBef>
              <a:spcAft>
                <a:spcPts val="0"/>
              </a:spcAft>
              <a:buClr>
                <a:schemeClr val="dk1"/>
              </a:buClr>
              <a:buSzPts val="1600"/>
              <a:buChar char="•"/>
              <a:defRPr sz="1600"/>
            </a:lvl3pPr>
            <a:lvl4pPr indent="-323850" lvl="3" marL="1828800" algn="l">
              <a:lnSpc>
                <a:spcPct val="90000"/>
              </a:lnSpc>
              <a:spcBef>
                <a:spcPts val="500"/>
              </a:spcBef>
              <a:spcAft>
                <a:spcPts val="0"/>
              </a:spcAft>
              <a:buClr>
                <a:schemeClr val="dk1"/>
              </a:buClr>
              <a:buSzPts val="1500"/>
              <a:buChar char="•"/>
              <a:defRPr sz="1500"/>
            </a:lvl4pPr>
            <a:lvl5pPr indent="-228600" lvl="4" marL="2286000" algn="l">
              <a:lnSpc>
                <a:spcPct val="90000"/>
              </a:lnSpc>
              <a:spcBef>
                <a:spcPts val="500"/>
              </a:spcBef>
              <a:spcAft>
                <a:spcPts val="0"/>
              </a:spcAft>
              <a:buSzPts val="1400"/>
              <a:buFont typeface="Arial"/>
              <a:buNone/>
              <a:defRPr sz="1400"/>
            </a:lvl5pPr>
            <a:lvl6pPr indent="-311150" lvl="5" marL="2743200" algn="l">
              <a:lnSpc>
                <a:spcPct val="90000"/>
              </a:lnSpc>
              <a:spcBef>
                <a:spcPts val="500"/>
              </a:spcBef>
              <a:spcAft>
                <a:spcPts val="0"/>
              </a:spcAft>
              <a:buClr>
                <a:schemeClr val="dk1"/>
              </a:buClr>
              <a:buSzPts val="1300"/>
              <a:buChar char="•"/>
              <a:defRPr sz="1300"/>
            </a:lvl6pPr>
            <a:lvl7pPr indent="-304800" lvl="6" marL="3200400" algn="l">
              <a:lnSpc>
                <a:spcPct val="90000"/>
              </a:lnSpc>
              <a:spcBef>
                <a:spcPts val="500"/>
              </a:spcBef>
              <a:spcAft>
                <a:spcPts val="0"/>
              </a:spcAft>
              <a:buClr>
                <a:schemeClr val="dk1"/>
              </a:buClr>
              <a:buSzPts val="1200"/>
              <a:buChar char="•"/>
              <a:defRPr sz="1200"/>
            </a:lvl7pPr>
            <a:lvl8pPr indent="-298450" lvl="7" marL="3657600" algn="l">
              <a:lnSpc>
                <a:spcPct val="90000"/>
              </a:lnSpc>
              <a:spcBef>
                <a:spcPts val="500"/>
              </a:spcBef>
              <a:spcAft>
                <a:spcPts val="0"/>
              </a:spcAft>
              <a:buClr>
                <a:schemeClr val="dk1"/>
              </a:buClr>
              <a:buSzPts val="1100"/>
              <a:buChar char="•"/>
              <a:defRPr sz="1100"/>
            </a:lvl8pPr>
            <a:lvl9pPr indent="-292100" lvl="8" marL="4114800" algn="l">
              <a:lnSpc>
                <a:spcPct val="90000"/>
              </a:lnSpc>
              <a:spcBef>
                <a:spcPts val="500"/>
              </a:spcBef>
              <a:spcAft>
                <a:spcPts val="0"/>
              </a:spcAft>
              <a:buClr>
                <a:schemeClr val="dk1"/>
              </a:buClr>
              <a:buSzPts val="1000"/>
              <a:buChar char="•"/>
              <a:defRPr sz="1000"/>
            </a:lvl9pPr>
          </a:lstStyle>
          <a:p/>
        </p:txBody>
      </p:sp>
      <p:sp>
        <p:nvSpPr>
          <p:cNvPr id="571" name="Google Shape;571;p7"/>
          <p:cNvSpPr/>
          <p:nvPr>
            <p:ph idx="2" type="pic"/>
          </p:nvPr>
        </p:nvSpPr>
        <p:spPr>
          <a:xfrm>
            <a:off x="4419267" y="1589956"/>
            <a:ext cx="3384300" cy="1839000"/>
          </a:xfrm>
          <a:prstGeom prst="rect">
            <a:avLst/>
          </a:prstGeom>
          <a:solidFill>
            <a:srgbClr val="D9D2E9"/>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lt1"/>
              </a:buClr>
              <a:buSzPts val="1800"/>
              <a:buFont typeface="Arial"/>
              <a:buChar char="•"/>
              <a:defRPr b="1" i="0" sz="18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72" name="Google Shape;572;p7"/>
          <p:cNvSpPr/>
          <p:nvPr>
            <p:ph idx="3" type="pic"/>
          </p:nvPr>
        </p:nvSpPr>
        <p:spPr>
          <a:xfrm>
            <a:off x="621238" y="1589956"/>
            <a:ext cx="3384300" cy="1839000"/>
          </a:xfrm>
          <a:prstGeom prst="rect">
            <a:avLst/>
          </a:prstGeom>
          <a:solidFill>
            <a:srgbClr val="D9D2E9"/>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lt1"/>
              </a:buClr>
              <a:buSzPts val="1800"/>
              <a:buFont typeface="Arial"/>
              <a:buChar char="•"/>
              <a:defRPr b="1" i="0" sz="18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73" name="Google Shape;573;p7"/>
          <p:cNvSpPr/>
          <p:nvPr>
            <p:ph idx="4" type="pic"/>
          </p:nvPr>
        </p:nvSpPr>
        <p:spPr>
          <a:xfrm>
            <a:off x="8203759" y="1589956"/>
            <a:ext cx="3384300" cy="1839000"/>
          </a:xfrm>
          <a:prstGeom prst="rect">
            <a:avLst/>
          </a:prstGeom>
          <a:solidFill>
            <a:srgbClr val="D9D2E9"/>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lt1"/>
              </a:buClr>
              <a:buSzPts val="1800"/>
              <a:buFont typeface="Arial"/>
              <a:buChar char="•"/>
              <a:defRPr b="1" i="0" sz="18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574" name="Google Shape;574;p7"/>
          <p:cNvGrpSpPr/>
          <p:nvPr/>
        </p:nvGrpSpPr>
        <p:grpSpPr>
          <a:xfrm>
            <a:off x="608178" y="-384971"/>
            <a:ext cx="10979996" cy="340523"/>
            <a:chOff x="641881" y="-847090"/>
            <a:chExt cx="10917765" cy="800100"/>
          </a:xfrm>
        </p:grpSpPr>
        <p:grpSp>
          <p:nvGrpSpPr>
            <p:cNvPr id="575" name="Google Shape;575;p7"/>
            <p:cNvGrpSpPr/>
            <p:nvPr/>
          </p:nvGrpSpPr>
          <p:grpSpPr>
            <a:xfrm>
              <a:off x="1423636" y="-847090"/>
              <a:ext cx="139700" cy="800100"/>
              <a:chOff x="1416580" y="455930"/>
              <a:chExt cx="139700" cy="800100"/>
            </a:xfrm>
          </p:grpSpPr>
          <p:cxnSp>
            <p:nvCxnSpPr>
              <p:cNvPr id="576" name="Google Shape;576;p7"/>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77" name="Google Shape;577;p7"/>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78" name="Google Shape;578;p7"/>
            <p:cNvGrpSpPr/>
            <p:nvPr/>
          </p:nvGrpSpPr>
          <p:grpSpPr>
            <a:xfrm>
              <a:off x="2345091" y="-847090"/>
              <a:ext cx="139700" cy="800100"/>
              <a:chOff x="2339446" y="455930"/>
              <a:chExt cx="139700" cy="800100"/>
            </a:xfrm>
          </p:grpSpPr>
          <p:cxnSp>
            <p:nvCxnSpPr>
              <p:cNvPr id="579" name="Google Shape;579;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80" name="Google Shape;580;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81" name="Google Shape;581;p7"/>
            <p:cNvGrpSpPr/>
            <p:nvPr/>
          </p:nvGrpSpPr>
          <p:grpSpPr>
            <a:xfrm>
              <a:off x="3266546" y="-847090"/>
              <a:ext cx="139700" cy="800100"/>
              <a:chOff x="2339446" y="455930"/>
              <a:chExt cx="139700" cy="800100"/>
            </a:xfrm>
          </p:grpSpPr>
          <p:cxnSp>
            <p:nvCxnSpPr>
              <p:cNvPr id="582" name="Google Shape;582;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83" name="Google Shape;583;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84" name="Google Shape;584;p7"/>
            <p:cNvGrpSpPr/>
            <p:nvPr/>
          </p:nvGrpSpPr>
          <p:grpSpPr>
            <a:xfrm>
              <a:off x="4188001" y="-847090"/>
              <a:ext cx="139700" cy="800100"/>
              <a:chOff x="2339446" y="455930"/>
              <a:chExt cx="139700" cy="800100"/>
            </a:xfrm>
          </p:grpSpPr>
          <p:cxnSp>
            <p:nvCxnSpPr>
              <p:cNvPr id="585" name="Google Shape;585;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86" name="Google Shape;586;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87" name="Google Shape;587;p7"/>
            <p:cNvGrpSpPr/>
            <p:nvPr/>
          </p:nvGrpSpPr>
          <p:grpSpPr>
            <a:xfrm>
              <a:off x="5109456" y="-847090"/>
              <a:ext cx="139700" cy="800100"/>
              <a:chOff x="2339446" y="455930"/>
              <a:chExt cx="139700" cy="800100"/>
            </a:xfrm>
          </p:grpSpPr>
          <p:cxnSp>
            <p:nvCxnSpPr>
              <p:cNvPr id="588" name="Google Shape;588;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89" name="Google Shape;589;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90" name="Google Shape;590;p7"/>
            <p:cNvGrpSpPr/>
            <p:nvPr/>
          </p:nvGrpSpPr>
          <p:grpSpPr>
            <a:xfrm>
              <a:off x="6030911" y="-847090"/>
              <a:ext cx="139700" cy="800100"/>
              <a:chOff x="2339446" y="455930"/>
              <a:chExt cx="139700" cy="800100"/>
            </a:xfrm>
          </p:grpSpPr>
          <p:cxnSp>
            <p:nvCxnSpPr>
              <p:cNvPr id="591" name="Google Shape;591;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92" name="Google Shape;592;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93" name="Google Shape;593;p7"/>
            <p:cNvGrpSpPr/>
            <p:nvPr/>
          </p:nvGrpSpPr>
          <p:grpSpPr>
            <a:xfrm>
              <a:off x="6952366" y="-847090"/>
              <a:ext cx="139700" cy="800100"/>
              <a:chOff x="2339446" y="455930"/>
              <a:chExt cx="139700" cy="800100"/>
            </a:xfrm>
          </p:grpSpPr>
          <p:cxnSp>
            <p:nvCxnSpPr>
              <p:cNvPr id="594" name="Google Shape;594;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95" name="Google Shape;595;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96" name="Google Shape;596;p7"/>
            <p:cNvGrpSpPr/>
            <p:nvPr/>
          </p:nvGrpSpPr>
          <p:grpSpPr>
            <a:xfrm>
              <a:off x="7873821" y="-847090"/>
              <a:ext cx="139700" cy="800100"/>
              <a:chOff x="2339446" y="455930"/>
              <a:chExt cx="139700" cy="800100"/>
            </a:xfrm>
          </p:grpSpPr>
          <p:cxnSp>
            <p:nvCxnSpPr>
              <p:cNvPr id="597" name="Google Shape;597;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598" name="Google Shape;598;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599" name="Google Shape;599;p7"/>
            <p:cNvGrpSpPr/>
            <p:nvPr/>
          </p:nvGrpSpPr>
          <p:grpSpPr>
            <a:xfrm>
              <a:off x="8795276" y="-847090"/>
              <a:ext cx="139700" cy="800100"/>
              <a:chOff x="2339446" y="455930"/>
              <a:chExt cx="139700" cy="800100"/>
            </a:xfrm>
          </p:grpSpPr>
          <p:cxnSp>
            <p:nvCxnSpPr>
              <p:cNvPr id="600" name="Google Shape;600;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01" name="Google Shape;601;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02" name="Google Shape;602;p7"/>
            <p:cNvGrpSpPr/>
            <p:nvPr/>
          </p:nvGrpSpPr>
          <p:grpSpPr>
            <a:xfrm>
              <a:off x="9716731" y="-847090"/>
              <a:ext cx="139700" cy="800100"/>
              <a:chOff x="2339446" y="455930"/>
              <a:chExt cx="139700" cy="800100"/>
            </a:xfrm>
          </p:grpSpPr>
          <p:cxnSp>
            <p:nvCxnSpPr>
              <p:cNvPr id="603" name="Google Shape;603;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04" name="Google Shape;604;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05" name="Google Shape;605;p7"/>
            <p:cNvGrpSpPr/>
            <p:nvPr/>
          </p:nvGrpSpPr>
          <p:grpSpPr>
            <a:xfrm>
              <a:off x="10638186" y="-847090"/>
              <a:ext cx="139700" cy="800100"/>
              <a:chOff x="2339446" y="455930"/>
              <a:chExt cx="139700" cy="800100"/>
            </a:xfrm>
          </p:grpSpPr>
          <p:cxnSp>
            <p:nvCxnSpPr>
              <p:cNvPr id="606" name="Google Shape;606;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07" name="Google Shape;607;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608" name="Google Shape;608;p7"/>
            <p:cNvCxnSpPr/>
            <p:nvPr/>
          </p:nvCxnSpPr>
          <p:spPr>
            <a:xfrm>
              <a:off x="11559646" y="-84709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09" name="Google Shape;609;p7"/>
            <p:cNvCxnSpPr/>
            <p:nvPr/>
          </p:nvCxnSpPr>
          <p:spPr>
            <a:xfrm>
              <a:off x="641881" y="-84709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10" name="Google Shape;610;p7"/>
          <p:cNvGrpSpPr/>
          <p:nvPr/>
        </p:nvGrpSpPr>
        <p:grpSpPr>
          <a:xfrm>
            <a:off x="608178" y="6946866"/>
            <a:ext cx="10979996" cy="340603"/>
            <a:chOff x="641881" y="-847090"/>
            <a:chExt cx="10917765" cy="800100"/>
          </a:xfrm>
        </p:grpSpPr>
        <p:grpSp>
          <p:nvGrpSpPr>
            <p:cNvPr id="611" name="Google Shape;611;p7"/>
            <p:cNvGrpSpPr/>
            <p:nvPr/>
          </p:nvGrpSpPr>
          <p:grpSpPr>
            <a:xfrm>
              <a:off x="1423636" y="-847090"/>
              <a:ext cx="139700" cy="800100"/>
              <a:chOff x="1416580" y="455930"/>
              <a:chExt cx="139700" cy="800100"/>
            </a:xfrm>
          </p:grpSpPr>
          <p:cxnSp>
            <p:nvCxnSpPr>
              <p:cNvPr id="612" name="Google Shape;612;p7"/>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13" name="Google Shape;613;p7"/>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14" name="Google Shape;614;p7"/>
            <p:cNvGrpSpPr/>
            <p:nvPr/>
          </p:nvGrpSpPr>
          <p:grpSpPr>
            <a:xfrm>
              <a:off x="2345091" y="-847090"/>
              <a:ext cx="139700" cy="800100"/>
              <a:chOff x="2339446" y="455930"/>
              <a:chExt cx="139700" cy="800100"/>
            </a:xfrm>
          </p:grpSpPr>
          <p:cxnSp>
            <p:nvCxnSpPr>
              <p:cNvPr id="615" name="Google Shape;615;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16" name="Google Shape;616;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17" name="Google Shape;617;p7"/>
            <p:cNvGrpSpPr/>
            <p:nvPr/>
          </p:nvGrpSpPr>
          <p:grpSpPr>
            <a:xfrm>
              <a:off x="3266546" y="-847090"/>
              <a:ext cx="139700" cy="800100"/>
              <a:chOff x="2339446" y="455930"/>
              <a:chExt cx="139700" cy="800100"/>
            </a:xfrm>
          </p:grpSpPr>
          <p:cxnSp>
            <p:nvCxnSpPr>
              <p:cNvPr id="618" name="Google Shape;618;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19" name="Google Shape;619;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20" name="Google Shape;620;p7"/>
            <p:cNvGrpSpPr/>
            <p:nvPr/>
          </p:nvGrpSpPr>
          <p:grpSpPr>
            <a:xfrm>
              <a:off x="4188001" y="-847090"/>
              <a:ext cx="139700" cy="800100"/>
              <a:chOff x="2339446" y="455930"/>
              <a:chExt cx="139700" cy="800100"/>
            </a:xfrm>
          </p:grpSpPr>
          <p:cxnSp>
            <p:nvCxnSpPr>
              <p:cNvPr id="621" name="Google Shape;621;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22" name="Google Shape;622;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23" name="Google Shape;623;p7"/>
            <p:cNvGrpSpPr/>
            <p:nvPr/>
          </p:nvGrpSpPr>
          <p:grpSpPr>
            <a:xfrm>
              <a:off x="5109456" y="-847090"/>
              <a:ext cx="139700" cy="800100"/>
              <a:chOff x="2339446" y="455930"/>
              <a:chExt cx="139700" cy="800100"/>
            </a:xfrm>
          </p:grpSpPr>
          <p:cxnSp>
            <p:nvCxnSpPr>
              <p:cNvPr id="624" name="Google Shape;624;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25" name="Google Shape;625;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26" name="Google Shape;626;p7"/>
            <p:cNvGrpSpPr/>
            <p:nvPr/>
          </p:nvGrpSpPr>
          <p:grpSpPr>
            <a:xfrm>
              <a:off x="6030911" y="-847090"/>
              <a:ext cx="139700" cy="800100"/>
              <a:chOff x="2339446" y="455930"/>
              <a:chExt cx="139700" cy="800100"/>
            </a:xfrm>
          </p:grpSpPr>
          <p:cxnSp>
            <p:nvCxnSpPr>
              <p:cNvPr id="627" name="Google Shape;627;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28" name="Google Shape;628;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29" name="Google Shape;629;p7"/>
            <p:cNvGrpSpPr/>
            <p:nvPr/>
          </p:nvGrpSpPr>
          <p:grpSpPr>
            <a:xfrm>
              <a:off x="6952366" y="-847090"/>
              <a:ext cx="139700" cy="800100"/>
              <a:chOff x="2339446" y="455930"/>
              <a:chExt cx="139700" cy="800100"/>
            </a:xfrm>
          </p:grpSpPr>
          <p:cxnSp>
            <p:nvCxnSpPr>
              <p:cNvPr id="630" name="Google Shape;630;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31" name="Google Shape;631;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32" name="Google Shape;632;p7"/>
            <p:cNvGrpSpPr/>
            <p:nvPr/>
          </p:nvGrpSpPr>
          <p:grpSpPr>
            <a:xfrm>
              <a:off x="7873821" y="-847090"/>
              <a:ext cx="139700" cy="800100"/>
              <a:chOff x="2339446" y="455930"/>
              <a:chExt cx="139700" cy="800100"/>
            </a:xfrm>
          </p:grpSpPr>
          <p:cxnSp>
            <p:nvCxnSpPr>
              <p:cNvPr id="633" name="Google Shape;633;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34" name="Google Shape;634;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35" name="Google Shape;635;p7"/>
            <p:cNvGrpSpPr/>
            <p:nvPr/>
          </p:nvGrpSpPr>
          <p:grpSpPr>
            <a:xfrm>
              <a:off x="8795276" y="-847090"/>
              <a:ext cx="139700" cy="800100"/>
              <a:chOff x="2339446" y="455930"/>
              <a:chExt cx="139700" cy="800100"/>
            </a:xfrm>
          </p:grpSpPr>
          <p:cxnSp>
            <p:nvCxnSpPr>
              <p:cNvPr id="636" name="Google Shape;636;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37" name="Google Shape;637;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38" name="Google Shape;638;p7"/>
            <p:cNvGrpSpPr/>
            <p:nvPr/>
          </p:nvGrpSpPr>
          <p:grpSpPr>
            <a:xfrm>
              <a:off x="9716731" y="-847090"/>
              <a:ext cx="139700" cy="800100"/>
              <a:chOff x="2339446" y="455930"/>
              <a:chExt cx="139700" cy="800100"/>
            </a:xfrm>
          </p:grpSpPr>
          <p:cxnSp>
            <p:nvCxnSpPr>
              <p:cNvPr id="639" name="Google Shape;639;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40" name="Google Shape;640;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41" name="Google Shape;641;p7"/>
            <p:cNvGrpSpPr/>
            <p:nvPr/>
          </p:nvGrpSpPr>
          <p:grpSpPr>
            <a:xfrm>
              <a:off x="10638186" y="-847090"/>
              <a:ext cx="139700" cy="800100"/>
              <a:chOff x="2339446" y="455930"/>
              <a:chExt cx="139700" cy="800100"/>
            </a:xfrm>
          </p:grpSpPr>
          <p:cxnSp>
            <p:nvCxnSpPr>
              <p:cNvPr id="642" name="Google Shape;642;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43" name="Google Shape;643;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644" name="Google Shape;644;p7"/>
            <p:cNvCxnSpPr/>
            <p:nvPr/>
          </p:nvCxnSpPr>
          <p:spPr>
            <a:xfrm>
              <a:off x="11559646" y="-84709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45" name="Google Shape;645;p7"/>
            <p:cNvCxnSpPr/>
            <p:nvPr/>
          </p:nvCxnSpPr>
          <p:spPr>
            <a:xfrm>
              <a:off x="641881" y="-84709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46" name="Google Shape;646;p7"/>
          <p:cNvGrpSpPr/>
          <p:nvPr/>
        </p:nvGrpSpPr>
        <p:grpSpPr>
          <a:xfrm>
            <a:off x="-470162" y="334657"/>
            <a:ext cx="409155" cy="6150598"/>
            <a:chOff x="-718569" y="334657"/>
            <a:chExt cx="645558" cy="6150598"/>
          </a:xfrm>
        </p:grpSpPr>
        <p:grpSp>
          <p:nvGrpSpPr>
            <p:cNvPr id="647" name="Google Shape;647;p7"/>
            <p:cNvGrpSpPr/>
            <p:nvPr/>
          </p:nvGrpSpPr>
          <p:grpSpPr>
            <a:xfrm rot="-5400000">
              <a:off x="-421394" y="5495992"/>
              <a:ext cx="70688" cy="626078"/>
              <a:chOff x="1416580" y="455930"/>
              <a:chExt cx="139700" cy="800100"/>
            </a:xfrm>
          </p:grpSpPr>
          <p:cxnSp>
            <p:nvCxnSpPr>
              <p:cNvPr id="648" name="Google Shape;648;p7"/>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49" name="Google Shape;649;p7"/>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50" name="Google Shape;650;p7"/>
            <p:cNvGrpSpPr/>
            <p:nvPr/>
          </p:nvGrpSpPr>
          <p:grpSpPr>
            <a:xfrm rot="-5400000">
              <a:off x="-440874" y="5020427"/>
              <a:ext cx="70688" cy="626078"/>
              <a:chOff x="2339446" y="455930"/>
              <a:chExt cx="139700" cy="800100"/>
            </a:xfrm>
          </p:grpSpPr>
          <p:cxnSp>
            <p:nvCxnSpPr>
              <p:cNvPr id="651" name="Google Shape;651;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52" name="Google Shape;652;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53" name="Google Shape;653;p7"/>
            <p:cNvGrpSpPr/>
            <p:nvPr/>
          </p:nvGrpSpPr>
          <p:grpSpPr>
            <a:xfrm rot="-5400000">
              <a:off x="-440874" y="4544848"/>
              <a:ext cx="70688" cy="626078"/>
              <a:chOff x="2339446" y="455930"/>
              <a:chExt cx="139700" cy="800100"/>
            </a:xfrm>
          </p:grpSpPr>
          <p:cxnSp>
            <p:nvCxnSpPr>
              <p:cNvPr id="654" name="Google Shape;654;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55" name="Google Shape;655;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56" name="Google Shape;656;p7"/>
            <p:cNvGrpSpPr/>
            <p:nvPr/>
          </p:nvGrpSpPr>
          <p:grpSpPr>
            <a:xfrm rot="-5400000">
              <a:off x="-440874" y="4069269"/>
              <a:ext cx="70688" cy="626078"/>
              <a:chOff x="2339446" y="455930"/>
              <a:chExt cx="139700" cy="800100"/>
            </a:xfrm>
          </p:grpSpPr>
          <p:cxnSp>
            <p:nvCxnSpPr>
              <p:cNvPr id="657" name="Google Shape;657;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58" name="Google Shape;658;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59" name="Google Shape;659;p7"/>
            <p:cNvGrpSpPr/>
            <p:nvPr/>
          </p:nvGrpSpPr>
          <p:grpSpPr>
            <a:xfrm rot="-5400000">
              <a:off x="-440874" y="3593690"/>
              <a:ext cx="70688" cy="626078"/>
              <a:chOff x="2339446" y="455930"/>
              <a:chExt cx="139700" cy="800100"/>
            </a:xfrm>
          </p:grpSpPr>
          <p:cxnSp>
            <p:nvCxnSpPr>
              <p:cNvPr id="660" name="Google Shape;660;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61" name="Google Shape;661;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62" name="Google Shape;662;p7"/>
            <p:cNvGrpSpPr/>
            <p:nvPr/>
          </p:nvGrpSpPr>
          <p:grpSpPr>
            <a:xfrm rot="-5400000">
              <a:off x="-440874" y="3118111"/>
              <a:ext cx="70688" cy="626078"/>
              <a:chOff x="2339446" y="455930"/>
              <a:chExt cx="139700" cy="800100"/>
            </a:xfrm>
          </p:grpSpPr>
          <p:cxnSp>
            <p:nvCxnSpPr>
              <p:cNvPr id="663" name="Google Shape;663;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64" name="Google Shape;664;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65" name="Google Shape;665;p7"/>
            <p:cNvGrpSpPr/>
            <p:nvPr/>
          </p:nvGrpSpPr>
          <p:grpSpPr>
            <a:xfrm rot="-5400000">
              <a:off x="-440874" y="2642532"/>
              <a:ext cx="70688" cy="626078"/>
              <a:chOff x="2339446" y="455930"/>
              <a:chExt cx="139700" cy="800100"/>
            </a:xfrm>
          </p:grpSpPr>
          <p:cxnSp>
            <p:nvCxnSpPr>
              <p:cNvPr id="666" name="Google Shape;666;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67" name="Google Shape;667;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68" name="Google Shape;668;p7"/>
            <p:cNvGrpSpPr/>
            <p:nvPr/>
          </p:nvGrpSpPr>
          <p:grpSpPr>
            <a:xfrm rot="-5400000">
              <a:off x="-440874" y="2166953"/>
              <a:ext cx="70688" cy="626078"/>
              <a:chOff x="2339446" y="455930"/>
              <a:chExt cx="139700" cy="800100"/>
            </a:xfrm>
          </p:grpSpPr>
          <p:cxnSp>
            <p:nvCxnSpPr>
              <p:cNvPr id="669" name="Google Shape;669;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70" name="Google Shape;670;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71" name="Google Shape;671;p7"/>
            <p:cNvGrpSpPr/>
            <p:nvPr/>
          </p:nvGrpSpPr>
          <p:grpSpPr>
            <a:xfrm rot="-5400000">
              <a:off x="-440874" y="1691374"/>
              <a:ext cx="70688" cy="626078"/>
              <a:chOff x="2339446" y="455930"/>
              <a:chExt cx="139700" cy="800100"/>
            </a:xfrm>
          </p:grpSpPr>
          <p:cxnSp>
            <p:nvCxnSpPr>
              <p:cNvPr id="672" name="Google Shape;672;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73" name="Google Shape;673;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74" name="Google Shape;674;p7"/>
            <p:cNvGrpSpPr/>
            <p:nvPr/>
          </p:nvGrpSpPr>
          <p:grpSpPr>
            <a:xfrm rot="-5400000">
              <a:off x="-440874" y="1215795"/>
              <a:ext cx="70688" cy="626078"/>
              <a:chOff x="2339446" y="455930"/>
              <a:chExt cx="139700" cy="800100"/>
            </a:xfrm>
          </p:grpSpPr>
          <p:cxnSp>
            <p:nvCxnSpPr>
              <p:cNvPr id="675" name="Google Shape;675;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76" name="Google Shape;676;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77" name="Google Shape;677;p7"/>
            <p:cNvGrpSpPr/>
            <p:nvPr/>
          </p:nvGrpSpPr>
          <p:grpSpPr>
            <a:xfrm rot="-5400000">
              <a:off x="-440873" y="740216"/>
              <a:ext cx="70688" cy="626078"/>
              <a:chOff x="2339446" y="455930"/>
              <a:chExt cx="139700" cy="800100"/>
            </a:xfrm>
          </p:grpSpPr>
          <p:cxnSp>
            <p:nvCxnSpPr>
              <p:cNvPr id="678" name="Google Shape;678;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79" name="Google Shape;679;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680" name="Google Shape;680;p7"/>
            <p:cNvCxnSpPr/>
            <p:nvPr/>
          </p:nvCxnSpPr>
          <p:spPr>
            <a:xfrm rot="10800000">
              <a:off x="-405496" y="334657"/>
              <a:ext cx="0" cy="626100"/>
            </a:xfrm>
            <a:prstGeom prst="straightConnector1">
              <a:avLst/>
            </a:prstGeom>
            <a:noFill/>
            <a:ln cap="flat" cmpd="sng" w="12700">
              <a:solidFill>
                <a:schemeClr val="dk2"/>
              </a:solidFill>
              <a:prstDash val="solid"/>
              <a:miter lim="800000"/>
              <a:headEnd len="sm" w="sm" type="none"/>
              <a:tailEnd len="sm" w="sm" type="none"/>
            </a:ln>
          </p:spPr>
        </p:cxnSp>
        <p:cxnSp>
          <p:nvCxnSpPr>
            <p:cNvPr id="681" name="Google Shape;681;p7"/>
            <p:cNvCxnSpPr/>
            <p:nvPr/>
          </p:nvCxnSpPr>
          <p:spPr>
            <a:xfrm rot="10800000">
              <a:off x="-405496" y="5859155"/>
              <a:ext cx="0" cy="626100"/>
            </a:xfrm>
            <a:prstGeom prst="straightConnector1">
              <a:avLst/>
            </a:prstGeom>
            <a:noFill/>
            <a:ln cap="flat" cmpd="sng" w="12700">
              <a:solidFill>
                <a:schemeClr val="dk2"/>
              </a:solidFill>
              <a:prstDash val="solid"/>
              <a:miter lim="800000"/>
              <a:headEnd len="sm" w="sm" type="none"/>
              <a:tailEnd len="sm" w="sm" type="none"/>
            </a:ln>
          </p:spPr>
        </p:cxnSp>
      </p:grpSp>
      <p:grpSp>
        <p:nvGrpSpPr>
          <p:cNvPr id="682" name="Google Shape;682;p7"/>
          <p:cNvGrpSpPr/>
          <p:nvPr/>
        </p:nvGrpSpPr>
        <p:grpSpPr>
          <a:xfrm>
            <a:off x="12306379" y="334657"/>
            <a:ext cx="402247" cy="6150598"/>
            <a:chOff x="-718569" y="334657"/>
            <a:chExt cx="645558" cy="6150598"/>
          </a:xfrm>
        </p:grpSpPr>
        <p:grpSp>
          <p:nvGrpSpPr>
            <p:cNvPr id="683" name="Google Shape;683;p7"/>
            <p:cNvGrpSpPr/>
            <p:nvPr/>
          </p:nvGrpSpPr>
          <p:grpSpPr>
            <a:xfrm rot="-5400000">
              <a:off x="-421394" y="5495992"/>
              <a:ext cx="70688" cy="626078"/>
              <a:chOff x="1416580" y="455930"/>
              <a:chExt cx="139700" cy="800100"/>
            </a:xfrm>
          </p:grpSpPr>
          <p:cxnSp>
            <p:nvCxnSpPr>
              <p:cNvPr id="684" name="Google Shape;684;p7"/>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85" name="Google Shape;685;p7"/>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86" name="Google Shape;686;p7"/>
            <p:cNvGrpSpPr/>
            <p:nvPr/>
          </p:nvGrpSpPr>
          <p:grpSpPr>
            <a:xfrm rot="-5400000">
              <a:off x="-440874" y="5020427"/>
              <a:ext cx="70688" cy="626078"/>
              <a:chOff x="2339446" y="455930"/>
              <a:chExt cx="139700" cy="800100"/>
            </a:xfrm>
          </p:grpSpPr>
          <p:cxnSp>
            <p:nvCxnSpPr>
              <p:cNvPr id="687" name="Google Shape;687;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88" name="Google Shape;688;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89" name="Google Shape;689;p7"/>
            <p:cNvGrpSpPr/>
            <p:nvPr/>
          </p:nvGrpSpPr>
          <p:grpSpPr>
            <a:xfrm rot="-5400000">
              <a:off x="-440874" y="4544848"/>
              <a:ext cx="70688" cy="626078"/>
              <a:chOff x="2339446" y="455930"/>
              <a:chExt cx="139700" cy="800100"/>
            </a:xfrm>
          </p:grpSpPr>
          <p:cxnSp>
            <p:nvCxnSpPr>
              <p:cNvPr id="690" name="Google Shape;690;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91" name="Google Shape;691;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92" name="Google Shape;692;p7"/>
            <p:cNvGrpSpPr/>
            <p:nvPr/>
          </p:nvGrpSpPr>
          <p:grpSpPr>
            <a:xfrm rot="-5400000">
              <a:off x="-440874" y="4069269"/>
              <a:ext cx="70688" cy="626078"/>
              <a:chOff x="2339446" y="455930"/>
              <a:chExt cx="139700" cy="800100"/>
            </a:xfrm>
          </p:grpSpPr>
          <p:cxnSp>
            <p:nvCxnSpPr>
              <p:cNvPr id="693" name="Google Shape;693;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94" name="Google Shape;694;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95" name="Google Shape;695;p7"/>
            <p:cNvGrpSpPr/>
            <p:nvPr/>
          </p:nvGrpSpPr>
          <p:grpSpPr>
            <a:xfrm rot="-5400000">
              <a:off x="-440874" y="3593690"/>
              <a:ext cx="70688" cy="626078"/>
              <a:chOff x="2339446" y="455930"/>
              <a:chExt cx="139700" cy="800100"/>
            </a:xfrm>
          </p:grpSpPr>
          <p:cxnSp>
            <p:nvCxnSpPr>
              <p:cNvPr id="696" name="Google Shape;696;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697" name="Google Shape;697;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698" name="Google Shape;698;p7"/>
            <p:cNvGrpSpPr/>
            <p:nvPr/>
          </p:nvGrpSpPr>
          <p:grpSpPr>
            <a:xfrm rot="-5400000">
              <a:off x="-440874" y="3118111"/>
              <a:ext cx="70688" cy="626078"/>
              <a:chOff x="2339446" y="455930"/>
              <a:chExt cx="139700" cy="800100"/>
            </a:xfrm>
          </p:grpSpPr>
          <p:cxnSp>
            <p:nvCxnSpPr>
              <p:cNvPr id="699" name="Google Shape;699;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00" name="Google Shape;700;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01" name="Google Shape;701;p7"/>
            <p:cNvGrpSpPr/>
            <p:nvPr/>
          </p:nvGrpSpPr>
          <p:grpSpPr>
            <a:xfrm rot="-5400000">
              <a:off x="-440874" y="2642532"/>
              <a:ext cx="70688" cy="626078"/>
              <a:chOff x="2339446" y="455930"/>
              <a:chExt cx="139700" cy="800100"/>
            </a:xfrm>
          </p:grpSpPr>
          <p:cxnSp>
            <p:nvCxnSpPr>
              <p:cNvPr id="702" name="Google Shape;702;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03" name="Google Shape;703;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04" name="Google Shape;704;p7"/>
            <p:cNvGrpSpPr/>
            <p:nvPr/>
          </p:nvGrpSpPr>
          <p:grpSpPr>
            <a:xfrm rot="-5400000">
              <a:off x="-440874" y="2166953"/>
              <a:ext cx="70688" cy="626078"/>
              <a:chOff x="2339446" y="455930"/>
              <a:chExt cx="139700" cy="800100"/>
            </a:xfrm>
          </p:grpSpPr>
          <p:cxnSp>
            <p:nvCxnSpPr>
              <p:cNvPr id="705" name="Google Shape;705;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06" name="Google Shape;706;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07" name="Google Shape;707;p7"/>
            <p:cNvGrpSpPr/>
            <p:nvPr/>
          </p:nvGrpSpPr>
          <p:grpSpPr>
            <a:xfrm rot="-5400000">
              <a:off x="-440874" y="1691374"/>
              <a:ext cx="70688" cy="626078"/>
              <a:chOff x="2339446" y="455930"/>
              <a:chExt cx="139700" cy="800100"/>
            </a:xfrm>
          </p:grpSpPr>
          <p:cxnSp>
            <p:nvCxnSpPr>
              <p:cNvPr id="708" name="Google Shape;708;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09" name="Google Shape;709;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10" name="Google Shape;710;p7"/>
            <p:cNvGrpSpPr/>
            <p:nvPr/>
          </p:nvGrpSpPr>
          <p:grpSpPr>
            <a:xfrm rot="-5400000">
              <a:off x="-440874" y="1215795"/>
              <a:ext cx="70688" cy="626078"/>
              <a:chOff x="2339446" y="455930"/>
              <a:chExt cx="139700" cy="800100"/>
            </a:xfrm>
          </p:grpSpPr>
          <p:cxnSp>
            <p:nvCxnSpPr>
              <p:cNvPr id="711" name="Google Shape;711;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12" name="Google Shape;712;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13" name="Google Shape;713;p7"/>
            <p:cNvGrpSpPr/>
            <p:nvPr/>
          </p:nvGrpSpPr>
          <p:grpSpPr>
            <a:xfrm rot="-5400000">
              <a:off x="-440873" y="740216"/>
              <a:ext cx="70688" cy="626078"/>
              <a:chOff x="2339446" y="455930"/>
              <a:chExt cx="139700" cy="800100"/>
            </a:xfrm>
          </p:grpSpPr>
          <p:cxnSp>
            <p:nvCxnSpPr>
              <p:cNvPr id="714" name="Google Shape;714;p7"/>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15" name="Google Shape;715;p7"/>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716" name="Google Shape;716;p7"/>
            <p:cNvCxnSpPr/>
            <p:nvPr/>
          </p:nvCxnSpPr>
          <p:spPr>
            <a:xfrm rot="10800000">
              <a:off x="-405496" y="334657"/>
              <a:ext cx="0" cy="626100"/>
            </a:xfrm>
            <a:prstGeom prst="straightConnector1">
              <a:avLst/>
            </a:prstGeom>
            <a:noFill/>
            <a:ln cap="flat" cmpd="sng" w="12700">
              <a:solidFill>
                <a:schemeClr val="dk2"/>
              </a:solidFill>
              <a:prstDash val="solid"/>
              <a:miter lim="800000"/>
              <a:headEnd len="sm" w="sm" type="none"/>
              <a:tailEnd len="sm" w="sm" type="none"/>
            </a:ln>
          </p:spPr>
        </p:cxnSp>
        <p:cxnSp>
          <p:nvCxnSpPr>
            <p:cNvPr id="717" name="Google Shape;717;p7"/>
            <p:cNvCxnSpPr/>
            <p:nvPr/>
          </p:nvCxnSpPr>
          <p:spPr>
            <a:xfrm rot="10800000">
              <a:off x="-405496" y="5859155"/>
              <a:ext cx="0" cy="626100"/>
            </a:xfrm>
            <a:prstGeom prst="straightConnector1">
              <a:avLst/>
            </a:prstGeom>
            <a:noFill/>
            <a:ln cap="flat" cmpd="sng" w="12700">
              <a:solidFill>
                <a:schemeClr val="dk2"/>
              </a:solidFill>
              <a:prstDash val="solid"/>
              <a:miter lim="800000"/>
              <a:headEnd len="sm" w="sm" type="none"/>
              <a:tailEnd len="sm" w="sm" type="none"/>
            </a:ln>
          </p:spPr>
        </p:cxnSp>
      </p:grpSp>
      <p:cxnSp>
        <p:nvCxnSpPr>
          <p:cNvPr id="718" name="Google Shape;718;p7"/>
          <p:cNvCxnSpPr/>
          <p:nvPr/>
        </p:nvCxnSpPr>
        <p:spPr>
          <a:xfrm>
            <a:off x="4192059" y="1562100"/>
            <a:ext cx="0" cy="4610100"/>
          </a:xfrm>
          <a:prstGeom prst="straightConnector1">
            <a:avLst/>
          </a:prstGeom>
          <a:noFill/>
          <a:ln cap="flat" cmpd="sng" w="19050">
            <a:solidFill>
              <a:srgbClr val="C7CAD0"/>
            </a:solidFill>
            <a:prstDash val="solid"/>
            <a:miter lim="800000"/>
            <a:headEnd len="sm" w="sm" type="none"/>
            <a:tailEnd len="sm" w="sm" type="none"/>
          </a:ln>
        </p:spPr>
      </p:cxnSp>
      <p:cxnSp>
        <p:nvCxnSpPr>
          <p:cNvPr id="719" name="Google Shape;719;p7"/>
          <p:cNvCxnSpPr/>
          <p:nvPr/>
        </p:nvCxnSpPr>
        <p:spPr>
          <a:xfrm>
            <a:off x="8018078" y="1562100"/>
            <a:ext cx="0" cy="4610100"/>
          </a:xfrm>
          <a:prstGeom prst="straightConnector1">
            <a:avLst/>
          </a:prstGeom>
          <a:noFill/>
          <a:ln cap="flat" cmpd="sng" w="19050">
            <a:solidFill>
              <a:srgbClr val="C7CAD0"/>
            </a:solidFill>
            <a:prstDash val="solid"/>
            <a:miter lim="800000"/>
            <a:headEnd len="sm" w="sm" type="none"/>
            <a:tailEnd len="sm" w="sm" type="none"/>
          </a:ln>
        </p:spPr>
      </p:cxnSp>
      <p:sp>
        <p:nvSpPr>
          <p:cNvPr id="720" name="Google Shape;720;p7"/>
          <p:cNvSpPr txBox="1"/>
          <p:nvPr>
            <p:ph type="title"/>
          </p:nvPr>
        </p:nvSpPr>
        <p:spPr>
          <a:xfrm>
            <a:off x="501304" y="421319"/>
            <a:ext cx="11086500" cy="582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3300"/>
              <a:buNone/>
              <a:defRPr i="0" sz="3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1" name="Google Shape;721;p7"/>
          <p:cNvSpPr txBox="1"/>
          <p:nvPr>
            <p:ph idx="5" type="body"/>
          </p:nvPr>
        </p:nvSpPr>
        <p:spPr>
          <a:xfrm>
            <a:off x="4419275" y="3601850"/>
            <a:ext cx="3504000" cy="2570400"/>
          </a:xfrm>
          <a:prstGeom prst="rect">
            <a:avLst/>
          </a:prstGeom>
          <a:noFill/>
          <a:ln>
            <a:noFill/>
          </a:ln>
        </p:spPr>
        <p:txBody>
          <a:bodyPr anchorCtr="0" anchor="t" bIns="45700" lIns="91425" spcFirstLastPara="1" rIns="182875" wrap="square" tIns="45700">
            <a:normAutofit/>
          </a:bodyPr>
          <a:lstStyle>
            <a:lvl1pPr indent="-342900" lvl="0" marL="457200" algn="l">
              <a:lnSpc>
                <a:spcPct val="90000"/>
              </a:lnSpc>
              <a:spcBef>
                <a:spcPts val="1000"/>
              </a:spcBef>
              <a:spcAft>
                <a:spcPts val="0"/>
              </a:spcAft>
              <a:buClr>
                <a:schemeClr val="dk1"/>
              </a:buClr>
              <a:buSzPts val="1800"/>
              <a:buChar char="•"/>
              <a:defRPr sz="1800">
                <a:solidFill>
                  <a:schemeClr val="dk1"/>
                </a:solidFill>
              </a:defRPr>
            </a:lvl1pPr>
            <a:lvl2pPr indent="-336550" lvl="1" marL="914400" algn="l">
              <a:lnSpc>
                <a:spcPct val="90000"/>
              </a:lnSpc>
              <a:spcBef>
                <a:spcPts val="500"/>
              </a:spcBef>
              <a:spcAft>
                <a:spcPts val="0"/>
              </a:spcAft>
              <a:buClr>
                <a:schemeClr val="dk1"/>
              </a:buClr>
              <a:buSzPts val="1700"/>
              <a:buChar char="•"/>
              <a:defRPr sz="1700"/>
            </a:lvl2pPr>
            <a:lvl3pPr indent="-330200" lvl="2" marL="1371600" algn="l">
              <a:lnSpc>
                <a:spcPct val="90000"/>
              </a:lnSpc>
              <a:spcBef>
                <a:spcPts val="500"/>
              </a:spcBef>
              <a:spcAft>
                <a:spcPts val="0"/>
              </a:spcAft>
              <a:buClr>
                <a:schemeClr val="dk1"/>
              </a:buClr>
              <a:buSzPts val="1600"/>
              <a:buChar char="•"/>
              <a:defRPr sz="1600"/>
            </a:lvl3pPr>
            <a:lvl4pPr indent="-323850" lvl="3" marL="1828800" algn="l">
              <a:lnSpc>
                <a:spcPct val="90000"/>
              </a:lnSpc>
              <a:spcBef>
                <a:spcPts val="500"/>
              </a:spcBef>
              <a:spcAft>
                <a:spcPts val="0"/>
              </a:spcAft>
              <a:buClr>
                <a:schemeClr val="dk1"/>
              </a:buClr>
              <a:buSzPts val="1500"/>
              <a:buChar char="•"/>
              <a:defRPr sz="1500"/>
            </a:lvl4pPr>
            <a:lvl5pPr indent="-228600" lvl="4" marL="2286000" algn="l">
              <a:lnSpc>
                <a:spcPct val="90000"/>
              </a:lnSpc>
              <a:spcBef>
                <a:spcPts val="500"/>
              </a:spcBef>
              <a:spcAft>
                <a:spcPts val="0"/>
              </a:spcAft>
              <a:buSzPts val="1400"/>
              <a:buFont typeface="Arial"/>
              <a:buNone/>
              <a:defRPr sz="1400"/>
            </a:lvl5pPr>
            <a:lvl6pPr indent="-311150" lvl="5" marL="2743200" algn="l">
              <a:lnSpc>
                <a:spcPct val="90000"/>
              </a:lnSpc>
              <a:spcBef>
                <a:spcPts val="500"/>
              </a:spcBef>
              <a:spcAft>
                <a:spcPts val="0"/>
              </a:spcAft>
              <a:buClr>
                <a:schemeClr val="dk1"/>
              </a:buClr>
              <a:buSzPts val="1300"/>
              <a:buChar char="•"/>
              <a:defRPr sz="1300"/>
            </a:lvl6pPr>
            <a:lvl7pPr indent="-304800" lvl="6" marL="3200400" algn="l">
              <a:lnSpc>
                <a:spcPct val="90000"/>
              </a:lnSpc>
              <a:spcBef>
                <a:spcPts val="500"/>
              </a:spcBef>
              <a:spcAft>
                <a:spcPts val="0"/>
              </a:spcAft>
              <a:buClr>
                <a:schemeClr val="dk1"/>
              </a:buClr>
              <a:buSzPts val="1200"/>
              <a:buChar char="•"/>
              <a:defRPr sz="1200"/>
            </a:lvl7pPr>
            <a:lvl8pPr indent="-298450" lvl="7" marL="3657600" algn="l">
              <a:lnSpc>
                <a:spcPct val="90000"/>
              </a:lnSpc>
              <a:spcBef>
                <a:spcPts val="500"/>
              </a:spcBef>
              <a:spcAft>
                <a:spcPts val="0"/>
              </a:spcAft>
              <a:buClr>
                <a:schemeClr val="dk1"/>
              </a:buClr>
              <a:buSzPts val="1100"/>
              <a:buChar char="•"/>
              <a:defRPr sz="1100"/>
            </a:lvl8pPr>
            <a:lvl9pPr indent="-292100" lvl="8" marL="4114800" algn="l">
              <a:lnSpc>
                <a:spcPct val="90000"/>
              </a:lnSpc>
              <a:spcBef>
                <a:spcPts val="500"/>
              </a:spcBef>
              <a:spcAft>
                <a:spcPts val="0"/>
              </a:spcAft>
              <a:buClr>
                <a:schemeClr val="dk1"/>
              </a:buClr>
              <a:buSzPts val="1000"/>
              <a:buChar char="•"/>
              <a:defRPr sz="1000"/>
            </a:lvl9pPr>
          </a:lstStyle>
          <a:p/>
        </p:txBody>
      </p:sp>
      <p:sp>
        <p:nvSpPr>
          <p:cNvPr id="722" name="Google Shape;722;p7"/>
          <p:cNvSpPr txBox="1"/>
          <p:nvPr>
            <p:ph idx="6" type="body"/>
          </p:nvPr>
        </p:nvSpPr>
        <p:spPr>
          <a:xfrm>
            <a:off x="8232925" y="3601850"/>
            <a:ext cx="3504000" cy="2570400"/>
          </a:xfrm>
          <a:prstGeom prst="rect">
            <a:avLst/>
          </a:prstGeom>
          <a:noFill/>
          <a:ln>
            <a:noFill/>
          </a:ln>
        </p:spPr>
        <p:txBody>
          <a:bodyPr anchorCtr="0" anchor="t" bIns="45700" lIns="91425" spcFirstLastPara="1" rIns="182875" wrap="square" tIns="45700">
            <a:normAutofit/>
          </a:bodyPr>
          <a:lstStyle>
            <a:lvl1pPr indent="-342900" lvl="0" marL="457200" algn="l">
              <a:lnSpc>
                <a:spcPct val="90000"/>
              </a:lnSpc>
              <a:spcBef>
                <a:spcPts val="1000"/>
              </a:spcBef>
              <a:spcAft>
                <a:spcPts val="0"/>
              </a:spcAft>
              <a:buClr>
                <a:schemeClr val="dk1"/>
              </a:buClr>
              <a:buSzPts val="1800"/>
              <a:buChar char="•"/>
              <a:defRPr sz="1800">
                <a:solidFill>
                  <a:schemeClr val="dk1"/>
                </a:solidFill>
              </a:defRPr>
            </a:lvl1pPr>
            <a:lvl2pPr indent="-336550" lvl="1" marL="914400" algn="l">
              <a:lnSpc>
                <a:spcPct val="90000"/>
              </a:lnSpc>
              <a:spcBef>
                <a:spcPts val="500"/>
              </a:spcBef>
              <a:spcAft>
                <a:spcPts val="0"/>
              </a:spcAft>
              <a:buClr>
                <a:schemeClr val="dk1"/>
              </a:buClr>
              <a:buSzPts val="1700"/>
              <a:buChar char="•"/>
              <a:defRPr sz="1700"/>
            </a:lvl2pPr>
            <a:lvl3pPr indent="-330200" lvl="2" marL="1371600" algn="l">
              <a:lnSpc>
                <a:spcPct val="90000"/>
              </a:lnSpc>
              <a:spcBef>
                <a:spcPts val="500"/>
              </a:spcBef>
              <a:spcAft>
                <a:spcPts val="0"/>
              </a:spcAft>
              <a:buClr>
                <a:schemeClr val="dk1"/>
              </a:buClr>
              <a:buSzPts val="1600"/>
              <a:buChar char="•"/>
              <a:defRPr sz="1600"/>
            </a:lvl3pPr>
            <a:lvl4pPr indent="-323850" lvl="3" marL="1828800" algn="l">
              <a:lnSpc>
                <a:spcPct val="90000"/>
              </a:lnSpc>
              <a:spcBef>
                <a:spcPts val="500"/>
              </a:spcBef>
              <a:spcAft>
                <a:spcPts val="0"/>
              </a:spcAft>
              <a:buClr>
                <a:schemeClr val="dk1"/>
              </a:buClr>
              <a:buSzPts val="1500"/>
              <a:buChar char="•"/>
              <a:defRPr sz="1500"/>
            </a:lvl4pPr>
            <a:lvl5pPr indent="-228600" lvl="4" marL="2286000" algn="l">
              <a:lnSpc>
                <a:spcPct val="90000"/>
              </a:lnSpc>
              <a:spcBef>
                <a:spcPts val="500"/>
              </a:spcBef>
              <a:spcAft>
                <a:spcPts val="0"/>
              </a:spcAft>
              <a:buSzPts val="1400"/>
              <a:buFont typeface="Arial"/>
              <a:buNone/>
              <a:defRPr sz="1400"/>
            </a:lvl5pPr>
            <a:lvl6pPr indent="-311150" lvl="5" marL="2743200" algn="l">
              <a:lnSpc>
                <a:spcPct val="90000"/>
              </a:lnSpc>
              <a:spcBef>
                <a:spcPts val="500"/>
              </a:spcBef>
              <a:spcAft>
                <a:spcPts val="0"/>
              </a:spcAft>
              <a:buClr>
                <a:schemeClr val="dk1"/>
              </a:buClr>
              <a:buSzPts val="1300"/>
              <a:buChar char="•"/>
              <a:defRPr sz="1300"/>
            </a:lvl6pPr>
            <a:lvl7pPr indent="-304800" lvl="6" marL="3200400" algn="l">
              <a:lnSpc>
                <a:spcPct val="90000"/>
              </a:lnSpc>
              <a:spcBef>
                <a:spcPts val="500"/>
              </a:spcBef>
              <a:spcAft>
                <a:spcPts val="0"/>
              </a:spcAft>
              <a:buClr>
                <a:schemeClr val="dk1"/>
              </a:buClr>
              <a:buSzPts val="1200"/>
              <a:buChar char="•"/>
              <a:defRPr sz="1200"/>
            </a:lvl7pPr>
            <a:lvl8pPr indent="-298450" lvl="7" marL="3657600" algn="l">
              <a:lnSpc>
                <a:spcPct val="90000"/>
              </a:lnSpc>
              <a:spcBef>
                <a:spcPts val="500"/>
              </a:spcBef>
              <a:spcAft>
                <a:spcPts val="0"/>
              </a:spcAft>
              <a:buClr>
                <a:schemeClr val="dk1"/>
              </a:buClr>
              <a:buSzPts val="1100"/>
              <a:buChar char="•"/>
              <a:defRPr sz="1100"/>
            </a:lvl8pPr>
            <a:lvl9pPr indent="-292100" lvl="8" marL="4114800" algn="l">
              <a:lnSpc>
                <a:spcPct val="90000"/>
              </a:lnSpc>
              <a:spcBef>
                <a:spcPts val="500"/>
              </a:spcBef>
              <a:spcAft>
                <a:spcPts val="0"/>
              </a:spcAft>
              <a:buClr>
                <a:schemeClr val="dk1"/>
              </a:buClr>
              <a:buSzPts val="1000"/>
              <a:buChar char="•"/>
              <a:defRPr sz="1000"/>
            </a:lvl9pPr>
          </a:lstStyle>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_Divider with subtitle" showMasterSp="0">
  <p:cSld name="7_Divider Dark">
    <p:bg>
      <p:bgPr>
        <a:solidFill>
          <a:schemeClr val="lt1"/>
        </a:solidFill>
      </p:bgPr>
    </p:bg>
    <p:spTree>
      <p:nvGrpSpPr>
        <p:cNvPr id="723" name="Shape 723"/>
        <p:cNvGrpSpPr/>
        <p:nvPr/>
      </p:nvGrpSpPr>
      <p:grpSpPr>
        <a:xfrm>
          <a:off x="0" y="0"/>
          <a:ext cx="0" cy="0"/>
          <a:chOff x="0" y="0"/>
          <a:chExt cx="0" cy="0"/>
        </a:xfrm>
      </p:grpSpPr>
      <p:pic>
        <p:nvPicPr>
          <p:cNvPr id="724" name="Google Shape;724;p8"/>
          <p:cNvPicPr preferRelativeResize="0"/>
          <p:nvPr/>
        </p:nvPicPr>
        <p:blipFill rotWithShape="1">
          <a:blip r:embed="rId2">
            <a:alphaModFix/>
          </a:blip>
          <a:srcRect b="0" l="0" r="0" t="0"/>
          <a:stretch/>
        </p:blipFill>
        <p:spPr>
          <a:xfrm>
            <a:off x="0" y="-19050"/>
            <a:ext cx="12192000" cy="6932601"/>
          </a:xfrm>
          <a:prstGeom prst="rect">
            <a:avLst/>
          </a:prstGeom>
          <a:noFill/>
          <a:ln>
            <a:noFill/>
          </a:ln>
        </p:spPr>
      </p:pic>
      <p:grpSp>
        <p:nvGrpSpPr>
          <p:cNvPr id="725" name="Google Shape;725;p8"/>
          <p:cNvGrpSpPr/>
          <p:nvPr/>
        </p:nvGrpSpPr>
        <p:grpSpPr>
          <a:xfrm>
            <a:off x="608178" y="-384971"/>
            <a:ext cx="10979996" cy="340523"/>
            <a:chOff x="641881" y="-847090"/>
            <a:chExt cx="10917765" cy="800100"/>
          </a:xfrm>
        </p:grpSpPr>
        <p:grpSp>
          <p:nvGrpSpPr>
            <p:cNvPr id="726" name="Google Shape;726;p8"/>
            <p:cNvGrpSpPr/>
            <p:nvPr/>
          </p:nvGrpSpPr>
          <p:grpSpPr>
            <a:xfrm>
              <a:off x="1423636" y="-847090"/>
              <a:ext cx="139700" cy="800100"/>
              <a:chOff x="1416580" y="455930"/>
              <a:chExt cx="139700" cy="800100"/>
            </a:xfrm>
          </p:grpSpPr>
          <p:cxnSp>
            <p:nvCxnSpPr>
              <p:cNvPr id="727" name="Google Shape;727;p8"/>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28" name="Google Shape;728;p8"/>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29" name="Google Shape;729;p8"/>
            <p:cNvGrpSpPr/>
            <p:nvPr/>
          </p:nvGrpSpPr>
          <p:grpSpPr>
            <a:xfrm>
              <a:off x="2345091" y="-847090"/>
              <a:ext cx="139700" cy="800100"/>
              <a:chOff x="2339446" y="455930"/>
              <a:chExt cx="139700" cy="800100"/>
            </a:xfrm>
          </p:grpSpPr>
          <p:cxnSp>
            <p:nvCxnSpPr>
              <p:cNvPr id="730" name="Google Shape;730;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31" name="Google Shape;731;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32" name="Google Shape;732;p8"/>
            <p:cNvGrpSpPr/>
            <p:nvPr/>
          </p:nvGrpSpPr>
          <p:grpSpPr>
            <a:xfrm>
              <a:off x="3266546" y="-847090"/>
              <a:ext cx="139700" cy="800100"/>
              <a:chOff x="2339446" y="455930"/>
              <a:chExt cx="139700" cy="800100"/>
            </a:xfrm>
          </p:grpSpPr>
          <p:cxnSp>
            <p:nvCxnSpPr>
              <p:cNvPr id="733" name="Google Shape;733;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34" name="Google Shape;734;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35" name="Google Shape;735;p8"/>
            <p:cNvGrpSpPr/>
            <p:nvPr/>
          </p:nvGrpSpPr>
          <p:grpSpPr>
            <a:xfrm>
              <a:off x="4188001" y="-847090"/>
              <a:ext cx="139700" cy="800100"/>
              <a:chOff x="2339446" y="455930"/>
              <a:chExt cx="139700" cy="800100"/>
            </a:xfrm>
          </p:grpSpPr>
          <p:cxnSp>
            <p:nvCxnSpPr>
              <p:cNvPr id="736" name="Google Shape;736;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37" name="Google Shape;737;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38" name="Google Shape;738;p8"/>
            <p:cNvGrpSpPr/>
            <p:nvPr/>
          </p:nvGrpSpPr>
          <p:grpSpPr>
            <a:xfrm>
              <a:off x="5109456" y="-847090"/>
              <a:ext cx="139700" cy="800100"/>
              <a:chOff x="2339446" y="455930"/>
              <a:chExt cx="139700" cy="800100"/>
            </a:xfrm>
          </p:grpSpPr>
          <p:cxnSp>
            <p:nvCxnSpPr>
              <p:cNvPr id="739" name="Google Shape;739;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40" name="Google Shape;740;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41" name="Google Shape;741;p8"/>
            <p:cNvGrpSpPr/>
            <p:nvPr/>
          </p:nvGrpSpPr>
          <p:grpSpPr>
            <a:xfrm>
              <a:off x="6030911" y="-847090"/>
              <a:ext cx="139700" cy="800100"/>
              <a:chOff x="2339446" y="455930"/>
              <a:chExt cx="139700" cy="800100"/>
            </a:xfrm>
          </p:grpSpPr>
          <p:cxnSp>
            <p:nvCxnSpPr>
              <p:cNvPr id="742" name="Google Shape;742;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43" name="Google Shape;743;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44" name="Google Shape;744;p8"/>
            <p:cNvGrpSpPr/>
            <p:nvPr/>
          </p:nvGrpSpPr>
          <p:grpSpPr>
            <a:xfrm>
              <a:off x="6952366" y="-847090"/>
              <a:ext cx="139700" cy="800100"/>
              <a:chOff x="2339446" y="455930"/>
              <a:chExt cx="139700" cy="800100"/>
            </a:xfrm>
          </p:grpSpPr>
          <p:cxnSp>
            <p:nvCxnSpPr>
              <p:cNvPr id="745" name="Google Shape;745;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46" name="Google Shape;746;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47" name="Google Shape;747;p8"/>
            <p:cNvGrpSpPr/>
            <p:nvPr/>
          </p:nvGrpSpPr>
          <p:grpSpPr>
            <a:xfrm>
              <a:off x="7873821" y="-847090"/>
              <a:ext cx="139700" cy="800100"/>
              <a:chOff x="2339446" y="455930"/>
              <a:chExt cx="139700" cy="800100"/>
            </a:xfrm>
          </p:grpSpPr>
          <p:cxnSp>
            <p:nvCxnSpPr>
              <p:cNvPr id="748" name="Google Shape;748;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49" name="Google Shape;749;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50" name="Google Shape;750;p8"/>
            <p:cNvGrpSpPr/>
            <p:nvPr/>
          </p:nvGrpSpPr>
          <p:grpSpPr>
            <a:xfrm>
              <a:off x="8795276" y="-847090"/>
              <a:ext cx="139700" cy="800100"/>
              <a:chOff x="2339446" y="455930"/>
              <a:chExt cx="139700" cy="800100"/>
            </a:xfrm>
          </p:grpSpPr>
          <p:cxnSp>
            <p:nvCxnSpPr>
              <p:cNvPr id="751" name="Google Shape;751;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52" name="Google Shape;752;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53" name="Google Shape;753;p8"/>
            <p:cNvGrpSpPr/>
            <p:nvPr/>
          </p:nvGrpSpPr>
          <p:grpSpPr>
            <a:xfrm>
              <a:off x="9716731" y="-847090"/>
              <a:ext cx="139700" cy="800100"/>
              <a:chOff x="2339446" y="455930"/>
              <a:chExt cx="139700" cy="800100"/>
            </a:xfrm>
          </p:grpSpPr>
          <p:cxnSp>
            <p:nvCxnSpPr>
              <p:cNvPr id="754" name="Google Shape;754;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55" name="Google Shape;755;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56" name="Google Shape;756;p8"/>
            <p:cNvGrpSpPr/>
            <p:nvPr/>
          </p:nvGrpSpPr>
          <p:grpSpPr>
            <a:xfrm>
              <a:off x="10638186" y="-847090"/>
              <a:ext cx="139700" cy="800100"/>
              <a:chOff x="2339446" y="455930"/>
              <a:chExt cx="139700" cy="800100"/>
            </a:xfrm>
          </p:grpSpPr>
          <p:cxnSp>
            <p:nvCxnSpPr>
              <p:cNvPr id="757" name="Google Shape;757;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58" name="Google Shape;758;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759" name="Google Shape;759;p8"/>
            <p:cNvCxnSpPr/>
            <p:nvPr/>
          </p:nvCxnSpPr>
          <p:spPr>
            <a:xfrm>
              <a:off x="11559646" y="-84709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60" name="Google Shape;760;p8"/>
            <p:cNvCxnSpPr/>
            <p:nvPr/>
          </p:nvCxnSpPr>
          <p:spPr>
            <a:xfrm>
              <a:off x="641881" y="-84709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61" name="Google Shape;761;p8"/>
          <p:cNvGrpSpPr/>
          <p:nvPr/>
        </p:nvGrpSpPr>
        <p:grpSpPr>
          <a:xfrm>
            <a:off x="608178" y="6946866"/>
            <a:ext cx="10979996" cy="340603"/>
            <a:chOff x="641881" y="-847090"/>
            <a:chExt cx="10917765" cy="800100"/>
          </a:xfrm>
        </p:grpSpPr>
        <p:grpSp>
          <p:nvGrpSpPr>
            <p:cNvPr id="762" name="Google Shape;762;p8"/>
            <p:cNvGrpSpPr/>
            <p:nvPr/>
          </p:nvGrpSpPr>
          <p:grpSpPr>
            <a:xfrm>
              <a:off x="1423636" y="-847090"/>
              <a:ext cx="139700" cy="800100"/>
              <a:chOff x="1416580" y="455930"/>
              <a:chExt cx="139700" cy="800100"/>
            </a:xfrm>
          </p:grpSpPr>
          <p:cxnSp>
            <p:nvCxnSpPr>
              <p:cNvPr id="763" name="Google Shape;763;p8"/>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64" name="Google Shape;764;p8"/>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65" name="Google Shape;765;p8"/>
            <p:cNvGrpSpPr/>
            <p:nvPr/>
          </p:nvGrpSpPr>
          <p:grpSpPr>
            <a:xfrm>
              <a:off x="2345091" y="-847090"/>
              <a:ext cx="139700" cy="800100"/>
              <a:chOff x="2339446" y="455930"/>
              <a:chExt cx="139700" cy="800100"/>
            </a:xfrm>
          </p:grpSpPr>
          <p:cxnSp>
            <p:nvCxnSpPr>
              <p:cNvPr id="766" name="Google Shape;766;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67" name="Google Shape;767;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68" name="Google Shape;768;p8"/>
            <p:cNvGrpSpPr/>
            <p:nvPr/>
          </p:nvGrpSpPr>
          <p:grpSpPr>
            <a:xfrm>
              <a:off x="3266546" y="-847090"/>
              <a:ext cx="139700" cy="800100"/>
              <a:chOff x="2339446" y="455930"/>
              <a:chExt cx="139700" cy="800100"/>
            </a:xfrm>
          </p:grpSpPr>
          <p:cxnSp>
            <p:nvCxnSpPr>
              <p:cNvPr id="769" name="Google Shape;769;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70" name="Google Shape;770;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71" name="Google Shape;771;p8"/>
            <p:cNvGrpSpPr/>
            <p:nvPr/>
          </p:nvGrpSpPr>
          <p:grpSpPr>
            <a:xfrm>
              <a:off x="4188001" y="-847090"/>
              <a:ext cx="139700" cy="800100"/>
              <a:chOff x="2339446" y="455930"/>
              <a:chExt cx="139700" cy="800100"/>
            </a:xfrm>
          </p:grpSpPr>
          <p:cxnSp>
            <p:nvCxnSpPr>
              <p:cNvPr id="772" name="Google Shape;772;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73" name="Google Shape;773;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74" name="Google Shape;774;p8"/>
            <p:cNvGrpSpPr/>
            <p:nvPr/>
          </p:nvGrpSpPr>
          <p:grpSpPr>
            <a:xfrm>
              <a:off x="5109456" y="-847090"/>
              <a:ext cx="139700" cy="800100"/>
              <a:chOff x="2339446" y="455930"/>
              <a:chExt cx="139700" cy="800100"/>
            </a:xfrm>
          </p:grpSpPr>
          <p:cxnSp>
            <p:nvCxnSpPr>
              <p:cNvPr id="775" name="Google Shape;775;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76" name="Google Shape;776;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77" name="Google Shape;777;p8"/>
            <p:cNvGrpSpPr/>
            <p:nvPr/>
          </p:nvGrpSpPr>
          <p:grpSpPr>
            <a:xfrm>
              <a:off x="6030911" y="-847090"/>
              <a:ext cx="139700" cy="800100"/>
              <a:chOff x="2339446" y="455930"/>
              <a:chExt cx="139700" cy="800100"/>
            </a:xfrm>
          </p:grpSpPr>
          <p:cxnSp>
            <p:nvCxnSpPr>
              <p:cNvPr id="778" name="Google Shape;778;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79" name="Google Shape;779;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80" name="Google Shape;780;p8"/>
            <p:cNvGrpSpPr/>
            <p:nvPr/>
          </p:nvGrpSpPr>
          <p:grpSpPr>
            <a:xfrm>
              <a:off x="6952366" y="-847090"/>
              <a:ext cx="139700" cy="800100"/>
              <a:chOff x="2339446" y="455930"/>
              <a:chExt cx="139700" cy="800100"/>
            </a:xfrm>
          </p:grpSpPr>
          <p:cxnSp>
            <p:nvCxnSpPr>
              <p:cNvPr id="781" name="Google Shape;781;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82" name="Google Shape;782;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83" name="Google Shape;783;p8"/>
            <p:cNvGrpSpPr/>
            <p:nvPr/>
          </p:nvGrpSpPr>
          <p:grpSpPr>
            <a:xfrm>
              <a:off x="7873821" y="-847090"/>
              <a:ext cx="139700" cy="800100"/>
              <a:chOff x="2339446" y="455930"/>
              <a:chExt cx="139700" cy="800100"/>
            </a:xfrm>
          </p:grpSpPr>
          <p:cxnSp>
            <p:nvCxnSpPr>
              <p:cNvPr id="784" name="Google Shape;784;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85" name="Google Shape;785;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86" name="Google Shape;786;p8"/>
            <p:cNvGrpSpPr/>
            <p:nvPr/>
          </p:nvGrpSpPr>
          <p:grpSpPr>
            <a:xfrm>
              <a:off x="8795276" y="-847090"/>
              <a:ext cx="139700" cy="800100"/>
              <a:chOff x="2339446" y="455930"/>
              <a:chExt cx="139700" cy="800100"/>
            </a:xfrm>
          </p:grpSpPr>
          <p:cxnSp>
            <p:nvCxnSpPr>
              <p:cNvPr id="787" name="Google Shape;787;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88" name="Google Shape;788;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89" name="Google Shape;789;p8"/>
            <p:cNvGrpSpPr/>
            <p:nvPr/>
          </p:nvGrpSpPr>
          <p:grpSpPr>
            <a:xfrm>
              <a:off x="9716731" y="-847090"/>
              <a:ext cx="139700" cy="800100"/>
              <a:chOff x="2339446" y="455930"/>
              <a:chExt cx="139700" cy="800100"/>
            </a:xfrm>
          </p:grpSpPr>
          <p:cxnSp>
            <p:nvCxnSpPr>
              <p:cNvPr id="790" name="Google Shape;790;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91" name="Google Shape;791;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92" name="Google Shape;792;p8"/>
            <p:cNvGrpSpPr/>
            <p:nvPr/>
          </p:nvGrpSpPr>
          <p:grpSpPr>
            <a:xfrm>
              <a:off x="10638186" y="-847090"/>
              <a:ext cx="139700" cy="800100"/>
              <a:chOff x="2339446" y="455930"/>
              <a:chExt cx="139700" cy="800100"/>
            </a:xfrm>
          </p:grpSpPr>
          <p:cxnSp>
            <p:nvCxnSpPr>
              <p:cNvPr id="793" name="Google Shape;793;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94" name="Google Shape;794;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795" name="Google Shape;795;p8"/>
            <p:cNvCxnSpPr/>
            <p:nvPr/>
          </p:nvCxnSpPr>
          <p:spPr>
            <a:xfrm>
              <a:off x="11559646" y="-84709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796" name="Google Shape;796;p8"/>
            <p:cNvCxnSpPr/>
            <p:nvPr/>
          </p:nvCxnSpPr>
          <p:spPr>
            <a:xfrm>
              <a:off x="641881" y="-84709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797" name="Google Shape;797;p8"/>
          <p:cNvGrpSpPr/>
          <p:nvPr/>
        </p:nvGrpSpPr>
        <p:grpSpPr>
          <a:xfrm>
            <a:off x="12306379" y="334657"/>
            <a:ext cx="402247" cy="6150598"/>
            <a:chOff x="-718569" y="334657"/>
            <a:chExt cx="645558" cy="6150598"/>
          </a:xfrm>
        </p:grpSpPr>
        <p:grpSp>
          <p:nvGrpSpPr>
            <p:cNvPr id="798" name="Google Shape;798;p8"/>
            <p:cNvGrpSpPr/>
            <p:nvPr/>
          </p:nvGrpSpPr>
          <p:grpSpPr>
            <a:xfrm rot="-5400000">
              <a:off x="-421394" y="5495992"/>
              <a:ext cx="70688" cy="626078"/>
              <a:chOff x="1416580" y="455930"/>
              <a:chExt cx="139700" cy="800100"/>
            </a:xfrm>
          </p:grpSpPr>
          <p:cxnSp>
            <p:nvCxnSpPr>
              <p:cNvPr id="799" name="Google Shape;799;p8"/>
              <p:cNvCxnSpPr/>
              <p:nvPr/>
            </p:nvCxnSpPr>
            <p:spPr>
              <a:xfrm>
                <a:off x="1416580"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00" name="Google Shape;800;p8"/>
              <p:cNvCxnSpPr/>
              <p:nvPr/>
            </p:nvCxnSpPr>
            <p:spPr>
              <a:xfrm>
                <a:off x="1556280"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01" name="Google Shape;801;p8"/>
            <p:cNvGrpSpPr/>
            <p:nvPr/>
          </p:nvGrpSpPr>
          <p:grpSpPr>
            <a:xfrm rot="-5400000">
              <a:off x="-440874" y="5020427"/>
              <a:ext cx="70688" cy="626078"/>
              <a:chOff x="2339446" y="455930"/>
              <a:chExt cx="139700" cy="800100"/>
            </a:xfrm>
          </p:grpSpPr>
          <p:cxnSp>
            <p:nvCxnSpPr>
              <p:cNvPr id="802" name="Google Shape;802;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03" name="Google Shape;803;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04" name="Google Shape;804;p8"/>
            <p:cNvGrpSpPr/>
            <p:nvPr/>
          </p:nvGrpSpPr>
          <p:grpSpPr>
            <a:xfrm rot="-5400000">
              <a:off x="-440874" y="4544848"/>
              <a:ext cx="70688" cy="626078"/>
              <a:chOff x="2339446" y="455930"/>
              <a:chExt cx="139700" cy="800100"/>
            </a:xfrm>
          </p:grpSpPr>
          <p:cxnSp>
            <p:nvCxnSpPr>
              <p:cNvPr id="805" name="Google Shape;805;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06" name="Google Shape;806;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07" name="Google Shape;807;p8"/>
            <p:cNvGrpSpPr/>
            <p:nvPr/>
          </p:nvGrpSpPr>
          <p:grpSpPr>
            <a:xfrm rot="-5400000">
              <a:off x="-440874" y="4069269"/>
              <a:ext cx="70688" cy="626078"/>
              <a:chOff x="2339446" y="455930"/>
              <a:chExt cx="139700" cy="800100"/>
            </a:xfrm>
          </p:grpSpPr>
          <p:cxnSp>
            <p:nvCxnSpPr>
              <p:cNvPr id="808" name="Google Shape;808;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09" name="Google Shape;809;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10" name="Google Shape;810;p8"/>
            <p:cNvGrpSpPr/>
            <p:nvPr/>
          </p:nvGrpSpPr>
          <p:grpSpPr>
            <a:xfrm rot="-5400000">
              <a:off x="-440874" y="3593690"/>
              <a:ext cx="70688" cy="626078"/>
              <a:chOff x="2339446" y="455930"/>
              <a:chExt cx="139700" cy="800100"/>
            </a:xfrm>
          </p:grpSpPr>
          <p:cxnSp>
            <p:nvCxnSpPr>
              <p:cNvPr id="811" name="Google Shape;811;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12" name="Google Shape;812;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13" name="Google Shape;813;p8"/>
            <p:cNvGrpSpPr/>
            <p:nvPr/>
          </p:nvGrpSpPr>
          <p:grpSpPr>
            <a:xfrm rot="-5400000">
              <a:off x="-440874" y="3118111"/>
              <a:ext cx="70688" cy="626078"/>
              <a:chOff x="2339446" y="455930"/>
              <a:chExt cx="139700" cy="800100"/>
            </a:xfrm>
          </p:grpSpPr>
          <p:cxnSp>
            <p:nvCxnSpPr>
              <p:cNvPr id="814" name="Google Shape;814;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15" name="Google Shape;815;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16" name="Google Shape;816;p8"/>
            <p:cNvGrpSpPr/>
            <p:nvPr/>
          </p:nvGrpSpPr>
          <p:grpSpPr>
            <a:xfrm rot="-5400000">
              <a:off x="-440874" y="2642532"/>
              <a:ext cx="70688" cy="626078"/>
              <a:chOff x="2339446" y="455930"/>
              <a:chExt cx="139700" cy="800100"/>
            </a:xfrm>
          </p:grpSpPr>
          <p:cxnSp>
            <p:nvCxnSpPr>
              <p:cNvPr id="817" name="Google Shape;817;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18" name="Google Shape;818;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19" name="Google Shape;819;p8"/>
            <p:cNvGrpSpPr/>
            <p:nvPr/>
          </p:nvGrpSpPr>
          <p:grpSpPr>
            <a:xfrm rot="-5400000">
              <a:off x="-440874" y="2166953"/>
              <a:ext cx="70688" cy="626078"/>
              <a:chOff x="2339446" y="455930"/>
              <a:chExt cx="139700" cy="800100"/>
            </a:xfrm>
          </p:grpSpPr>
          <p:cxnSp>
            <p:nvCxnSpPr>
              <p:cNvPr id="820" name="Google Shape;820;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21" name="Google Shape;821;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22" name="Google Shape;822;p8"/>
            <p:cNvGrpSpPr/>
            <p:nvPr/>
          </p:nvGrpSpPr>
          <p:grpSpPr>
            <a:xfrm rot="-5400000">
              <a:off x="-440874" y="1691374"/>
              <a:ext cx="70688" cy="626078"/>
              <a:chOff x="2339446" y="455930"/>
              <a:chExt cx="139700" cy="800100"/>
            </a:xfrm>
          </p:grpSpPr>
          <p:cxnSp>
            <p:nvCxnSpPr>
              <p:cNvPr id="823" name="Google Shape;823;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24" name="Google Shape;824;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25" name="Google Shape;825;p8"/>
            <p:cNvGrpSpPr/>
            <p:nvPr/>
          </p:nvGrpSpPr>
          <p:grpSpPr>
            <a:xfrm rot="-5400000">
              <a:off x="-440874" y="1215795"/>
              <a:ext cx="70688" cy="626078"/>
              <a:chOff x="2339446" y="455930"/>
              <a:chExt cx="139700" cy="800100"/>
            </a:xfrm>
          </p:grpSpPr>
          <p:cxnSp>
            <p:nvCxnSpPr>
              <p:cNvPr id="826" name="Google Shape;826;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27" name="Google Shape;827;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grpSp>
          <p:nvGrpSpPr>
            <p:cNvPr id="828" name="Google Shape;828;p8"/>
            <p:cNvGrpSpPr/>
            <p:nvPr/>
          </p:nvGrpSpPr>
          <p:grpSpPr>
            <a:xfrm rot="-5400000">
              <a:off x="-440873" y="740216"/>
              <a:ext cx="70688" cy="626078"/>
              <a:chOff x="2339446" y="455930"/>
              <a:chExt cx="139700" cy="800100"/>
            </a:xfrm>
          </p:grpSpPr>
          <p:cxnSp>
            <p:nvCxnSpPr>
              <p:cNvPr id="829" name="Google Shape;829;p8"/>
              <p:cNvCxnSpPr/>
              <p:nvPr/>
            </p:nvCxnSpPr>
            <p:spPr>
              <a:xfrm>
                <a:off x="2339446" y="455930"/>
                <a:ext cx="0" cy="800100"/>
              </a:xfrm>
              <a:prstGeom prst="straightConnector1">
                <a:avLst/>
              </a:prstGeom>
              <a:noFill/>
              <a:ln cap="flat" cmpd="sng" w="12700">
                <a:solidFill>
                  <a:schemeClr val="dk2"/>
                </a:solidFill>
                <a:prstDash val="solid"/>
                <a:miter lim="800000"/>
                <a:headEnd len="sm" w="sm" type="none"/>
                <a:tailEnd len="sm" w="sm" type="none"/>
              </a:ln>
            </p:spPr>
          </p:cxnSp>
          <p:cxnSp>
            <p:nvCxnSpPr>
              <p:cNvPr id="830" name="Google Shape;830;p8"/>
              <p:cNvCxnSpPr/>
              <p:nvPr/>
            </p:nvCxnSpPr>
            <p:spPr>
              <a:xfrm>
                <a:off x="2479146" y="455930"/>
                <a:ext cx="0" cy="800100"/>
              </a:xfrm>
              <a:prstGeom prst="straightConnector1">
                <a:avLst/>
              </a:prstGeom>
              <a:noFill/>
              <a:ln cap="flat" cmpd="sng" w="12700">
                <a:solidFill>
                  <a:schemeClr val="dk2"/>
                </a:solidFill>
                <a:prstDash val="solid"/>
                <a:miter lim="800000"/>
                <a:headEnd len="sm" w="sm" type="none"/>
                <a:tailEnd len="sm" w="sm" type="none"/>
              </a:ln>
            </p:spPr>
          </p:cxnSp>
        </p:grpSp>
        <p:cxnSp>
          <p:nvCxnSpPr>
            <p:cNvPr id="831" name="Google Shape;831;p8"/>
            <p:cNvCxnSpPr/>
            <p:nvPr/>
          </p:nvCxnSpPr>
          <p:spPr>
            <a:xfrm rot="10800000">
              <a:off x="-405496" y="334657"/>
              <a:ext cx="0" cy="626100"/>
            </a:xfrm>
            <a:prstGeom prst="straightConnector1">
              <a:avLst/>
            </a:prstGeom>
            <a:noFill/>
            <a:ln cap="flat" cmpd="sng" w="12700">
              <a:solidFill>
                <a:schemeClr val="dk2"/>
              </a:solidFill>
              <a:prstDash val="solid"/>
              <a:miter lim="800000"/>
              <a:headEnd len="sm" w="sm" type="none"/>
              <a:tailEnd len="sm" w="sm" type="none"/>
            </a:ln>
          </p:spPr>
        </p:cxnSp>
        <p:cxnSp>
          <p:nvCxnSpPr>
            <p:cNvPr id="832" name="Google Shape;832;p8"/>
            <p:cNvCxnSpPr/>
            <p:nvPr/>
          </p:nvCxnSpPr>
          <p:spPr>
            <a:xfrm rot="10800000">
              <a:off x="-405496" y="5859155"/>
              <a:ext cx="0" cy="626100"/>
            </a:xfrm>
            <a:prstGeom prst="straightConnector1">
              <a:avLst/>
            </a:prstGeom>
            <a:noFill/>
            <a:ln cap="flat" cmpd="sng" w="12700">
              <a:solidFill>
                <a:schemeClr val="dk2"/>
              </a:solidFill>
              <a:prstDash val="solid"/>
              <a:miter lim="800000"/>
              <a:headEnd len="sm" w="sm" type="none"/>
              <a:tailEnd len="sm" w="sm" type="none"/>
            </a:ln>
          </p:spPr>
        </p:cxnSp>
      </p:grpSp>
      <p:sp>
        <p:nvSpPr>
          <p:cNvPr id="833" name="Google Shape;833;p8"/>
          <p:cNvSpPr txBox="1"/>
          <p:nvPr>
            <p:ph type="title"/>
          </p:nvPr>
        </p:nvSpPr>
        <p:spPr>
          <a:xfrm>
            <a:off x="976588" y="2660071"/>
            <a:ext cx="9961800" cy="13281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4400"/>
              <a:buNone/>
              <a:defRPr i="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4" name="Google Shape;834;p8"/>
          <p:cNvSpPr txBox="1"/>
          <p:nvPr>
            <p:ph idx="1" type="body"/>
          </p:nvPr>
        </p:nvSpPr>
        <p:spPr>
          <a:xfrm>
            <a:off x="976588" y="4074932"/>
            <a:ext cx="7083300" cy="5799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2000"/>
              <a:buNone/>
              <a:defRPr i="0" sz="2000" cap="none"/>
            </a:lvl1pPr>
            <a:lvl2pPr indent="-228600" lvl="1" marL="914400" algn="l">
              <a:lnSpc>
                <a:spcPct val="90000"/>
              </a:lnSpc>
              <a:spcBef>
                <a:spcPts val="500"/>
              </a:spcBef>
              <a:spcAft>
                <a:spcPts val="0"/>
              </a:spcAft>
              <a:buSzPts val="1900"/>
              <a:buNone/>
              <a:defRPr sz="1900"/>
            </a:lvl2pPr>
            <a:lvl3pPr indent="-228600" lvl="2" marL="1371600" algn="l">
              <a:lnSpc>
                <a:spcPct val="90000"/>
              </a:lnSpc>
              <a:spcBef>
                <a:spcPts val="500"/>
              </a:spcBef>
              <a:spcAft>
                <a:spcPts val="0"/>
              </a:spcAft>
              <a:buSzPts val="1800"/>
              <a:buNone/>
              <a:defRPr sz="1800"/>
            </a:lvl3pPr>
            <a:lvl4pPr indent="-228600" lvl="3" marL="1828800" algn="l">
              <a:lnSpc>
                <a:spcPct val="90000"/>
              </a:lnSpc>
              <a:spcBef>
                <a:spcPts val="500"/>
              </a:spcBef>
              <a:spcAft>
                <a:spcPts val="0"/>
              </a:spcAft>
              <a:buSzPts val="1700"/>
              <a:buNone/>
              <a:defRPr sz="1700"/>
            </a:lvl4pPr>
            <a:lvl5pPr indent="-228600" lvl="4" marL="2286000" algn="l">
              <a:lnSpc>
                <a:spcPct val="90000"/>
              </a:lnSpc>
              <a:spcBef>
                <a:spcPts val="500"/>
              </a:spcBef>
              <a:spcAft>
                <a:spcPts val="0"/>
              </a:spcAft>
              <a:buSzPts val="1600"/>
              <a:buNone/>
              <a:defRPr/>
            </a:lvl5pPr>
            <a:lvl6pPr indent="-323850" lvl="5" marL="2743200" algn="l">
              <a:lnSpc>
                <a:spcPct val="90000"/>
              </a:lnSpc>
              <a:spcBef>
                <a:spcPts val="500"/>
              </a:spcBef>
              <a:spcAft>
                <a:spcPts val="0"/>
              </a:spcAft>
              <a:buClr>
                <a:schemeClr val="dk1"/>
              </a:buClr>
              <a:buSzPts val="1500"/>
              <a:buChar char="•"/>
              <a:defRPr sz="1500"/>
            </a:lvl6pPr>
            <a:lvl7pPr indent="-317500" lvl="6" marL="3200400" algn="l">
              <a:lnSpc>
                <a:spcPct val="90000"/>
              </a:lnSpc>
              <a:spcBef>
                <a:spcPts val="500"/>
              </a:spcBef>
              <a:spcAft>
                <a:spcPts val="0"/>
              </a:spcAft>
              <a:buClr>
                <a:schemeClr val="dk1"/>
              </a:buClr>
              <a:buSzPts val="1400"/>
              <a:buChar char="•"/>
              <a:defRPr sz="1400"/>
            </a:lvl7pPr>
            <a:lvl8pPr indent="-311150" lvl="7" marL="3657600" algn="l">
              <a:lnSpc>
                <a:spcPct val="90000"/>
              </a:lnSpc>
              <a:spcBef>
                <a:spcPts val="500"/>
              </a:spcBef>
              <a:spcAft>
                <a:spcPts val="0"/>
              </a:spcAft>
              <a:buClr>
                <a:schemeClr val="dk1"/>
              </a:buClr>
              <a:buSzPts val="1300"/>
              <a:buChar char="•"/>
              <a:defRPr sz="1300"/>
            </a:lvl8pPr>
            <a:lvl9pPr indent="-304800" lvl="8" marL="4114800" algn="l">
              <a:lnSpc>
                <a:spcPct val="90000"/>
              </a:lnSpc>
              <a:spcBef>
                <a:spcPts val="500"/>
              </a:spcBef>
              <a:spcAft>
                <a:spcPts val="0"/>
              </a:spcAft>
              <a:buClr>
                <a:schemeClr val="dk1"/>
              </a:buClr>
              <a:buSzPts val="1200"/>
              <a:buChar char="•"/>
              <a:defRPr sz="1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_ Blank Slide">
  <p:cSld name="08_ Blank Slide">
    <p:spTree>
      <p:nvGrpSpPr>
        <p:cNvPr id="835" name="Shape 835"/>
        <p:cNvGrpSpPr/>
        <p:nvPr/>
      </p:nvGrpSpPr>
      <p:grpSpPr>
        <a:xfrm>
          <a:off x="0" y="0"/>
          <a:ext cx="0" cy="0"/>
          <a:chOff x="0" y="0"/>
          <a:chExt cx="0" cy="0"/>
        </a:xfrm>
      </p:grpSpPr>
      <p:sp>
        <p:nvSpPr>
          <p:cNvPr id="836" name="Google Shape;836;p9"/>
          <p:cNvSpPr txBox="1"/>
          <p:nvPr>
            <p:ph type="title"/>
          </p:nvPr>
        </p:nvSpPr>
        <p:spPr>
          <a:xfrm>
            <a:off x="501304" y="457201"/>
            <a:ext cx="11108400" cy="546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3300"/>
              <a:buNone/>
              <a:defRPr i="0" sz="3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7_Two Content">
  <p:cSld name="10_Two Content">
    <p:spTree>
      <p:nvGrpSpPr>
        <p:cNvPr id="837" name="Shape 837"/>
        <p:cNvGrpSpPr/>
        <p:nvPr/>
      </p:nvGrpSpPr>
      <p:grpSpPr>
        <a:xfrm>
          <a:off x="0" y="0"/>
          <a:ext cx="0" cy="0"/>
          <a:chOff x="0" y="0"/>
          <a:chExt cx="0" cy="0"/>
        </a:xfrm>
      </p:grpSpPr>
      <p:sp>
        <p:nvSpPr>
          <p:cNvPr id="838" name="Google Shape;838;p10"/>
          <p:cNvSpPr txBox="1"/>
          <p:nvPr>
            <p:ph idx="1" type="body"/>
          </p:nvPr>
        </p:nvSpPr>
        <p:spPr>
          <a:xfrm>
            <a:off x="547252" y="1328171"/>
            <a:ext cx="5229600" cy="365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i="0" sz="1800"/>
            </a:lvl1pPr>
            <a:lvl2pPr indent="-298450" lvl="1" marL="914400" algn="l">
              <a:lnSpc>
                <a:spcPct val="90000"/>
              </a:lnSpc>
              <a:spcBef>
                <a:spcPts val="500"/>
              </a:spcBef>
              <a:spcAft>
                <a:spcPts val="0"/>
              </a:spcAft>
              <a:buClr>
                <a:schemeClr val="dk1"/>
              </a:buClr>
              <a:buSzPts val="1100"/>
              <a:buChar char="•"/>
              <a:defRPr sz="1700"/>
            </a:lvl2pPr>
            <a:lvl3pPr indent="-317500" lvl="2" marL="1371600" algn="l">
              <a:lnSpc>
                <a:spcPct val="90000"/>
              </a:lnSpc>
              <a:spcBef>
                <a:spcPts val="500"/>
              </a:spcBef>
              <a:spcAft>
                <a:spcPts val="0"/>
              </a:spcAft>
              <a:buClr>
                <a:schemeClr val="dk1"/>
              </a:buClr>
              <a:buSzPts val="1400"/>
              <a:buChar char="•"/>
              <a:defRPr sz="1600"/>
            </a:lvl3pPr>
            <a:lvl4pPr indent="-323850" lvl="3" marL="1828800" algn="l">
              <a:lnSpc>
                <a:spcPct val="90000"/>
              </a:lnSpc>
              <a:spcBef>
                <a:spcPts val="500"/>
              </a:spcBef>
              <a:spcAft>
                <a:spcPts val="0"/>
              </a:spcAft>
              <a:buClr>
                <a:schemeClr val="dk1"/>
              </a:buClr>
              <a:buSzPts val="1500"/>
              <a:buChar char="•"/>
              <a:defRPr sz="1500"/>
            </a:lvl4pPr>
            <a:lvl5pPr indent="-330200" lvl="4" marL="2286000" algn="l">
              <a:lnSpc>
                <a:spcPct val="90000"/>
              </a:lnSpc>
              <a:spcBef>
                <a:spcPts val="500"/>
              </a:spcBef>
              <a:spcAft>
                <a:spcPts val="0"/>
              </a:spcAft>
              <a:buClr>
                <a:schemeClr val="dk1"/>
              </a:buClr>
              <a:buSzPts val="1600"/>
              <a:buChar char="•"/>
              <a:defRPr sz="1400"/>
            </a:lvl5pPr>
            <a:lvl6pPr indent="-311150" lvl="5" marL="2743200" algn="l">
              <a:lnSpc>
                <a:spcPct val="90000"/>
              </a:lnSpc>
              <a:spcBef>
                <a:spcPts val="500"/>
              </a:spcBef>
              <a:spcAft>
                <a:spcPts val="0"/>
              </a:spcAft>
              <a:buClr>
                <a:schemeClr val="dk1"/>
              </a:buClr>
              <a:buSzPts val="1300"/>
              <a:buChar char="•"/>
              <a:defRPr sz="1300"/>
            </a:lvl6pPr>
            <a:lvl7pPr indent="-311150" lvl="6" marL="3200400" algn="l">
              <a:lnSpc>
                <a:spcPct val="90000"/>
              </a:lnSpc>
              <a:spcBef>
                <a:spcPts val="500"/>
              </a:spcBef>
              <a:spcAft>
                <a:spcPts val="0"/>
              </a:spcAft>
              <a:buClr>
                <a:schemeClr val="dk1"/>
              </a:buClr>
              <a:buSzPts val="1300"/>
              <a:buChar char="•"/>
              <a:defRPr sz="1300"/>
            </a:lvl7pPr>
            <a:lvl8pPr indent="-304800" lvl="7" marL="3657600" algn="l">
              <a:lnSpc>
                <a:spcPct val="90000"/>
              </a:lnSpc>
              <a:spcBef>
                <a:spcPts val="500"/>
              </a:spcBef>
              <a:spcAft>
                <a:spcPts val="0"/>
              </a:spcAft>
              <a:buClr>
                <a:schemeClr val="dk1"/>
              </a:buClr>
              <a:buSzPts val="1200"/>
              <a:buChar char="•"/>
              <a:defRPr sz="1200"/>
            </a:lvl8pPr>
            <a:lvl9pPr indent="-298450" lvl="8" marL="4114800" algn="l">
              <a:lnSpc>
                <a:spcPct val="90000"/>
              </a:lnSpc>
              <a:spcBef>
                <a:spcPts val="500"/>
              </a:spcBef>
              <a:spcAft>
                <a:spcPts val="0"/>
              </a:spcAft>
              <a:buClr>
                <a:schemeClr val="dk1"/>
              </a:buClr>
              <a:buSzPts val="1100"/>
              <a:buChar char="•"/>
              <a:defRPr sz="1100"/>
            </a:lvl9pPr>
          </a:lstStyle>
          <a:p/>
        </p:txBody>
      </p:sp>
      <p:sp>
        <p:nvSpPr>
          <p:cNvPr id="839" name="Google Shape;839;p10"/>
          <p:cNvSpPr txBox="1"/>
          <p:nvPr>
            <p:ph type="title"/>
          </p:nvPr>
        </p:nvSpPr>
        <p:spPr>
          <a:xfrm>
            <a:off x="501304" y="457201"/>
            <a:ext cx="11108400" cy="546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3300"/>
              <a:buNone/>
              <a:defRPr i="0" sz="3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0" name="Google Shape;840;p10"/>
          <p:cNvSpPr txBox="1"/>
          <p:nvPr>
            <p:ph idx="2" type="body"/>
          </p:nvPr>
        </p:nvSpPr>
        <p:spPr>
          <a:xfrm>
            <a:off x="5871727" y="1328171"/>
            <a:ext cx="5229600" cy="365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i="0" sz="1800"/>
            </a:lvl1pPr>
            <a:lvl2pPr indent="-298450" lvl="1" marL="914400" algn="l">
              <a:lnSpc>
                <a:spcPct val="90000"/>
              </a:lnSpc>
              <a:spcBef>
                <a:spcPts val="500"/>
              </a:spcBef>
              <a:spcAft>
                <a:spcPts val="0"/>
              </a:spcAft>
              <a:buClr>
                <a:schemeClr val="dk1"/>
              </a:buClr>
              <a:buSzPts val="1100"/>
              <a:buChar char="•"/>
              <a:defRPr sz="1700"/>
            </a:lvl2pPr>
            <a:lvl3pPr indent="-317500" lvl="2" marL="1371600" algn="l">
              <a:lnSpc>
                <a:spcPct val="90000"/>
              </a:lnSpc>
              <a:spcBef>
                <a:spcPts val="500"/>
              </a:spcBef>
              <a:spcAft>
                <a:spcPts val="0"/>
              </a:spcAft>
              <a:buClr>
                <a:schemeClr val="dk1"/>
              </a:buClr>
              <a:buSzPts val="1400"/>
              <a:buChar char="•"/>
              <a:defRPr sz="1600"/>
            </a:lvl3pPr>
            <a:lvl4pPr indent="-323850" lvl="3" marL="1828800" algn="l">
              <a:lnSpc>
                <a:spcPct val="90000"/>
              </a:lnSpc>
              <a:spcBef>
                <a:spcPts val="500"/>
              </a:spcBef>
              <a:spcAft>
                <a:spcPts val="0"/>
              </a:spcAft>
              <a:buClr>
                <a:schemeClr val="dk1"/>
              </a:buClr>
              <a:buSzPts val="1500"/>
              <a:buChar char="•"/>
              <a:defRPr sz="1500"/>
            </a:lvl4pPr>
            <a:lvl5pPr indent="-330200" lvl="4" marL="2286000" algn="l">
              <a:lnSpc>
                <a:spcPct val="90000"/>
              </a:lnSpc>
              <a:spcBef>
                <a:spcPts val="500"/>
              </a:spcBef>
              <a:spcAft>
                <a:spcPts val="0"/>
              </a:spcAft>
              <a:buClr>
                <a:schemeClr val="dk1"/>
              </a:buClr>
              <a:buSzPts val="1600"/>
              <a:buChar char="•"/>
              <a:defRPr sz="1400"/>
            </a:lvl5pPr>
            <a:lvl6pPr indent="-311150" lvl="5" marL="2743200" algn="l">
              <a:lnSpc>
                <a:spcPct val="90000"/>
              </a:lnSpc>
              <a:spcBef>
                <a:spcPts val="500"/>
              </a:spcBef>
              <a:spcAft>
                <a:spcPts val="0"/>
              </a:spcAft>
              <a:buClr>
                <a:schemeClr val="dk1"/>
              </a:buClr>
              <a:buSzPts val="1300"/>
              <a:buChar char="•"/>
              <a:defRPr sz="1300"/>
            </a:lvl6pPr>
            <a:lvl7pPr indent="-311150" lvl="6" marL="3200400" algn="l">
              <a:lnSpc>
                <a:spcPct val="90000"/>
              </a:lnSpc>
              <a:spcBef>
                <a:spcPts val="500"/>
              </a:spcBef>
              <a:spcAft>
                <a:spcPts val="0"/>
              </a:spcAft>
              <a:buClr>
                <a:schemeClr val="dk1"/>
              </a:buClr>
              <a:buSzPts val="1300"/>
              <a:buChar char="•"/>
              <a:defRPr sz="1300"/>
            </a:lvl7pPr>
            <a:lvl8pPr indent="-304800" lvl="7" marL="3657600" algn="l">
              <a:lnSpc>
                <a:spcPct val="90000"/>
              </a:lnSpc>
              <a:spcBef>
                <a:spcPts val="500"/>
              </a:spcBef>
              <a:spcAft>
                <a:spcPts val="0"/>
              </a:spcAft>
              <a:buClr>
                <a:schemeClr val="dk1"/>
              </a:buClr>
              <a:buSzPts val="1200"/>
              <a:buChar char="•"/>
              <a:defRPr sz="1200"/>
            </a:lvl8pPr>
            <a:lvl9pPr indent="-298450" lvl="8" marL="4114800" algn="l">
              <a:lnSpc>
                <a:spcPct val="90000"/>
              </a:lnSpc>
              <a:spcBef>
                <a:spcPts val="500"/>
              </a:spcBef>
              <a:spcAft>
                <a:spcPts val="0"/>
              </a:spcAft>
              <a:buClr>
                <a:schemeClr val="dk1"/>
              </a:buClr>
              <a:buSzPts val="1100"/>
              <a:buChar char="•"/>
              <a:defRPr sz="1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51C75"/>
              </a:buClr>
              <a:buSzPts val="3300"/>
              <a:buFont typeface="Arial"/>
              <a:buNone/>
              <a:defRPr b="1" i="0" sz="3300" u="none" cap="none" strike="noStrike">
                <a:solidFill>
                  <a:srgbClr val="351C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git.k8s.io/community/sigs.yaml" TargetMode="External"/><Relationship Id="rId4" Type="http://schemas.openxmlformats.org/officeDocument/2006/relationships/hyperlink" Target="https://github.com/kubernetes/kubernet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s://go.k8s.io/good-first-issue" TargetMode="Externa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hyperlink" Target="https://go.k8s.io/help-wanted" TargetMode="Externa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hyperlink" Target="https://k8s.dev/docs/guide/non-code-contribu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kubernetes-sigs/contributor-playground/tree/master/remote/ghc-osd-202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image" Target="../media/image2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hyperlink" Target="https://git.k8s.io/sig-release/release-team/release-team.sv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hyperlink" Target="https://git.k8s.io/community/CLA.md"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25"/>
          <p:cNvSpPr txBox="1"/>
          <p:nvPr>
            <p:ph type="title"/>
          </p:nvPr>
        </p:nvSpPr>
        <p:spPr>
          <a:xfrm>
            <a:off x="976588" y="2660071"/>
            <a:ext cx="9239700" cy="132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Contributing to Kubernetes 101</a:t>
            </a:r>
            <a:endParaRPr/>
          </a:p>
        </p:txBody>
      </p:sp>
      <p:sp>
        <p:nvSpPr>
          <p:cNvPr id="1184" name="Google Shape;1184;p25"/>
          <p:cNvSpPr txBox="1"/>
          <p:nvPr>
            <p:ph idx="1" type="body"/>
          </p:nvPr>
        </p:nvSpPr>
        <p:spPr>
          <a:xfrm>
            <a:off x="976588" y="4074932"/>
            <a:ext cx="7083300" cy="579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Nikhita Raghunath and Divya Mohan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34"/>
          <p:cNvSpPr txBox="1"/>
          <p:nvPr>
            <p:ph type="title"/>
          </p:nvPr>
        </p:nvSpPr>
        <p:spPr>
          <a:xfrm>
            <a:off x="501304" y="457201"/>
            <a:ext cx="11108400" cy="546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4800">
                <a:latin typeface="Arial"/>
                <a:ea typeface="Arial"/>
                <a:cs typeface="Arial"/>
                <a:sym typeface="Arial"/>
              </a:rPr>
              <a:t>Before we get started</a:t>
            </a:r>
            <a:endParaRPr b="1" sz="4800">
              <a:latin typeface="Arial"/>
              <a:ea typeface="Arial"/>
              <a:cs typeface="Arial"/>
              <a:sym typeface="Arial"/>
            </a:endParaRPr>
          </a:p>
        </p:txBody>
      </p:sp>
      <p:sp>
        <p:nvSpPr>
          <p:cNvPr id="1242" name="Google Shape;1242;p34"/>
          <p:cNvSpPr txBox="1"/>
          <p:nvPr/>
        </p:nvSpPr>
        <p:spPr>
          <a:xfrm>
            <a:off x="861925" y="1754525"/>
            <a:ext cx="10792800" cy="433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t/>
            </a:r>
            <a:endParaRPr sz="2000">
              <a:latin typeface="Courier New"/>
              <a:ea typeface="Courier New"/>
              <a:cs typeface="Courier New"/>
              <a:sym typeface="Courier New"/>
            </a:endParaRPr>
          </a:p>
          <a:p>
            <a:pPr indent="0" lvl="0" marL="0" rtl="0" algn="ctr">
              <a:spcBef>
                <a:spcPts val="1200"/>
              </a:spcBef>
              <a:spcAft>
                <a:spcPts val="0"/>
              </a:spcAft>
              <a:buNone/>
            </a:pPr>
            <a:r>
              <a:t/>
            </a:r>
            <a:endParaRPr sz="2000">
              <a:latin typeface="Courier New"/>
              <a:ea typeface="Courier New"/>
              <a:cs typeface="Courier New"/>
              <a:sym typeface="Courier New"/>
            </a:endParaRPr>
          </a:p>
        </p:txBody>
      </p:sp>
      <p:sp>
        <p:nvSpPr>
          <p:cNvPr id="1243" name="Google Shape;1243;p34"/>
          <p:cNvSpPr txBox="1"/>
          <p:nvPr/>
        </p:nvSpPr>
        <p:spPr>
          <a:xfrm>
            <a:off x="3388350" y="2885600"/>
            <a:ext cx="5415300" cy="6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solidFill>
                <a:srgbClr val="0D5DDF"/>
              </a:solidFill>
              <a:latin typeface="Courier New"/>
              <a:ea typeface="Courier New"/>
              <a:cs typeface="Courier New"/>
              <a:sym typeface="Courier New"/>
            </a:endParaRPr>
          </a:p>
        </p:txBody>
      </p:sp>
      <p:sp>
        <p:nvSpPr>
          <p:cNvPr id="1244" name="Google Shape;1244;p34"/>
          <p:cNvSpPr txBox="1"/>
          <p:nvPr/>
        </p:nvSpPr>
        <p:spPr>
          <a:xfrm>
            <a:off x="2070475" y="4169150"/>
            <a:ext cx="8375700" cy="121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t/>
            </a:r>
            <a:endParaRPr sz="1300">
              <a:solidFill>
                <a:schemeClr val="dk1"/>
              </a:solidFill>
              <a:latin typeface="Courier New"/>
              <a:ea typeface="Courier New"/>
              <a:cs typeface="Courier New"/>
              <a:sym typeface="Courier New"/>
            </a:endParaRPr>
          </a:p>
        </p:txBody>
      </p:sp>
      <p:pic>
        <p:nvPicPr>
          <p:cNvPr id="1245" name="Google Shape;1245;p34"/>
          <p:cNvPicPr preferRelativeResize="0"/>
          <p:nvPr/>
        </p:nvPicPr>
        <p:blipFill>
          <a:blip r:embed="rId3">
            <a:alphaModFix/>
          </a:blip>
          <a:stretch>
            <a:fillRect/>
          </a:stretch>
        </p:blipFill>
        <p:spPr>
          <a:xfrm>
            <a:off x="0" y="2409299"/>
            <a:ext cx="12192000" cy="23723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35"/>
          <p:cNvSpPr txBox="1"/>
          <p:nvPr>
            <p:ph type="title"/>
          </p:nvPr>
        </p:nvSpPr>
        <p:spPr>
          <a:xfrm>
            <a:off x="501304" y="457201"/>
            <a:ext cx="11108400" cy="54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Meetings</a:t>
            </a:r>
            <a:endParaRPr/>
          </a:p>
        </p:txBody>
      </p:sp>
      <p:pic>
        <p:nvPicPr>
          <p:cNvPr id="1251" name="Google Shape;1251;p35"/>
          <p:cNvPicPr preferRelativeResize="0"/>
          <p:nvPr/>
        </p:nvPicPr>
        <p:blipFill rotWithShape="1">
          <a:blip r:embed="rId3">
            <a:alphaModFix/>
          </a:blip>
          <a:srcRect b="0" l="0" r="0" t="0"/>
          <a:stretch/>
        </p:blipFill>
        <p:spPr>
          <a:xfrm>
            <a:off x="2846475" y="1686550"/>
            <a:ext cx="6102300" cy="4561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36"/>
          <p:cNvSpPr txBox="1"/>
          <p:nvPr>
            <p:ph type="title"/>
          </p:nvPr>
        </p:nvSpPr>
        <p:spPr>
          <a:xfrm>
            <a:off x="501304" y="457201"/>
            <a:ext cx="11108400" cy="54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Slack - emojis!</a:t>
            </a:r>
            <a:endParaRPr/>
          </a:p>
        </p:txBody>
      </p:sp>
      <p:pic>
        <p:nvPicPr>
          <p:cNvPr id="1257" name="Google Shape;1257;p36"/>
          <p:cNvPicPr preferRelativeResize="0"/>
          <p:nvPr/>
        </p:nvPicPr>
        <p:blipFill rotWithShape="1">
          <a:blip r:embed="rId3">
            <a:alphaModFix/>
          </a:blip>
          <a:srcRect b="0" l="0" r="0" t="4452"/>
          <a:stretch/>
        </p:blipFill>
        <p:spPr>
          <a:xfrm>
            <a:off x="415600" y="2397950"/>
            <a:ext cx="11507449" cy="173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37"/>
          <p:cNvSpPr txBox="1"/>
          <p:nvPr>
            <p:ph type="title"/>
          </p:nvPr>
        </p:nvSpPr>
        <p:spPr>
          <a:xfrm>
            <a:off x="976588" y="2660071"/>
            <a:ext cx="9961800" cy="132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Walkthrough of the Kubernetes codebase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38"/>
          <p:cNvSpPr txBox="1"/>
          <p:nvPr>
            <p:ph type="title"/>
          </p:nvPr>
        </p:nvSpPr>
        <p:spPr>
          <a:xfrm>
            <a:off x="501304" y="457201"/>
            <a:ext cx="11108400" cy="546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4800">
                <a:latin typeface="Arial"/>
                <a:ea typeface="Arial"/>
                <a:cs typeface="Arial"/>
                <a:sym typeface="Arial"/>
              </a:rPr>
              <a:t>Core Repository</a:t>
            </a:r>
            <a:endParaRPr b="1" sz="4800">
              <a:latin typeface="Arial"/>
              <a:ea typeface="Arial"/>
              <a:cs typeface="Arial"/>
              <a:sym typeface="Arial"/>
            </a:endParaRPr>
          </a:p>
        </p:txBody>
      </p:sp>
      <p:sp>
        <p:nvSpPr>
          <p:cNvPr id="1268" name="Google Shape;1268;p38"/>
          <p:cNvSpPr txBox="1"/>
          <p:nvPr/>
        </p:nvSpPr>
        <p:spPr>
          <a:xfrm>
            <a:off x="3388350" y="2885600"/>
            <a:ext cx="5415300" cy="6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solidFill>
                <a:srgbClr val="0D5DDF"/>
              </a:solidFill>
              <a:latin typeface="Courier New"/>
              <a:ea typeface="Courier New"/>
              <a:cs typeface="Courier New"/>
              <a:sym typeface="Courier New"/>
            </a:endParaRPr>
          </a:p>
        </p:txBody>
      </p:sp>
      <p:sp>
        <p:nvSpPr>
          <p:cNvPr id="1269" name="Google Shape;1269;p38"/>
          <p:cNvSpPr txBox="1"/>
          <p:nvPr/>
        </p:nvSpPr>
        <p:spPr>
          <a:xfrm>
            <a:off x="2070475" y="4169150"/>
            <a:ext cx="8375700" cy="121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t/>
            </a:r>
            <a:endParaRPr sz="1300">
              <a:solidFill>
                <a:schemeClr val="dk1"/>
              </a:solidFill>
              <a:latin typeface="Courier New"/>
              <a:ea typeface="Courier New"/>
              <a:cs typeface="Courier New"/>
              <a:sym typeface="Courier New"/>
            </a:endParaRPr>
          </a:p>
        </p:txBody>
      </p:sp>
      <p:sp>
        <p:nvSpPr>
          <p:cNvPr id="1270" name="Google Shape;1270;p38"/>
          <p:cNvSpPr txBox="1"/>
          <p:nvPr/>
        </p:nvSpPr>
        <p:spPr>
          <a:xfrm>
            <a:off x="2155549" y="2199616"/>
            <a:ext cx="7886700" cy="3263400"/>
          </a:xfrm>
          <a:prstGeom prst="rect">
            <a:avLst/>
          </a:prstGeom>
          <a:noFill/>
          <a:ln>
            <a:noFill/>
          </a:ln>
        </p:spPr>
        <p:txBody>
          <a:bodyPr anchorCtr="0" anchor="t" bIns="34275" lIns="68575" spcFirstLastPara="1" rIns="68575" wrap="square" tIns="34275">
            <a:noAutofit/>
          </a:bodyPr>
          <a:lstStyle/>
          <a:p>
            <a:pPr indent="-38100" lvl="0" marL="17780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p:txBody>
      </p:sp>
      <p:sp>
        <p:nvSpPr>
          <p:cNvPr id="1271" name="Google Shape;1271;p38"/>
          <p:cNvSpPr txBox="1"/>
          <p:nvPr/>
        </p:nvSpPr>
        <p:spPr>
          <a:xfrm>
            <a:off x="2143400" y="3506725"/>
            <a:ext cx="7911000" cy="149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t>Most SIGs are stakeholders in the monolith. </a:t>
            </a:r>
            <a:endParaRPr sz="2400"/>
          </a:p>
          <a:p>
            <a:pPr indent="0" lvl="0" marL="0" rtl="0" algn="ctr">
              <a:spcBef>
                <a:spcPts val="0"/>
              </a:spcBef>
              <a:spcAft>
                <a:spcPts val="0"/>
              </a:spcAft>
              <a:buNone/>
            </a:pPr>
            <a:r>
              <a:rPr lang="en-US" sz="2400"/>
              <a:t>Areas of SIG ownership can be found in </a:t>
            </a:r>
            <a:r>
              <a:rPr lang="en-US" sz="2400" u="sng">
                <a:solidFill>
                  <a:srgbClr val="0563C1"/>
                </a:solidFill>
                <a:hlinkClick r:id="rId3">
                  <a:extLst>
                    <a:ext uri="{A12FA001-AC4F-418D-AE19-62706E023703}">
                      <ahyp:hlinkClr val="tx"/>
                    </a:ext>
                  </a:extLst>
                </a:hlinkClick>
              </a:rPr>
              <a:t>https://git.k8s.io/community/sigs.yaml</a:t>
            </a:r>
            <a:endParaRPr sz="2400"/>
          </a:p>
          <a:p>
            <a:pPr indent="0" lvl="0" marL="0" rtl="0" algn="ctr">
              <a:spcBef>
                <a:spcPts val="0"/>
              </a:spcBef>
              <a:spcAft>
                <a:spcPts val="0"/>
              </a:spcAft>
              <a:buNone/>
            </a:pPr>
            <a:r>
              <a:t/>
            </a:r>
            <a:endParaRPr sz="2400"/>
          </a:p>
        </p:txBody>
      </p:sp>
      <p:sp>
        <p:nvSpPr>
          <p:cNvPr id="1272" name="Google Shape;1272;p38"/>
          <p:cNvSpPr/>
          <p:nvPr/>
        </p:nvSpPr>
        <p:spPr>
          <a:xfrm>
            <a:off x="1788650" y="2531484"/>
            <a:ext cx="8519700" cy="10077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None/>
            </a:pPr>
            <a:r>
              <a:rPr b="0" i="0" lang="en-US" sz="4800" u="sng" cap="none" strike="noStrike">
                <a:solidFill>
                  <a:srgbClr val="0563C1"/>
                </a:solidFill>
                <a:latin typeface="Arial"/>
                <a:ea typeface="Arial"/>
                <a:cs typeface="Arial"/>
                <a:sym typeface="Arial"/>
                <a:hlinkClick r:id="rId4">
                  <a:extLst>
                    <a:ext uri="{A12FA001-AC4F-418D-AE19-62706E023703}">
                      <ahyp:hlinkClr val="tx"/>
                    </a:ext>
                  </a:extLst>
                </a:hlinkClick>
              </a:rPr>
              <a:t>kubernetes/kubernetes</a:t>
            </a:r>
            <a:endParaRPr b="0" i="0" sz="48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39"/>
          <p:cNvSpPr txBox="1"/>
          <p:nvPr>
            <p:ph type="title"/>
          </p:nvPr>
        </p:nvSpPr>
        <p:spPr>
          <a:xfrm>
            <a:off x="976588" y="2660071"/>
            <a:ext cx="9961800" cy="132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How to find your first issue?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40"/>
          <p:cNvSpPr txBox="1"/>
          <p:nvPr>
            <p:ph type="title"/>
          </p:nvPr>
        </p:nvSpPr>
        <p:spPr>
          <a:xfrm>
            <a:off x="501304" y="457201"/>
            <a:ext cx="11108400" cy="546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4800">
                <a:latin typeface="Arial"/>
                <a:ea typeface="Arial"/>
                <a:cs typeface="Arial"/>
                <a:sym typeface="Arial"/>
              </a:rPr>
              <a:t>Good first issues</a:t>
            </a:r>
            <a:endParaRPr b="1" sz="4800">
              <a:latin typeface="Arial"/>
              <a:ea typeface="Arial"/>
              <a:cs typeface="Arial"/>
              <a:sym typeface="Arial"/>
            </a:endParaRPr>
          </a:p>
        </p:txBody>
      </p:sp>
      <p:sp>
        <p:nvSpPr>
          <p:cNvPr id="1283" name="Google Shape;1283;p40"/>
          <p:cNvSpPr txBox="1"/>
          <p:nvPr/>
        </p:nvSpPr>
        <p:spPr>
          <a:xfrm>
            <a:off x="2871600" y="1583200"/>
            <a:ext cx="64488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sz="2000" u="sng">
                <a:solidFill>
                  <a:schemeClr val="hlink"/>
                </a:solidFill>
                <a:latin typeface="Courier New"/>
                <a:ea typeface="Courier New"/>
                <a:cs typeface="Courier New"/>
                <a:sym typeface="Courier New"/>
                <a:hlinkClick r:id="rId3"/>
              </a:rPr>
              <a:t>https://go.k8s.io/good-first-issue</a:t>
            </a:r>
            <a:r>
              <a:rPr lang="en-US" sz="2000">
                <a:latin typeface="Courier New"/>
                <a:ea typeface="Courier New"/>
                <a:cs typeface="Courier New"/>
                <a:sym typeface="Courier New"/>
              </a:rPr>
              <a:t> </a:t>
            </a:r>
            <a:endParaRPr sz="2000">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t/>
            </a:r>
            <a:endParaRPr sz="2000">
              <a:latin typeface="Courier New"/>
              <a:ea typeface="Courier New"/>
              <a:cs typeface="Courier New"/>
              <a:sym typeface="Courier New"/>
            </a:endParaRPr>
          </a:p>
          <a:p>
            <a:pPr indent="0" lvl="0" marL="0" rtl="0" algn="ctr">
              <a:spcBef>
                <a:spcPts val="0"/>
              </a:spcBef>
              <a:spcAft>
                <a:spcPts val="0"/>
              </a:spcAft>
              <a:buNone/>
            </a:pPr>
            <a:r>
              <a:t/>
            </a:r>
            <a:endParaRPr sz="2000">
              <a:latin typeface="Courier New"/>
              <a:ea typeface="Courier New"/>
              <a:cs typeface="Courier New"/>
              <a:sym typeface="Courier New"/>
            </a:endParaRPr>
          </a:p>
        </p:txBody>
      </p:sp>
      <p:sp>
        <p:nvSpPr>
          <p:cNvPr id="1284" name="Google Shape;1284;p40"/>
          <p:cNvSpPr txBox="1"/>
          <p:nvPr/>
        </p:nvSpPr>
        <p:spPr>
          <a:xfrm>
            <a:off x="0" y="6442500"/>
            <a:ext cx="596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ourier New"/>
                <a:ea typeface="Courier New"/>
                <a:cs typeface="Courier New"/>
                <a:sym typeface="Courier New"/>
              </a:rPr>
              <a:t>Source: Bob Killen/Sahdev Zala on #sig-contribex</a:t>
            </a:r>
            <a:endParaRPr sz="1100">
              <a:latin typeface="Courier New"/>
              <a:ea typeface="Courier New"/>
              <a:cs typeface="Courier New"/>
              <a:sym typeface="Courier New"/>
            </a:endParaRPr>
          </a:p>
        </p:txBody>
      </p:sp>
      <p:pic>
        <p:nvPicPr>
          <p:cNvPr id="1285" name="Google Shape;1285;p40"/>
          <p:cNvPicPr preferRelativeResize="0"/>
          <p:nvPr/>
        </p:nvPicPr>
        <p:blipFill>
          <a:blip r:embed="rId4">
            <a:alphaModFix/>
          </a:blip>
          <a:stretch>
            <a:fillRect/>
          </a:stretch>
        </p:blipFill>
        <p:spPr>
          <a:xfrm>
            <a:off x="1824050" y="2190725"/>
            <a:ext cx="7997299" cy="4199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41"/>
          <p:cNvSpPr txBox="1"/>
          <p:nvPr>
            <p:ph type="title"/>
          </p:nvPr>
        </p:nvSpPr>
        <p:spPr>
          <a:xfrm>
            <a:off x="501304" y="457201"/>
            <a:ext cx="11108400" cy="546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4800">
                <a:latin typeface="Arial"/>
                <a:ea typeface="Arial"/>
                <a:cs typeface="Arial"/>
                <a:sym typeface="Arial"/>
              </a:rPr>
              <a:t>For the initiated</a:t>
            </a:r>
            <a:endParaRPr b="1" sz="4800">
              <a:latin typeface="Arial"/>
              <a:ea typeface="Arial"/>
              <a:cs typeface="Arial"/>
              <a:sym typeface="Arial"/>
            </a:endParaRPr>
          </a:p>
        </p:txBody>
      </p:sp>
      <p:sp>
        <p:nvSpPr>
          <p:cNvPr id="1291" name="Google Shape;1291;p41"/>
          <p:cNvSpPr txBox="1"/>
          <p:nvPr/>
        </p:nvSpPr>
        <p:spPr>
          <a:xfrm>
            <a:off x="3512550" y="1517850"/>
            <a:ext cx="514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000" u="sng">
                <a:solidFill>
                  <a:schemeClr val="accent5"/>
                </a:solidFill>
                <a:latin typeface="Courier New"/>
                <a:ea typeface="Courier New"/>
                <a:cs typeface="Courier New"/>
                <a:sym typeface="Courier New"/>
                <a:hlinkClick r:id="rId3">
                  <a:extLst>
                    <a:ext uri="{A12FA001-AC4F-418D-AE19-62706E023703}">
                      <ahyp:hlinkClr val="tx"/>
                    </a:ext>
                  </a:extLst>
                </a:hlinkClick>
              </a:rPr>
              <a:t>https://go.k8s.io/help-wanted</a:t>
            </a:r>
            <a:endParaRPr sz="2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000">
              <a:latin typeface="Courier New"/>
              <a:ea typeface="Courier New"/>
              <a:cs typeface="Courier New"/>
              <a:sym typeface="Courier New"/>
            </a:endParaRPr>
          </a:p>
        </p:txBody>
      </p:sp>
      <p:pic>
        <p:nvPicPr>
          <p:cNvPr id="1292" name="Google Shape;1292;p41"/>
          <p:cNvPicPr preferRelativeResize="0"/>
          <p:nvPr/>
        </p:nvPicPr>
        <p:blipFill>
          <a:blip r:embed="rId4">
            <a:alphaModFix/>
          </a:blip>
          <a:stretch>
            <a:fillRect/>
          </a:stretch>
        </p:blipFill>
        <p:spPr>
          <a:xfrm>
            <a:off x="1774300" y="2092038"/>
            <a:ext cx="7970509" cy="4268887"/>
          </a:xfrm>
          <a:prstGeom prst="rect">
            <a:avLst/>
          </a:prstGeom>
          <a:noFill/>
          <a:ln>
            <a:noFill/>
          </a:ln>
        </p:spPr>
      </p:pic>
      <p:sp>
        <p:nvSpPr>
          <p:cNvPr id="1293" name="Google Shape;1293;p41"/>
          <p:cNvSpPr txBox="1"/>
          <p:nvPr/>
        </p:nvSpPr>
        <p:spPr>
          <a:xfrm>
            <a:off x="0" y="6442500"/>
            <a:ext cx="596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ourier New"/>
                <a:ea typeface="Courier New"/>
                <a:cs typeface="Courier New"/>
                <a:sym typeface="Courier New"/>
              </a:rPr>
              <a:t>Source: Bob Killen/Sahdev Zala on #sig-contribex</a:t>
            </a:r>
            <a:endParaRPr sz="11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pic>
        <p:nvPicPr>
          <p:cNvPr id="1298" name="Google Shape;1298;p42"/>
          <p:cNvPicPr preferRelativeResize="0"/>
          <p:nvPr/>
        </p:nvPicPr>
        <p:blipFill>
          <a:blip r:embed="rId3">
            <a:alphaModFix/>
          </a:blip>
          <a:stretch>
            <a:fillRect/>
          </a:stretch>
        </p:blipFill>
        <p:spPr>
          <a:xfrm>
            <a:off x="337125" y="387425"/>
            <a:ext cx="5566974" cy="2945900"/>
          </a:xfrm>
          <a:prstGeom prst="rect">
            <a:avLst/>
          </a:prstGeom>
          <a:noFill/>
          <a:ln>
            <a:noFill/>
          </a:ln>
        </p:spPr>
      </p:pic>
      <p:pic>
        <p:nvPicPr>
          <p:cNvPr id="1299" name="Google Shape;1299;p42"/>
          <p:cNvPicPr preferRelativeResize="0"/>
          <p:nvPr/>
        </p:nvPicPr>
        <p:blipFill>
          <a:blip r:embed="rId4">
            <a:alphaModFix/>
          </a:blip>
          <a:stretch>
            <a:fillRect/>
          </a:stretch>
        </p:blipFill>
        <p:spPr>
          <a:xfrm>
            <a:off x="6839041" y="1727775"/>
            <a:ext cx="5133835" cy="3833075"/>
          </a:xfrm>
          <a:prstGeom prst="rect">
            <a:avLst/>
          </a:prstGeom>
          <a:noFill/>
          <a:ln>
            <a:noFill/>
          </a:ln>
        </p:spPr>
      </p:pic>
      <p:sp>
        <p:nvSpPr>
          <p:cNvPr id="1300" name="Google Shape;1300;p42"/>
          <p:cNvSpPr txBox="1"/>
          <p:nvPr/>
        </p:nvSpPr>
        <p:spPr>
          <a:xfrm>
            <a:off x="964675" y="4120950"/>
            <a:ext cx="4831800" cy="13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a:t>Refactor, document code, write tests and help fix test failures!</a:t>
            </a:r>
            <a:endParaRPr b="1"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43"/>
          <p:cNvSpPr txBox="1"/>
          <p:nvPr>
            <p:ph type="title"/>
          </p:nvPr>
        </p:nvSpPr>
        <p:spPr>
          <a:xfrm>
            <a:off x="501304" y="457201"/>
            <a:ext cx="11108400" cy="54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and a lot more ways</a:t>
            </a:r>
            <a:endParaRPr/>
          </a:p>
        </p:txBody>
      </p:sp>
      <p:sp>
        <p:nvSpPr>
          <p:cNvPr id="1306" name="Google Shape;1306;p43"/>
          <p:cNvSpPr txBox="1"/>
          <p:nvPr/>
        </p:nvSpPr>
        <p:spPr>
          <a:xfrm>
            <a:off x="1176600" y="2676600"/>
            <a:ext cx="9838800" cy="150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u="sng">
                <a:solidFill>
                  <a:schemeClr val="hlink"/>
                </a:solidFill>
                <a:latin typeface="Courier New"/>
                <a:ea typeface="Courier New"/>
                <a:cs typeface="Courier New"/>
                <a:sym typeface="Courier New"/>
                <a:hlinkClick r:id="rId3"/>
              </a:rPr>
              <a:t>https://k8s.dev/docs/guide/non-code-contributions/</a:t>
            </a:r>
            <a:endParaRPr b="1" sz="23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26"/>
          <p:cNvSpPr txBox="1"/>
          <p:nvPr>
            <p:ph type="title"/>
          </p:nvPr>
        </p:nvSpPr>
        <p:spPr>
          <a:xfrm>
            <a:off x="976588" y="2660071"/>
            <a:ext cx="9239700" cy="132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Instructions - </a:t>
            </a:r>
            <a:r>
              <a:rPr b="0" lang="en-US" sz="2400" u="sng">
                <a:solidFill>
                  <a:schemeClr val="hlink"/>
                </a:solidFill>
                <a:hlinkClick r:id="rId3"/>
              </a:rPr>
              <a:t>https://github.com/kubernetes-sigs/contributor-playground/tree/master/remote/ghc-osd-2021</a:t>
            </a:r>
            <a:endParaRPr b="0"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pic>
        <p:nvPicPr>
          <p:cNvPr id="1311" name="Google Shape;1311;p44"/>
          <p:cNvPicPr preferRelativeResize="0"/>
          <p:nvPr/>
        </p:nvPicPr>
        <p:blipFill rotWithShape="1">
          <a:blip r:embed="rId3">
            <a:alphaModFix/>
          </a:blip>
          <a:srcRect b="0" l="0" r="0" t="4342"/>
          <a:stretch/>
        </p:blipFill>
        <p:spPr>
          <a:xfrm>
            <a:off x="2344588" y="1184862"/>
            <a:ext cx="7928375" cy="3848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pic>
        <p:nvPicPr>
          <p:cNvPr id="1316" name="Google Shape;1316;p45"/>
          <p:cNvPicPr preferRelativeResize="0"/>
          <p:nvPr/>
        </p:nvPicPr>
        <p:blipFill>
          <a:blip r:embed="rId3">
            <a:alphaModFix/>
          </a:blip>
          <a:stretch>
            <a:fillRect/>
          </a:stretch>
        </p:blipFill>
        <p:spPr>
          <a:xfrm>
            <a:off x="1644875" y="2186675"/>
            <a:ext cx="8902249" cy="179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46"/>
          <p:cNvSpPr txBox="1"/>
          <p:nvPr>
            <p:ph type="title"/>
          </p:nvPr>
        </p:nvSpPr>
        <p:spPr>
          <a:xfrm>
            <a:off x="501304" y="457201"/>
            <a:ext cx="11108400" cy="54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KEP Reading Club</a:t>
            </a:r>
            <a:endParaRPr/>
          </a:p>
        </p:txBody>
      </p:sp>
      <p:pic>
        <p:nvPicPr>
          <p:cNvPr id="1322" name="Google Shape;1322;p46"/>
          <p:cNvPicPr preferRelativeResize="0"/>
          <p:nvPr/>
        </p:nvPicPr>
        <p:blipFill>
          <a:blip r:embed="rId3">
            <a:alphaModFix/>
          </a:blip>
          <a:stretch>
            <a:fillRect/>
          </a:stretch>
        </p:blipFill>
        <p:spPr>
          <a:xfrm>
            <a:off x="1281887" y="2006600"/>
            <a:ext cx="9628124" cy="3434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47"/>
          <p:cNvSpPr txBox="1"/>
          <p:nvPr>
            <p:ph idx="4294967295" type="title"/>
          </p:nvPr>
        </p:nvSpPr>
        <p:spPr>
          <a:xfrm>
            <a:off x="415600" y="3901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800">
                <a:latin typeface="Arial"/>
                <a:ea typeface="Arial"/>
                <a:cs typeface="Arial"/>
                <a:sym typeface="Arial"/>
              </a:rPr>
              <a:t>Getting involved</a:t>
            </a:r>
            <a:endParaRPr b="1" sz="4800">
              <a:latin typeface="Arial"/>
              <a:ea typeface="Arial"/>
              <a:cs typeface="Arial"/>
              <a:sym typeface="Arial"/>
            </a:endParaRPr>
          </a:p>
        </p:txBody>
      </p:sp>
      <p:pic>
        <p:nvPicPr>
          <p:cNvPr id="1328" name="Google Shape;1328;p47"/>
          <p:cNvPicPr preferRelativeResize="0"/>
          <p:nvPr/>
        </p:nvPicPr>
        <p:blipFill>
          <a:blip r:embed="rId3">
            <a:alphaModFix/>
          </a:blip>
          <a:stretch>
            <a:fillRect/>
          </a:stretch>
        </p:blipFill>
        <p:spPr>
          <a:xfrm>
            <a:off x="3074300" y="1645400"/>
            <a:ext cx="6368051" cy="4866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pic>
        <p:nvPicPr>
          <p:cNvPr id="1333" name="Google Shape;1333;p48"/>
          <p:cNvPicPr preferRelativeResize="0"/>
          <p:nvPr/>
        </p:nvPicPr>
        <p:blipFill>
          <a:blip r:embed="rId3">
            <a:alphaModFix/>
          </a:blip>
          <a:stretch>
            <a:fillRect/>
          </a:stretch>
        </p:blipFill>
        <p:spPr>
          <a:xfrm>
            <a:off x="3348399" y="769875"/>
            <a:ext cx="5495200" cy="5464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49"/>
          <p:cNvSpPr txBox="1"/>
          <p:nvPr>
            <p:ph type="title"/>
          </p:nvPr>
        </p:nvSpPr>
        <p:spPr>
          <a:xfrm>
            <a:off x="976588" y="2660071"/>
            <a:ext cx="9961800" cy="132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Mentorship Programs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50"/>
          <p:cNvSpPr txBox="1"/>
          <p:nvPr>
            <p:ph type="title"/>
          </p:nvPr>
        </p:nvSpPr>
        <p:spPr>
          <a:xfrm>
            <a:off x="501304" y="457201"/>
            <a:ext cx="11108400" cy="54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Mentorship Programs</a:t>
            </a:r>
            <a:endParaRPr/>
          </a:p>
        </p:txBody>
      </p:sp>
      <p:sp>
        <p:nvSpPr>
          <p:cNvPr id="1344" name="Google Shape;1344;p50"/>
          <p:cNvSpPr txBox="1"/>
          <p:nvPr/>
        </p:nvSpPr>
        <p:spPr>
          <a:xfrm>
            <a:off x="637275" y="1862524"/>
            <a:ext cx="6354900" cy="4074900"/>
          </a:xfrm>
          <a:prstGeom prst="rect">
            <a:avLst/>
          </a:prstGeom>
          <a:noFill/>
          <a:ln>
            <a:noFill/>
          </a:ln>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SzPts val="2200"/>
              <a:buChar char="●"/>
            </a:pPr>
            <a:r>
              <a:rPr lang="en-US" sz="2200"/>
              <a:t>Meet Our Contributors - </a:t>
            </a:r>
            <a:r>
              <a:rPr i="1" lang="en-US" sz="1900"/>
              <a:t>#meet-our-contributors</a:t>
            </a:r>
            <a:endParaRPr i="1" sz="1900"/>
          </a:p>
          <a:p>
            <a:pPr indent="-368300" lvl="0" marL="457200" rtl="0" algn="l">
              <a:lnSpc>
                <a:spcPct val="200000"/>
              </a:lnSpc>
              <a:spcBef>
                <a:spcPts val="0"/>
              </a:spcBef>
              <a:spcAft>
                <a:spcPts val="0"/>
              </a:spcAft>
              <a:buSzPts val="2200"/>
              <a:buChar char="●"/>
            </a:pPr>
            <a:r>
              <a:rPr lang="en-US" sz="2200"/>
              <a:t>Group Mentoring</a:t>
            </a:r>
            <a:endParaRPr sz="2200"/>
          </a:p>
          <a:p>
            <a:pPr indent="-368300" lvl="0" marL="457200" rtl="0" algn="l">
              <a:lnSpc>
                <a:spcPct val="200000"/>
              </a:lnSpc>
              <a:spcBef>
                <a:spcPts val="0"/>
              </a:spcBef>
              <a:spcAft>
                <a:spcPts val="0"/>
              </a:spcAft>
              <a:buSzPts val="2200"/>
              <a:buChar char="●"/>
            </a:pPr>
            <a:r>
              <a:rPr lang="en-US" sz="2200"/>
              <a:t>Google Summer of Code</a:t>
            </a:r>
            <a:endParaRPr sz="2200"/>
          </a:p>
          <a:p>
            <a:pPr indent="-368300" lvl="0" marL="457200" rtl="0" algn="l">
              <a:lnSpc>
                <a:spcPct val="200000"/>
              </a:lnSpc>
              <a:spcBef>
                <a:spcPts val="0"/>
              </a:spcBef>
              <a:spcAft>
                <a:spcPts val="0"/>
              </a:spcAft>
              <a:buSzPts val="2200"/>
              <a:buChar char="●"/>
            </a:pPr>
            <a:r>
              <a:rPr lang="en-US" sz="2200"/>
              <a:t>Outreachy</a:t>
            </a:r>
            <a:endParaRPr sz="2200"/>
          </a:p>
          <a:p>
            <a:pPr indent="-368300" lvl="0" marL="457200" rtl="0" algn="l">
              <a:lnSpc>
                <a:spcPct val="200000"/>
              </a:lnSpc>
              <a:spcBef>
                <a:spcPts val="0"/>
              </a:spcBef>
              <a:spcAft>
                <a:spcPts val="0"/>
              </a:spcAft>
              <a:buSzPts val="2200"/>
              <a:buChar char="●"/>
            </a:pPr>
            <a:r>
              <a:rPr lang="en-US" sz="2200"/>
              <a:t>Linux Foundation LFX Mentorship Program</a:t>
            </a:r>
            <a:endParaRPr sz="2200"/>
          </a:p>
        </p:txBody>
      </p:sp>
      <p:pic>
        <p:nvPicPr>
          <p:cNvPr id="1345" name="Google Shape;1345;p50"/>
          <p:cNvPicPr preferRelativeResize="0"/>
          <p:nvPr/>
        </p:nvPicPr>
        <p:blipFill>
          <a:blip r:embed="rId3">
            <a:alphaModFix/>
          </a:blip>
          <a:stretch>
            <a:fillRect/>
          </a:stretch>
        </p:blipFill>
        <p:spPr>
          <a:xfrm>
            <a:off x="7194248" y="1578075"/>
            <a:ext cx="4360387" cy="459244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51"/>
          <p:cNvSpPr txBox="1"/>
          <p:nvPr>
            <p:ph type="title"/>
          </p:nvPr>
        </p:nvSpPr>
        <p:spPr>
          <a:xfrm>
            <a:off x="501304" y="457201"/>
            <a:ext cx="11108400" cy="54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Kubernetes Release Team</a:t>
            </a:r>
            <a:endParaRPr/>
          </a:p>
        </p:txBody>
      </p:sp>
      <p:sp>
        <p:nvSpPr>
          <p:cNvPr id="1351" name="Google Shape;1351;p51"/>
          <p:cNvSpPr txBox="1"/>
          <p:nvPr/>
        </p:nvSpPr>
        <p:spPr>
          <a:xfrm>
            <a:off x="861925" y="1754525"/>
            <a:ext cx="10792800" cy="2107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200">
              <a:solidFill>
                <a:schemeClr val="dk1"/>
              </a:solidFill>
            </a:endParaRPr>
          </a:p>
        </p:txBody>
      </p:sp>
      <p:pic>
        <p:nvPicPr>
          <p:cNvPr id="1352" name="Google Shape;1352;p51"/>
          <p:cNvPicPr preferRelativeResize="0"/>
          <p:nvPr/>
        </p:nvPicPr>
        <p:blipFill>
          <a:blip r:embed="rId3">
            <a:alphaModFix/>
          </a:blip>
          <a:stretch>
            <a:fillRect/>
          </a:stretch>
        </p:blipFill>
        <p:spPr>
          <a:xfrm>
            <a:off x="1088463" y="3898250"/>
            <a:ext cx="10015073" cy="1647975"/>
          </a:xfrm>
          <a:prstGeom prst="rect">
            <a:avLst/>
          </a:prstGeom>
          <a:noFill/>
          <a:ln>
            <a:noFill/>
          </a:ln>
        </p:spPr>
      </p:pic>
      <p:sp>
        <p:nvSpPr>
          <p:cNvPr id="1353" name="Google Shape;1353;p51"/>
          <p:cNvSpPr txBox="1"/>
          <p:nvPr/>
        </p:nvSpPr>
        <p:spPr>
          <a:xfrm>
            <a:off x="861925" y="1754525"/>
            <a:ext cx="10792800" cy="2403600"/>
          </a:xfrm>
          <a:prstGeom prst="rect">
            <a:avLst/>
          </a:prstGeom>
          <a:noFill/>
          <a:ln>
            <a:noFill/>
          </a:ln>
        </p:spPr>
        <p:txBody>
          <a:bodyPr anchorCtr="0" anchor="t" bIns="91425" lIns="91425" spcFirstLastPara="1" rIns="91425" wrap="square" tIns="91425">
            <a:noAutofit/>
          </a:bodyPr>
          <a:lstStyle/>
          <a:p>
            <a:pPr indent="-444500" lvl="0" marL="609600" rtl="0" algn="l">
              <a:lnSpc>
                <a:spcPct val="150000"/>
              </a:lnSpc>
              <a:spcBef>
                <a:spcPts val="0"/>
              </a:spcBef>
              <a:spcAft>
                <a:spcPts val="0"/>
              </a:spcAft>
              <a:buClr>
                <a:schemeClr val="dk1"/>
              </a:buClr>
              <a:buSzPts val="2200"/>
              <a:buChar char="●"/>
            </a:pPr>
            <a:r>
              <a:rPr lang="en-US" sz="2200">
                <a:solidFill>
                  <a:schemeClr val="dk1"/>
                </a:solidFill>
              </a:rPr>
              <a:t>Periodically releases a new version of Kubernetes</a:t>
            </a:r>
            <a:endParaRPr sz="2200">
              <a:solidFill>
                <a:schemeClr val="dk1"/>
              </a:solidFill>
            </a:endParaRPr>
          </a:p>
          <a:p>
            <a:pPr indent="-444500" lvl="0" marL="609600" rtl="0" algn="l">
              <a:lnSpc>
                <a:spcPct val="150000"/>
              </a:lnSpc>
              <a:spcBef>
                <a:spcPts val="0"/>
              </a:spcBef>
              <a:spcAft>
                <a:spcPts val="0"/>
              </a:spcAft>
              <a:buClr>
                <a:schemeClr val="dk1"/>
              </a:buClr>
              <a:buSzPts val="2200"/>
              <a:buChar char="●"/>
            </a:pPr>
            <a:r>
              <a:rPr lang="en-US" sz="2200">
                <a:solidFill>
                  <a:schemeClr val="dk1"/>
                </a:solidFill>
              </a:rPr>
              <a:t>Collects features in a time frame and tracks whether the features go past the line</a:t>
            </a:r>
            <a:endParaRPr sz="2200">
              <a:solidFill>
                <a:schemeClr val="dk1"/>
              </a:solidFill>
            </a:endParaRPr>
          </a:p>
          <a:p>
            <a:pPr indent="-444500" lvl="0" marL="609600" rtl="0" algn="l">
              <a:lnSpc>
                <a:spcPct val="150000"/>
              </a:lnSpc>
              <a:spcBef>
                <a:spcPts val="0"/>
              </a:spcBef>
              <a:spcAft>
                <a:spcPts val="0"/>
              </a:spcAft>
              <a:buClr>
                <a:schemeClr val="dk1"/>
              </a:buClr>
              <a:buSzPts val="2200"/>
              <a:buChar char="●"/>
            </a:pPr>
            <a:r>
              <a:rPr lang="en-US" sz="2200">
                <a:solidFill>
                  <a:schemeClr val="dk1"/>
                </a:solidFill>
              </a:rPr>
              <a:t>Ensures quality of the artefacts generated as part of the release</a:t>
            </a:r>
            <a:endParaRPr sz="2200">
              <a:solidFill>
                <a:schemeClr val="dk1"/>
              </a:solidFill>
            </a:endParaRPr>
          </a:p>
        </p:txBody>
      </p:sp>
      <p:sp>
        <p:nvSpPr>
          <p:cNvPr id="1354" name="Google Shape;1354;p51"/>
          <p:cNvSpPr txBox="1"/>
          <p:nvPr/>
        </p:nvSpPr>
        <p:spPr>
          <a:xfrm>
            <a:off x="4017000" y="6229950"/>
            <a:ext cx="4158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Roboto"/>
                <a:ea typeface="Roboto"/>
                <a:cs typeface="Roboto"/>
                <a:sym typeface="Roboto"/>
              </a:rPr>
              <a:t>Image Source: </a:t>
            </a:r>
            <a:r>
              <a:rPr lang="en-US" sz="900" u="sng">
                <a:solidFill>
                  <a:schemeClr val="hlink"/>
                </a:solidFill>
                <a:latin typeface="Roboto"/>
                <a:ea typeface="Roboto"/>
                <a:cs typeface="Roboto"/>
                <a:sym typeface="Roboto"/>
                <a:hlinkClick r:id="rId4"/>
              </a:rPr>
              <a:t>https://git.k8s.io/sig-release/release-team/release-team.svg</a:t>
            </a:r>
            <a:endParaRPr sz="9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52"/>
          <p:cNvSpPr txBox="1"/>
          <p:nvPr>
            <p:ph type="title"/>
          </p:nvPr>
        </p:nvSpPr>
        <p:spPr>
          <a:xfrm>
            <a:off x="976588" y="2660071"/>
            <a:ext cx="9961800" cy="132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Hands-on session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pic>
        <p:nvPicPr>
          <p:cNvPr id="1364" name="Google Shape;1364;p53"/>
          <p:cNvPicPr preferRelativeResize="0"/>
          <p:nvPr/>
        </p:nvPicPr>
        <p:blipFill rotWithShape="1">
          <a:blip r:embed="rId3">
            <a:alphaModFix/>
          </a:blip>
          <a:srcRect b="0" l="0" r="0" t="0"/>
          <a:stretch/>
        </p:blipFill>
        <p:spPr>
          <a:xfrm>
            <a:off x="3977433" y="1805000"/>
            <a:ext cx="3964700" cy="3964700"/>
          </a:xfrm>
          <a:prstGeom prst="rect">
            <a:avLst/>
          </a:prstGeom>
          <a:noFill/>
          <a:ln>
            <a:noFill/>
          </a:ln>
        </p:spPr>
      </p:pic>
      <p:sp>
        <p:nvSpPr>
          <p:cNvPr id="1365" name="Google Shape;1365;p53"/>
          <p:cNvSpPr txBox="1"/>
          <p:nvPr>
            <p:ph idx="4294967295" type="title"/>
          </p:nvPr>
        </p:nvSpPr>
        <p:spPr>
          <a:xfrm>
            <a:off x="501304" y="457201"/>
            <a:ext cx="11108400" cy="5466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Say </a:t>
            </a:r>
            <a:r>
              <a:rPr lang="en-US" sz="3400"/>
              <a:t>Hi</a:t>
            </a:r>
            <a:r>
              <a:rPr lang="en-US"/>
              <a:t> to the k8s-ci-robot!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27"/>
          <p:cNvSpPr txBox="1"/>
          <p:nvPr>
            <p:ph type="title"/>
          </p:nvPr>
        </p:nvSpPr>
        <p:spPr>
          <a:xfrm>
            <a:off x="976588" y="2660071"/>
            <a:ext cx="9961800" cy="132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Our Experiences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54"/>
          <p:cNvSpPr txBox="1"/>
          <p:nvPr/>
        </p:nvSpPr>
        <p:spPr>
          <a:xfrm>
            <a:off x="1329750" y="1711833"/>
            <a:ext cx="4940100" cy="4802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3100"/>
              <a:t>Command</a:t>
            </a:r>
            <a:endParaRPr b="1" sz="3100"/>
          </a:p>
          <a:p>
            <a:pPr indent="0" lvl="0" marL="0" rtl="0" algn="l">
              <a:spcBef>
                <a:spcPts val="0"/>
              </a:spcBef>
              <a:spcAft>
                <a:spcPts val="0"/>
              </a:spcAft>
              <a:buNone/>
            </a:pPr>
            <a:r>
              <a:t/>
            </a:r>
            <a:endParaRPr sz="3100"/>
          </a:p>
          <a:p>
            <a:pPr indent="0" lvl="0" marL="0" rtl="0" algn="l">
              <a:spcBef>
                <a:spcPts val="0"/>
              </a:spcBef>
              <a:spcAft>
                <a:spcPts val="0"/>
              </a:spcAft>
              <a:buNone/>
            </a:pPr>
            <a:r>
              <a:rPr lang="en-US" sz="3100"/>
              <a:t>/assign @username</a:t>
            </a:r>
            <a:endParaRPr sz="3100"/>
          </a:p>
          <a:p>
            <a:pPr indent="0" lvl="0" marL="0" rtl="0" algn="l">
              <a:spcBef>
                <a:spcPts val="0"/>
              </a:spcBef>
              <a:spcAft>
                <a:spcPts val="0"/>
              </a:spcAft>
              <a:buNone/>
            </a:pPr>
            <a:br>
              <a:rPr lang="en-US" sz="3100"/>
            </a:br>
            <a:r>
              <a:rPr lang="en-US" sz="3100"/>
              <a:t>/retest</a:t>
            </a:r>
            <a:br>
              <a:rPr lang="en-US" sz="3100"/>
            </a:br>
            <a:endParaRPr sz="3100"/>
          </a:p>
          <a:p>
            <a:pPr indent="0" lvl="0" marL="0" rtl="0" algn="l">
              <a:spcBef>
                <a:spcPts val="0"/>
              </a:spcBef>
              <a:spcAft>
                <a:spcPts val="0"/>
              </a:spcAft>
              <a:buNone/>
            </a:pPr>
            <a:r>
              <a:rPr lang="en-US" sz="3100"/>
              <a:t>/close</a:t>
            </a:r>
            <a:br>
              <a:rPr lang="en-US" sz="3100"/>
            </a:br>
            <a:br>
              <a:rPr lang="en-US" sz="3100"/>
            </a:br>
            <a:r>
              <a:rPr lang="en-US" sz="3100"/>
              <a:t>/cc @username</a:t>
            </a:r>
            <a:endParaRPr sz="3100"/>
          </a:p>
        </p:txBody>
      </p:sp>
      <p:sp>
        <p:nvSpPr>
          <p:cNvPr id="1371" name="Google Shape;1371;p54"/>
          <p:cNvSpPr txBox="1"/>
          <p:nvPr/>
        </p:nvSpPr>
        <p:spPr>
          <a:xfrm>
            <a:off x="6053550" y="1711833"/>
            <a:ext cx="4940100" cy="4802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3100"/>
              <a:t>Result</a:t>
            </a:r>
            <a:endParaRPr b="1" sz="3100"/>
          </a:p>
          <a:p>
            <a:pPr indent="0" lvl="0" marL="0" rtl="0" algn="l">
              <a:spcBef>
                <a:spcPts val="0"/>
              </a:spcBef>
              <a:spcAft>
                <a:spcPts val="0"/>
              </a:spcAft>
              <a:buNone/>
            </a:pPr>
            <a:r>
              <a:t/>
            </a:r>
            <a:endParaRPr sz="3100"/>
          </a:p>
          <a:p>
            <a:pPr indent="0" lvl="0" marL="0" rtl="0" algn="l">
              <a:spcBef>
                <a:spcPts val="0"/>
              </a:spcBef>
              <a:spcAft>
                <a:spcPts val="0"/>
              </a:spcAft>
              <a:buNone/>
            </a:pPr>
            <a:r>
              <a:rPr lang="en-US" sz="3100"/>
              <a:t>Assigns a Reviewer</a:t>
            </a:r>
            <a:endParaRPr sz="3100"/>
          </a:p>
          <a:p>
            <a:pPr indent="0" lvl="0" marL="0" rtl="0" algn="l">
              <a:spcBef>
                <a:spcPts val="0"/>
              </a:spcBef>
              <a:spcAft>
                <a:spcPts val="0"/>
              </a:spcAft>
              <a:buNone/>
            </a:pPr>
            <a:br>
              <a:rPr lang="en-US" sz="3100"/>
            </a:br>
            <a:r>
              <a:rPr lang="en-US" sz="3100"/>
              <a:t>Reruns failed tests</a:t>
            </a:r>
            <a:br>
              <a:rPr lang="en-US" sz="3100"/>
            </a:br>
            <a:br>
              <a:rPr lang="en-US" sz="3100"/>
            </a:br>
            <a:r>
              <a:rPr lang="en-US" sz="3100"/>
              <a:t>Closes PR</a:t>
            </a:r>
            <a:br>
              <a:rPr lang="en-US" sz="3100"/>
            </a:br>
            <a:br>
              <a:rPr lang="en-US" sz="3100"/>
            </a:br>
            <a:r>
              <a:rPr lang="en-US" sz="3100"/>
              <a:t>Tags a user</a:t>
            </a:r>
            <a:endParaRPr sz="3100"/>
          </a:p>
        </p:txBody>
      </p:sp>
      <p:sp>
        <p:nvSpPr>
          <p:cNvPr id="1372" name="Google Shape;1372;p54"/>
          <p:cNvSpPr txBox="1"/>
          <p:nvPr/>
        </p:nvSpPr>
        <p:spPr>
          <a:xfrm>
            <a:off x="324793" y="301784"/>
            <a:ext cx="11408100" cy="869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500"/>
              <a:buFont typeface="Arial"/>
              <a:buNone/>
            </a:pPr>
            <a:r>
              <a:rPr b="1" lang="en-US" sz="4800">
                <a:solidFill>
                  <a:schemeClr val="lt1"/>
                </a:solidFill>
              </a:rPr>
              <a:t>PRs and Bots: Useful Commands</a:t>
            </a:r>
            <a:endParaRPr b="1" sz="4800">
              <a:solidFill>
                <a:schemeClr val="lt1"/>
              </a:solidFill>
            </a:endParaRPr>
          </a:p>
        </p:txBody>
      </p:sp>
      <p:sp>
        <p:nvSpPr>
          <p:cNvPr id="1373" name="Google Shape;1373;p54"/>
          <p:cNvSpPr txBox="1"/>
          <p:nvPr>
            <p:ph type="title"/>
          </p:nvPr>
        </p:nvSpPr>
        <p:spPr>
          <a:xfrm>
            <a:off x="501304" y="457201"/>
            <a:ext cx="11108400" cy="54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Bot commands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pic>
        <p:nvPicPr>
          <p:cNvPr id="1378" name="Google Shape;1378;p55"/>
          <p:cNvPicPr preferRelativeResize="0"/>
          <p:nvPr/>
        </p:nvPicPr>
        <p:blipFill>
          <a:blip r:embed="rId3">
            <a:alphaModFix/>
          </a:blip>
          <a:stretch>
            <a:fillRect/>
          </a:stretch>
        </p:blipFill>
        <p:spPr>
          <a:xfrm>
            <a:off x="3098550" y="591450"/>
            <a:ext cx="5994900" cy="5994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56"/>
          <p:cNvSpPr txBox="1"/>
          <p:nvPr>
            <p:ph type="title"/>
          </p:nvPr>
        </p:nvSpPr>
        <p:spPr>
          <a:xfrm>
            <a:off x="501304" y="457201"/>
            <a:ext cx="11108400" cy="54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Contributor License Agreement</a:t>
            </a:r>
            <a:endParaRPr/>
          </a:p>
        </p:txBody>
      </p:sp>
      <p:sp>
        <p:nvSpPr>
          <p:cNvPr id="1384" name="Google Shape;1384;p56"/>
          <p:cNvSpPr/>
          <p:nvPr/>
        </p:nvSpPr>
        <p:spPr>
          <a:xfrm>
            <a:off x="506425" y="1659600"/>
            <a:ext cx="11269800" cy="3538800"/>
          </a:xfrm>
          <a:prstGeom prst="rect">
            <a:avLst/>
          </a:prstGeom>
          <a:noFill/>
          <a:ln>
            <a:noFill/>
          </a:ln>
        </p:spPr>
        <p:txBody>
          <a:bodyPr anchorCtr="0" anchor="ctr" bIns="91425" lIns="90000" spcFirstLastPara="1" rIns="90000" wrap="square" tIns="91425">
            <a:noAutofit/>
          </a:bodyPr>
          <a:lstStyle/>
          <a:p>
            <a:pPr indent="-374650" lvl="0" marL="457200" marR="0" rtl="0" algn="l">
              <a:lnSpc>
                <a:spcPct val="150000"/>
              </a:lnSpc>
              <a:spcBef>
                <a:spcPts val="1599"/>
              </a:spcBef>
              <a:spcAft>
                <a:spcPts val="0"/>
              </a:spcAft>
              <a:buClr>
                <a:srgbClr val="595959"/>
              </a:buClr>
              <a:buSzPts val="2300"/>
              <a:buChar char="●"/>
            </a:pPr>
            <a:r>
              <a:rPr lang="en-US" sz="2300">
                <a:solidFill>
                  <a:srgbClr val="595959"/>
                </a:solidFill>
              </a:rPr>
              <a:t>Contributions to the Kubernetes project require you to sign a CLA</a:t>
            </a:r>
            <a:endParaRPr sz="2300">
              <a:solidFill>
                <a:srgbClr val="595959"/>
              </a:solidFill>
            </a:endParaRPr>
          </a:p>
          <a:p>
            <a:pPr indent="-374650" lvl="0" marL="457200" marR="0" rtl="0" algn="l">
              <a:lnSpc>
                <a:spcPct val="150000"/>
              </a:lnSpc>
              <a:spcBef>
                <a:spcPts val="0"/>
              </a:spcBef>
              <a:spcAft>
                <a:spcPts val="0"/>
              </a:spcAft>
              <a:buClr>
                <a:srgbClr val="595959"/>
              </a:buClr>
              <a:buSzPts val="2300"/>
              <a:buChar char="●"/>
            </a:pPr>
            <a:r>
              <a:rPr lang="en-US" sz="2300">
                <a:solidFill>
                  <a:srgbClr val="595959"/>
                </a:solidFill>
              </a:rPr>
              <a:t>Required to determine the legal status of contributions</a:t>
            </a:r>
            <a:endParaRPr sz="2300">
              <a:solidFill>
                <a:srgbClr val="595959"/>
              </a:solidFill>
            </a:endParaRPr>
          </a:p>
          <a:p>
            <a:pPr indent="-374650" lvl="0" marL="457200" marR="0" rtl="0" algn="l">
              <a:lnSpc>
                <a:spcPct val="150000"/>
              </a:lnSpc>
              <a:spcBef>
                <a:spcPts val="0"/>
              </a:spcBef>
              <a:spcAft>
                <a:spcPts val="0"/>
              </a:spcAft>
              <a:buClr>
                <a:srgbClr val="595959"/>
              </a:buClr>
              <a:buSzPts val="2300"/>
              <a:buChar char="●"/>
            </a:pPr>
            <a:r>
              <a:rPr b="1" lang="en-US" sz="2300">
                <a:solidFill>
                  <a:srgbClr val="595959"/>
                </a:solidFill>
              </a:rPr>
              <a:t>There are two kinds of CLA:</a:t>
            </a:r>
            <a:endParaRPr b="1" sz="2300">
              <a:solidFill>
                <a:srgbClr val="595959"/>
              </a:solidFill>
            </a:endParaRPr>
          </a:p>
          <a:p>
            <a:pPr indent="-406400" lvl="0" marL="914400" marR="0" rtl="0" algn="l">
              <a:lnSpc>
                <a:spcPct val="100000"/>
              </a:lnSpc>
              <a:spcBef>
                <a:spcPts val="0"/>
              </a:spcBef>
              <a:spcAft>
                <a:spcPts val="0"/>
              </a:spcAft>
              <a:buClr>
                <a:srgbClr val="595959"/>
              </a:buClr>
              <a:buSzPts val="2800"/>
              <a:buAutoNum type="arabicPeriod"/>
            </a:pPr>
            <a:r>
              <a:rPr b="1" lang="en-US" sz="2800">
                <a:solidFill>
                  <a:srgbClr val="595959"/>
                </a:solidFill>
              </a:rPr>
              <a:t>Individual</a:t>
            </a:r>
            <a:endParaRPr b="1" sz="2800">
              <a:solidFill>
                <a:srgbClr val="595959"/>
              </a:solidFill>
            </a:endParaRPr>
          </a:p>
          <a:p>
            <a:pPr indent="-406400" lvl="0" marL="914400" marR="0" rtl="0" algn="l">
              <a:lnSpc>
                <a:spcPct val="100000"/>
              </a:lnSpc>
              <a:spcBef>
                <a:spcPts val="0"/>
              </a:spcBef>
              <a:spcAft>
                <a:spcPts val="0"/>
              </a:spcAft>
              <a:buClr>
                <a:srgbClr val="595959"/>
              </a:buClr>
              <a:buSzPts val="2800"/>
              <a:buAutoNum type="arabicPeriod"/>
            </a:pPr>
            <a:r>
              <a:rPr b="1" lang="en-US" sz="2800">
                <a:solidFill>
                  <a:srgbClr val="595959"/>
                </a:solidFill>
              </a:rPr>
              <a:t>Corporate</a:t>
            </a:r>
            <a:endParaRPr b="1" sz="2800">
              <a:solidFill>
                <a:srgbClr val="595959"/>
              </a:solidFill>
            </a:endParaRPr>
          </a:p>
          <a:p>
            <a:pPr indent="0" lvl="0" marL="0" marR="0" rtl="0" algn="l">
              <a:lnSpc>
                <a:spcPct val="100000"/>
              </a:lnSpc>
              <a:spcBef>
                <a:spcPts val="1599"/>
              </a:spcBef>
              <a:spcAft>
                <a:spcPts val="0"/>
              </a:spcAft>
              <a:buNone/>
            </a:pPr>
            <a:r>
              <a:t/>
            </a:r>
            <a:endParaRPr sz="2300">
              <a:solidFill>
                <a:srgbClr val="595959"/>
              </a:solidFill>
            </a:endParaRPr>
          </a:p>
          <a:p>
            <a:pPr indent="0" lvl="0" marL="0" marR="0" rtl="0" algn="l">
              <a:lnSpc>
                <a:spcPct val="100000"/>
              </a:lnSpc>
              <a:spcBef>
                <a:spcPts val="1599"/>
              </a:spcBef>
              <a:spcAft>
                <a:spcPts val="0"/>
              </a:spcAft>
              <a:buNone/>
            </a:pPr>
            <a:r>
              <a:rPr b="1" lang="en-US" sz="2300">
                <a:solidFill>
                  <a:srgbClr val="595959"/>
                </a:solidFill>
              </a:rPr>
              <a:t>Note:</a:t>
            </a:r>
            <a:r>
              <a:rPr lang="en-US" sz="2300">
                <a:solidFill>
                  <a:srgbClr val="595959"/>
                </a:solidFill>
              </a:rPr>
              <a:t> Check in with your organization if you would need to sign the corporate CLA</a:t>
            </a:r>
            <a:endParaRPr sz="2300">
              <a:solidFill>
                <a:srgbClr val="595959"/>
              </a:solidFill>
            </a:endParaRPr>
          </a:p>
        </p:txBody>
      </p:sp>
      <p:sp>
        <p:nvSpPr>
          <p:cNvPr id="1385" name="Google Shape;1385;p56"/>
          <p:cNvSpPr txBox="1"/>
          <p:nvPr/>
        </p:nvSpPr>
        <p:spPr>
          <a:xfrm>
            <a:off x="1206900" y="5393000"/>
            <a:ext cx="9778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u="sng">
                <a:solidFill>
                  <a:srgbClr val="006990"/>
                </a:solidFill>
                <a:hlinkClick r:id="rId3">
                  <a:extLst>
                    <a:ext uri="{A12FA001-AC4F-418D-AE19-62706E023703}">
                      <ahyp:hlinkClr val="tx"/>
                    </a:ext>
                  </a:extLst>
                </a:hlinkClick>
              </a:rPr>
              <a:t>https://git.k8s.io/community/CLA.md</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57"/>
          <p:cNvSpPr txBox="1"/>
          <p:nvPr>
            <p:ph type="title"/>
          </p:nvPr>
        </p:nvSpPr>
        <p:spPr>
          <a:xfrm>
            <a:off x="501304" y="457201"/>
            <a:ext cx="11108400" cy="546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4800">
                <a:latin typeface="Arial"/>
                <a:ea typeface="Arial"/>
                <a:cs typeface="Arial"/>
                <a:sym typeface="Arial"/>
              </a:rPr>
              <a:t>Welcome onboard!</a:t>
            </a:r>
            <a:endParaRPr b="1" sz="4800">
              <a:latin typeface="Arial"/>
              <a:ea typeface="Arial"/>
              <a:cs typeface="Arial"/>
              <a:sym typeface="Arial"/>
            </a:endParaRPr>
          </a:p>
        </p:txBody>
      </p:sp>
      <p:sp>
        <p:nvSpPr>
          <p:cNvPr id="1391" name="Google Shape;1391;p57"/>
          <p:cNvSpPr txBox="1"/>
          <p:nvPr/>
        </p:nvSpPr>
        <p:spPr>
          <a:xfrm>
            <a:off x="3388350" y="2885600"/>
            <a:ext cx="5415300" cy="6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solidFill>
                <a:srgbClr val="0D5DDF"/>
              </a:solidFill>
              <a:latin typeface="Courier New"/>
              <a:ea typeface="Courier New"/>
              <a:cs typeface="Courier New"/>
              <a:sym typeface="Courier New"/>
            </a:endParaRPr>
          </a:p>
        </p:txBody>
      </p:sp>
      <p:sp>
        <p:nvSpPr>
          <p:cNvPr id="1392" name="Google Shape;1392;p57"/>
          <p:cNvSpPr txBox="1"/>
          <p:nvPr/>
        </p:nvSpPr>
        <p:spPr>
          <a:xfrm>
            <a:off x="2070475" y="4169150"/>
            <a:ext cx="8375700" cy="121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t/>
            </a:r>
            <a:endParaRPr sz="1300">
              <a:solidFill>
                <a:schemeClr val="dk1"/>
              </a:solidFill>
              <a:latin typeface="Courier New"/>
              <a:ea typeface="Courier New"/>
              <a:cs typeface="Courier New"/>
              <a:sym typeface="Courier New"/>
            </a:endParaRPr>
          </a:p>
        </p:txBody>
      </p:sp>
      <p:pic>
        <p:nvPicPr>
          <p:cNvPr id="1393" name="Google Shape;1393;p57"/>
          <p:cNvPicPr preferRelativeResize="0"/>
          <p:nvPr/>
        </p:nvPicPr>
        <p:blipFill>
          <a:blip r:embed="rId3">
            <a:alphaModFix/>
          </a:blip>
          <a:stretch>
            <a:fillRect/>
          </a:stretch>
        </p:blipFill>
        <p:spPr>
          <a:xfrm>
            <a:off x="1703000" y="1639950"/>
            <a:ext cx="6490825" cy="507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28"/>
          <p:cNvSpPr txBox="1"/>
          <p:nvPr>
            <p:ph type="title"/>
          </p:nvPr>
        </p:nvSpPr>
        <p:spPr>
          <a:xfrm>
            <a:off x="976588" y="2660071"/>
            <a:ext cx="9961800" cy="132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Community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29"/>
          <p:cNvSpPr txBox="1"/>
          <p:nvPr>
            <p:ph type="title"/>
          </p:nvPr>
        </p:nvSpPr>
        <p:spPr>
          <a:xfrm>
            <a:off x="501304" y="457201"/>
            <a:ext cx="11108400" cy="546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4800">
                <a:latin typeface="Arial"/>
                <a:ea typeface="Arial"/>
                <a:cs typeface="Arial"/>
                <a:sym typeface="Arial"/>
              </a:rPr>
              <a:t>What you should know</a:t>
            </a:r>
            <a:endParaRPr b="1" sz="4800">
              <a:latin typeface="Arial"/>
              <a:ea typeface="Arial"/>
              <a:cs typeface="Arial"/>
              <a:sym typeface="Arial"/>
            </a:endParaRPr>
          </a:p>
        </p:txBody>
      </p:sp>
      <p:sp>
        <p:nvSpPr>
          <p:cNvPr id="1205" name="Google Shape;1205;p29"/>
          <p:cNvSpPr txBox="1"/>
          <p:nvPr/>
        </p:nvSpPr>
        <p:spPr>
          <a:xfrm>
            <a:off x="861925" y="1754525"/>
            <a:ext cx="10792800" cy="43308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US" sz="2000"/>
              <a:t>The K8s community is organized into subgroups as below:</a:t>
            </a:r>
            <a:endParaRPr sz="2000"/>
          </a:p>
          <a:p>
            <a:pPr indent="-355600" lvl="0" marL="914400" rtl="0" algn="l">
              <a:lnSpc>
                <a:spcPct val="150000"/>
              </a:lnSpc>
              <a:spcBef>
                <a:spcPts val="0"/>
              </a:spcBef>
              <a:spcAft>
                <a:spcPts val="0"/>
              </a:spcAft>
              <a:buClr>
                <a:srgbClr val="000000"/>
              </a:buClr>
              <a:buSzPts val="2000"/>
              <a:buChar char="●"/>
            </a:pPr>
            <a:r>
              <a:rPr lang="en-US" sz="2000"/>
              <a:t>Special Interest Groups, SIGs</a:t>
            </a:r>
            <a:endParaRPr sz="2000"/>
          </a:p>
          <a:p>
            <a:pPr indent="-355600" lvl="1" marL="1371600" rtl="0" algn="l">
              <a:lnSpc>
                <a:spcPct val="150000"/>
              </a:lnSpc>
              <a:spcBef>
                <a:spcPts val="0"/>
              </a:spcBef>
              <a:spcAft>
                <a:spcPts val="0"/>
              </a:spcAft>
              <a:buClr>
                <a:srgbClr val="000000"/>
              </a:buClr>
              <a:buSzPts val="2000"/>
              <a:buChar char="○"/>
            </a:pPr>
            <a:r>
              <a:rPr lang="en-US" sz="2000"/>
              <a:t>Subprojects</a:t>
            </a:r>
            <a:endParaRPr sz="2000"/>
          </a:p>
          <a:p>
            <a:pPr indent="-355600" lvl="0" marL="914400" rtl="0" algn="l">
              <a:lnSpc>
                <a:spcPct val="150000"/>
              </a:lnSpc>
              <a:spcBef>
                <a:spcPts val="0"/>
              </a:spcBef>
              <a:spcAft>
                <a:spcPts val="0"/>
              </a:spcAft>
              <a:buClr>
                <a:srgbClr val="000000"/>
              </a:buClr>
              <a:buSzPts val="2000"/>
              <a:buChar char="●"/>
            </a:pPr>
            <a:r>
              <a:rPr lang="en-US" sz="2000"/>
              <a:t>Working Groups, WGs</a:t>
            </a:r>
            <a:endParaRPr sz="2000"/>
          </a:p>
          <a:p>
            <a:pPr indent="-355600" lvl="0" marL="914400" rtl="0" algn="l">
              <a:lnSpc>
                <a:spcPct val="150000"/>
              </a:lnSpc>
              <a:spcBef>
                <a:spcPts val="0"/>
              </a:spcBef>
              <a:spcAft>
                <a:spcPts val="0"/>
              </a:spcAft>
              <a:buClr>
                <a:srgbClr val="000000"/>
              </a:buClr>
              <a:buSzPts val="2000"/>
              <a:buChar char="●"/>
            </a:pPr>
            <a:r>
              <a:rPr lang="en-US" sz="2000"/>
              <a:t>Committees</a:t>
            </a:r>
            <a:endParaRPr sz="2000"/>
          </a:p>
          <a:p>
            <a:pPr indent="-355600" lvl="0" marL="914400" rtl="0" algn="l">
              <a:lnSpc>
                <a:spcPct val="150000"/>
              </a:lnSpc>
              <a:spcBef>
                <a:spcPts val="0"/>
              </a:spcBef>
              <a:spcAft>
                <a:spcPts val="0"/>
              </a:spcAft>
              <a:buClr>
                <a:srgbClr val="000000"/>
              </a:buClr>
              <a:buSzPts val="2000"/>
              <a:buChar char="●"/>
            </a:pPr>
            <a:r>
              <a:rPr lang="en-US" sz="2000"/>
              <a:t>User Groups</a:t>
            </a:r>
            <a:endParaRPr sz="2000"/>
          </a:p>
          <a:p>
            <a:pPr indent="0" lvl="0" marL="0" rtl="0" algn="l">
              <a:lnSpc>
                <a:spcPct val="115000"/>
              </a:lnSpc>
              <a:spcBef>
                <a:spcPts val="1200"/>
              </a:spcBef>
              <a:spcAft>
                <a:spcPts val="0"/>
              </a:spcAft>
              <a:buNone/>
            </a:pPr>
            <a:r>
              <a:t/>
            </a:r>
            <a:endParaRPr sz="2000"/>
          </a:p>
          <a:p>
            <a:pPr indent="0" lvl="0" marL="0" rtl="0" algn="ctr">
              <a:spcBef>
                <a:spcPts val="1200"/>
              </a:spcBef>
              <a:spcAft>
                <a:spcPts val="0"/>
              </a:spcAft>
              <a:buNone/>
            </a:pPr>
            <a:r>
              <a:t/>
            </a:r>
            <a:endParaRPr sz="2000"/>
          </a:p>
        </p:txBody>
      </p:sp>
      <p:sp>
        <p:nvSpPr>
          <p:cNvPr id="1206" name="Google Shape;1206;p29"/>
          <p:cNvSpPr txBox="1"/>
          <p:nvPr/>
        </p:nvSpPr>
        <p:spPr>
          <a:xfrm>
            <a:off x="3388350" y="2885600"/>
            <a:ext cx="5415300" cy="6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solidFill>
                <a:srgbClr val="0D5DDF"/>
              </a:solidFill>
              <a:latin typeface="Courier New"/>
              <a:ea typeface="Courier New"/>
              <a:cs typeface="Courier New"/>
              <a:sym typeface="Courier New"/>
            </a:endParaRPr>
          </a:p>
        </p:txBody>
      </p:sp>
      <p:sp>
        <p:nvSpPr>
          <p:cNvPr id="1207" name="Google Shape;1207;p29"/>
          <p:cNvSpPr txBox="1"/>
          <p:nvPr/>
        </p:nvSpPr>
        <p:spPr>
          <a:xfrm>
            <a:off x="2070475" y="4169150"/>
            <a:ext cx="8375700" cy="121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t/>
            </a:r>
            <a:endParaRPr sz="1300">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30"/>
          <p:cNvSpPr txBox="1"/>
          <p:nvPr>
            <p:ph type="title"/>
          </p:nvPr>
        </p:nvSpPr>
        <p:spPr>
          <a:xfrm>
            <a:off x="501304" y="457201"/>
            <a:ext cx="11108400" cy="546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4800">
                <a:latin typeface="Arial"/>
                <a:ea typeface="Arial"/>
                <a:cs typeface="Arial"/>
                <a:sym typeface="Arial"/>
              </a:rPr>
              <a:t>What you should know</a:t>
            </a:r>
            <a:endParaRPr b="1" sz="4800">
              <a:latin typeface="Arial"/>
              <a:ea typeface="Arial"/>
              <a:cs typeface="Arial"/>
              <a:sym typeface="Arial"/>
            </a:endParaRPr>
          </a:p>
        </p:txBody>
      </p:sp>
      <p:sp>
        <p:nvSpPr>
          <p:cNvPr id="1213" name="Google Shape;1213;p30"/>
          <p:cNvSpPr txBox="1"/>
          <p:nvPr/>
        </p:nvSpPr>
        <p:spPr>
          <a:xfrm>
            <a:off x="3388350" y="2885600"/>
            <a:ext cx="5415300" cy="6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solidFill>
                <a:srgbClr val="0D5DDF"/>
              </a:solidFill>
              <a:latin typeface="Courier New"/>
              <a:ea typeface="Courier New"/>
              <a:cs typeface="Courier New"/>
              <a:sym typeface="Courier New"/>
            </a:endParaRPr>
          </a:p>
        </p:txBody>
      </p:sp>
      <p:sp>
        <p:nvSpPr>
          <p:cNvPr id="1214" name="Google Shape;1214;p30"/>
          <p:cNvSpPr txBox="1"/>
          <p:nvPr/>
        </p:nvSpPr>
        <p:spPr>
          <a:xfrm>
            <a:off x="2070475" y="4169150"/>
            <a:ext cx="8375700" cy="121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t/>
            </a:r>
            <a:endParaRPr sz="1300">
              <a:solidFill>
                <a:schemeClr val="dk1"/>
              </a:solidFill>
              <a:latin typeface="Courier New"/>
              <a:ea typeface="Courier New"/>
              <a:cs typeface="Courier New"/>
              <a:sym typeface="Courier New"/>
            </a:endParaRPr>
          </a:p>
        </p:txBody>
      </p:sp>
      <p:pic>
        <p:nvPicPr>
          <p:cNvPr id="1215" name="Google Shape;1215;p30"/>
          <p:cNvPicPr preferRelativeResize="0"/>
          <p:nvPr/>
        </p:nvPicPr>
        <p:blipFill rotWithShape="1">
          <a:blip r:embed="rId3">
            <a:alphaModFix/>
          </a:blip>
          <a:srcRect b="0" l="0" r="0" t="0"/>
          <a:stretch/>
        </p:blipFill>
        <p:spPr>
          <a:xfrm>
            <a:off x="2923625" y="1760150"/>
            <a:ext cx="6898699" cy="5174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31"/>
          <p:cNvSpPr txBox="1"/>
          <p:nvPr/>
        </p:nvSpPr>
        <p:spPr>
          <a:xfrm>
            <a:off x="313743" y="434284"/>
            <a:ext cx="11408100" cy="869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500"/>
              <a:buFont typeface="Arial"/>
              <a:buNone/>
            </a:pPr>
            <a:r>
              <a:rPr b="1" lang="en-US" sz="4800">
                <a:solidFill>
                  <a:schemeClr val="lt1"/>
                </a:solidFill>
              </a:rPr>
              <a:t>Picking the right SIG</a:t>
            </a:r>
            <a:endParaRPr b="1" sz="4800">
              <a:solidFill>
                <a:schemeClr val="lt1"/>
              </a:solidFill>
            </a:endParaRPr>
          </a:p>
        </p:txBody>
      </p:sp>
      <p:sp>
        <p:nvSpPr>
          <p:cNvPr id="1221" name="Google Shape;1221;p31"/>
          <p:cNvSpPr txBox="1"/>
          <p:nvPr/>
        </p:nvSpPr>
        <p:spPr>
          <a:xfrm>
            <a:off x="838199" y="1445621"/>
            <a:ext cx="10515600" cy="4351200"/>
          </a:xfrm>
          <a:prstGeom prst="rect">
            <a:avLst/>
          </a:prstGeom>
          <a:noFill/>
          <a:ln>
            <a:noFill/>
          </a:ln>
        </p:spPr>
        <p:txBody>
          <a:bodyPr anchorCtr="0" anchor="t" bIns="45700" lIns="91425" spcFirstLastPara="1" rIns="91425" wrap="square" tIns="45700">
            <a:noAutofit/>
          </a:bodyPr>
          <a:lstStyle/>
          <a:p>
            <a:pPr indent="-50800" lvl="0" marL="2413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222" name="Google Shape;1222;p31"/>
          <p:cNvSpPr/>
          <p:nvPr/>
        </p:nvSpPr>
        <p:spPr>
          <a:xfrm>
            <a:off x="415680" y="1536480"/>
            <a:ext cx="11359500" cy="4554300"/>
          </a:xfrm>
          <a:prstGeom prst="rect">
            <a:avLst/>
          </a:prstGeom>
          <a:noFill/>
          <a:ln>
            <a:noFill/>
          </a:ln>
        </p:spPr>
        <p:txBody>
          <a:bodyPr anchorCtr="0" anchor="t" bIns="121900" lIns="120000" spcFirstLastPara="1" rIns="120000" wrap="square" tIns="121900">
            <a:noAutofit/>
          </a:bodyPr>
          <a:lstStyle/>
          <a:p>
            <a:pPr indent="-495300" lvl="0" marL="609600" marR="0" rtl="0" algn="l">
              <a:lnSpc>
                <a:spcPct val="150000"/>
              </a:lnSpc>
              <a:spcBef>
                <a:spcPts val="0"/>
              </a:spcBef>
              <a:spcAft>
                <a:spcPts val="0"/>
              </a:spcAft>
              <a:buSzPts val="3000"/>
              <a:buFont typeface="Arial"/>
              <a:buAutoNum type="arabicPeriod"/>
            </a:pPr>
            <a:r>
              <a:rPr b="0" i="0" lang="en-US" sz="3000" u="none" cap="none" strike="noStrike">
                <a:latin typeface="Arial"/>
                <a:ea typeface="Arial"/>
                <a:cs typeface="Arial"/>
                <a:sym typeface="Arial"/>
              </a:rPr>
              <a:t>Figure out what specific projects/areas you want to work on.</a:t>
            </a:r>
            <a:endParaRPr b="0" i="0" sz="3000" u="none" cap="none" strike="noStrike">
              <a:latin typeface="Arial"/>
              <a:ea typeface="Arial"/>
              <a:cs typeface="Arial"/>
              <a:sym typeface="Arial"/>
            </a:endParaRPr>
          </a:p>
          <a:p>
            <a:pPr indent="-495300" lvl="0" marL="609600" marR="0" rtl="0" algn="l">
              <a:lnSpc>
                <a:spcPct val="150000"/>
              </a:lnSpc>
              <a:spcBef>
                <a:spcPts val="0"/>
              </a:spcBef>
              <a:spcAft>
                <a:spcPts val="0"/>
              </a:spcAft>
              <a:buSzPts val="3000"/>
              <a:buFont typeface="Arial"/>
              <a:buAutoNum type="arabicPeriod"/>
            </a:pPr>
            <a:r>
              <a:rPr b="0" i="0" lang="en-US" sz="3000" u="none" cap="none" strike="noStrike">
                <a:latin typeface="Arial"/>
                <a:ea typeface="Arial"/>
                <a:cs typeface="Arial"/>
                <a:sym typeface="Arial"/>
              </a:rPr>
              <a:t>Find out which SIG/WG/subproject covers that </a:t>
            </a:r>
            <a:endParaRPr b="0" i="0" sz="3000" u="none" cap="none" strike="noStrike">
              <a:latin typeface="Arial"/>
              <a:ea typeface="Arial"/>
              <a:cs typeface="Arial"/>
              <a:sym typeface="Arial"/>
            </a:endParaRPr>
          </a:p>
          <a:p>
            <a:pPr indent="-495300" lvl="1" marL="1219200" marR="0" rtl="0" algn="l">
              <a:lnSpc>
                <a:spcPct val="150000"/>
              </a:lnSpc>
              <a:spcBef>
                <a:spcPts val="0"/>
              </a:spcBef>
              <a:spcAft>
                <a:spcPts val="0"/>
              </a:spcAft>
              <a:buSzPts val="3000"/>
              <a:buFont typeface="Arial"/>
              <a:buAutoNum type="alphaLcPeriod"/>
            </a:pPr>
            <a:r>
              <a:rPr b="0" i="0" lang="en-US" sz="3000" u="none" cap="none" strike="noStrike">
                <a:latin typeface="Arial"/>
                <a:ea typeface="Arial"/>
                <a:cs typeface="Arial"/>
                <a:sym typeface="Arial"/>
              </a:rPr>
              <a:t>Ask on #sig-contribex</a:t>
            </a:r>
            <a:endParaRPr b="0" i="0" sz="3000" u="none" cap="none" strike="noStrike">
              <a:latin typeface="Arial"/>
              <a:ea typeface="Arial"/>
              <a:cs typeface="Arial"/>
              <a:sym typeface="Arial"/>
            </a:endParaRPr>
          </a:p>
          <a:p>
            <a:pPr indent="-495300" lvl="1" marL="1219200" marR="0" rtl="0" algn="l">
              <a:lnSpc>
                <a:spcPct val="150000"/>
              </a:lnSpc>
              <a:spcBef>
                <a:spcPts val="0"/>
              </a:spcBef>
              <a:spcAft>
                <a:spcPts val="0"/>
              </a:spcAft>
              <a:buSzPts val="3000"/>
              <a:buFont typeface="Arial"/>
              <a:buAutoNum type="alphaLcPeriod"/>
            </a:pPr>
            <a:r>
              <a:rPr b="0" i="0" lang="en-US" sz="3000" u="none" cap="none" strike="noStrike">
                <a:latin typeface="Arial"/>
                <a:ea typeface="Arial"/>
                <a:cs typeface="Arial"/>
                <a:sym typeface="Arial"/>
              </a:rPr>
              <a:t>Go to the SIG intros at this conference</a:t>
            </a:r>
            <a:endParaRPr b="0" i="0" sz="3000" u="none" cap="none" strike="noStrike">
              <a:latin typeface="Arial"/>
              <a:ea typeface="Arial"/>
              <a:cs typeface="Arial"/>
              <a:sym typeface="Arial"/>
            </a:endParaRPr>
          </a:p>
          <a:p>
            <a:pPr indent="-495300" lvl="0" marL="609600" marR="0" rtl="0" algn="l">
              <a:lnSpc>
                <a:spcPct val="150000"/>
              </a:lnSpc>
              <a:spcBef>
                <a:spcPts val="0"/>
              </a:spcBef>
              <a:spcAft>
                <a:spcPts val="0"/>
              </a:spcAft>
              <a:buSzPts val="3000"/>
              <a:buFont typeface="Arial"/>
              <a:buAutoNum type="arabicPeriod"/>
            </a:pPr>
            <a:r>
              <a:rPr b="0" i="0" lang="en-US" sz="3000" u="none" cap="none" strike="noStrike">
                <a:latin typeface="Arial"/>
                <a:ea typeface="Arial"/>
                <a:cs typeface="Arial"/>
                <a:sym typeface="Arial"/>
              </a:rPr>
              <a:t>Join that SIG/subproject</a:t>
            </a:r>
            <a:endParaRPr b="0" i="0" sz="3000" u="none" cap="none" strike="noStrike">
              <a:latin typeface="Arial"/>
              <a:ea typeface="Arial"/>
              <a:cs typeface="Arial"/>
              <a:sym typeface="Arial"/>
            </a:endParaRPr>
          </a:p>
          <a:p>
            <a:pPr indent="-495300" lvl="1" marL="1219200" marR="0" rtl="0" algn="l">
              <a:lnSpc>
                <a:spcPct val="150000"/>
              </a:lnSpc>
              <a:spcBef>
                <a:spcPts val="0"/>
              </a:spcBef>
              <a:spcAft>
                <a:spcPts val="0"/>
              </a:spcAft>
              <a:buSzPts val="3000"/>
              <a:buFont typeface="Arial"/>
              <a:buAutoNum type="alphaLcPeriod"/>
            </a:pPr>
            <a:r>
              <a:rPr b="0" i="0" lang="en-US" sz="3000" u="none" cap="none" strike="noStrike">
                <a:latin typeface="Arial"/>
                <a:ea typeface="Arial"/>
                <a:cs typeface="Arial"/>
                <a:sym typeface="Arial"/>
              </a:rPr>
              <a:t>If joining a WG/subproject, also </a:t>
            </a:r>
            <a:r>
              <a:rPr b="0" i="1" lang="en-US" sz="3000" u="none" cap="none" strike="noStrike">
                <a:latin typeface="Arial"/>
                <a:ea typeface="Arial"/>
                <a:cs typeface="Arial"/>
                <a:sym typeface="Arial"/>
              </a:rPr>
              <a:t>join</a:t>
            </a:r>
            <a:r>
              <a:rPr b="0" i="0" lang="en-US" sz="3000" u="none" cap="none" strike="noStrike">
                <a:latin typeface="Arial"/>
                <a:ea typeface="Arial"/>
                <a:cs typeface="Arial"/>
                <a:sym typeface="Arial"/>
              </a:rPr>
              <a:t> a SIG</a:t>
            </a:r>
            <a:endParaRPr b="0" i="0" sz="3000" u="none" cap="none" strike="noStrike">
              <a:latin typeface="Arial"/>
              <a:ea typeface="Arial"/>
              <a:cs typeface="Arial"/>
              <a:sym typeface="Arial"/>
            </a:endParaRPr>
          </a:p>
        </p:txBody>
      </p:sp>
      <p:sp>
        <p:nvSpPr>
          <p:cNvPr id="1223" name="Google Shape;1223;p31"/>
          <p:cNvSpPr txBox="1"/>
          <p:nvPr>
            <p:ph type="title"/>
          </p:nvPr>
        </p:nvSpPr>
        <p:spPr>
          <a:xfrm>
            <a:off x="501304" y="457201"/>
            <a:ext cx="11108400" cy="54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Finding the right SIG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32"/>
          <p:cNvSpPr txBox="1"/>
          <p:nvPr/>
        </p:nvSpPr>
        <p:spPr>
          <a:xfrm>
            <a:off x="367068" y="368009"/>
            <a:ext cx="11408100" cy="869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500"/>
              <a:buFont typeface="Arial"/>
              <a:buNone/>
            </a:pPr>
            <a:r>
              <a:rPr b="1" lang="en-US" sz="4800">
                <a:solidFill>
                  <a:schemeClr val="lt1"/>
                </a:solidFill>
              </a:rPr>
              <a:t>How Do I Join A SIG?</a:t>
            </a:r>
            <a:endParaRPr b="1" sz="4800">
              <a:solidFill>
                <a:schemeClr val="lt1"/>
              </a:solidFill>
            </a:endParaRPr>
          </a:p>
        </p:txBody>
      </p:sp>
      <p:sp>
        <p:nvSpPr>
          <p:cNvPr id="1229" name="Google Shape;1229;p32"/>
          <p:cNvSpPr txBox="1"/>
          <p:nvPr/>
        </p:nvSpPr>
        <p:spPr>
          <a:xfrm>
            <a:off x="838199" y="1445621"/>
            <a:ext cx="10515600" cy="4351200"/>
          </a:xfrm>
          <a:prstGeom prst="rect">
            <a:avLst/>
          </a:prstGeom>
          <a:noFill/>
          <a:ln>
            <a:noFill/>
          </a:ln>
        </p:spPr>
        <p:txBody>
          <a:bodyPr anchorCtr="0" anchor="t" bIns="45700" lIns="91425" spcFirstLastPara="1" rIns="91425" wrap="square" tIns="45700">
            <a:noAutofit/>
          </a:bodyPr>
          <a:lstStyle/>
          <a:p>
            <a:pPr indent="-50800" lvl="0" marL="2413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230" name="Google Shape;1230;p32"/>
          <p:cNvSpPr/>
          <p:nvPr/>
        </p:nvSpPr>
        <p:spPr>
          <a:xfrm>
            <a:off x="415667" y="2247902"/>
            <a:ext cx="11359500" cy="2362500"/>
          </a:xfrm>
          <a:prstGeom prst="rect">
            <a:avLst/>
          </a:prstGeom>
          <a:noFill/>
          <a:ln>
            <a:noFill/>
          </a:ln>
        </p:spPr>
        <p:txBody>
          <a:bodyPr anchorCtr="0" anchor="t" bIns="121900" lIns="120000" spcFirstLastPara="1" rIns="120000" wrap="square" tIns="121900">
            <a:noAutofit/>
          </a:bodyPr>
          <a:lstStyle/>
          <a:p>
            <a:pPr indent="-558800" lvl="0" marL="609600" marR="0" rtl="0" algn="l">
              <a:lnSpc>
                <a:spcPct val="100000"/>
              </a:lnSpc>
              <a:spcBef>
                <a:spcPts val="0"/>
              </a:spcBef>
              <a:spcAft>
                <a:spcPts val="0"/>
              </a:spcAft>
              <a:buSzPts val="4000"/>
              <a:buFont typeface="Arial"/>
              <a:buAutoNum type="arabicPeriod"/>
            </a:pPr>
            <a:r>
              <a:rPr lang="en-US" sz="4000"/>
              <a:t>Join the sig-specific mailing list.</a:t>
            </a:r>
            <a:br>
              <a:rPr lang="en-US" sz="4000"/>
            </a:br>
            <a:r>
              <a:rPr lang="en-US" sz="4000"/>
              <a:t>This is open to anyone.</a:t>
            </a:r>
            <a:endParaRPr sz="4000"/>
          </a:p>
          <a:p>
            <a:pPr indent="0" lvl="0" marL="609600" marR="0" rtl="0" algn="l">
              <a:lnSpc>
                <a:spcPct val="100000"/>
              </a:lnSpc>
              <a:spcBef>
                <a:spcPts val="0"/>
              </a:spcBef>
              <a:spcAft>
                <a:spcPts val="0"/>
              </a:spcAft>
              <a:buNone/>
            </a:pPr>
            <a:r>
              <a:t/>
            </a:r>
            <a:endParaRPr sz="4000"/>
          </a:p>
          <a:p>
            <a:pPr indent="-558800" lvl="0" marL="609600" marR="0" rtl="0" algn="l">
              <a:lnSpc>
                <a:spcPct val="100000"/>
              </a:lnSpc>
              <a:spcBef>
                <a:spcPts val="0"/>
              </a:spcBef>
              <a:spcAft>
                <a:spcPts val="0"/>
              </a:spcAft>
              <a:buSzPts val="4000"/>
              <a:buAutoNum type="arabicPeriod"/>
            </a:pPr>
            <a:r>
              <a:rPr lang="en-US" sz="4000"/>
              <a:t>That’s it. You’ve joined a SIG.</a:t>
            </a:r>
            <a:endParaRPr sz="4000"/>
          </a:p>
        </p:txBody>
      </p:sp>
      <p:sp>
        <p:nvSpPr>
          <p:cNvPr id="1231" name="Google Shape;1231;p32"/>
          <p:cNvSpPr txBox="1"/>
          <p:nvPr>
            <p:ph type="title"/>
          </p:nvPr>
        </p:nvSpPr>
        <p:spPr>
          <a:xfrm>
            <a:off x="501304" y="457201"/>
            <a:ext cx="11108400" cy="54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do I join a SIG?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33"/>
          <p:cNvSpPr txBox="1"/>
          <p:nvPr>
            <p:ph type="title"/>
          </p:nvPr>
        </p:nvSpPr>
        <p:spPr>
          <a:xfrm>
            <a:off x="976588" y="2660071"/>
            <a:ext cx="9961800" cy="132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Communication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