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6" r:id="rId3"/>
    <p:sldId id="273" r:id="rId4"/>
    <p:sldId id="276" r:id="rId5"/>
    <p:sldId id="259" r:id="rId6"/>
    <p:sldId id="275" r:id="rId7"/>
    <p:sldId id="267" r:id="rId8"/>
    <p:sldId id="268" r:id="rId9"/>
    <p:sldId id="269" r:id="rId10"/>
    <p:sldId id="270" r:id="rId11"/>
    <p:sldId id="271" r:id="rId12"/>
    <p:sldId id="272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3470-1266-4557-AFBF-916F2350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A436D-BB5B-4F6E-ACE6-8DAE1FC72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D0F5-95DB-4E2A-97C0-65B59D0C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D4F2-B6DF-4FA5-853F-DFB739FC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23157-D594-46FB-9DF3-8A962A95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8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E884-8BD3-4EC5-9574-311B8194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F8E44-AA76-42AF-8148-D0A692C75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7D0C-5964-405A-A520-5C4D514F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13FE4-2CA0-4D5E-8D88-D9D4AB45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0579-22EE-41C2-A5FA-69D54428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6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BC80D-AFF2-44B0-89FE-B426078A9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8901A-8C70-4A71-978E-2A06252C4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917C-DEBD-4875-BBBA-756DE88F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9B958-8B1A-4B37-ADA6-39F1702C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2E521-DFF2-4323-9196-FF2D30A2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E7C3-AB88-43DE-90CB-73CC4D65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2676-BC07-4426-A454-32A7EDEE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7286D-7012-4176-844E-85A5D708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B6C8B-C456-4A2C-8560-B1DB7D62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58666-1572-4F4C-AF5C-9851F503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6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2779-0F9F-4AEC-AB86-9E5459AE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8D96F-FA7F-433A-AEFD-27F37018F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51B2-594F-4191-A6FD-158700EA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2E5C8-7E00-4946-BC68-AD4BD3D8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6D2B7-D4F7-46B1-866F-E658A77D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8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3556-F9E8-4C9E-9B72-444691BF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D80B-A266-4E31-AC36-C79EAA6FA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6AC37-0DD7-4382-8CED-26A1FB3C6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57E1B-4A06-4C42-A0E0-E4066D90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7C82B-C45B-4E1A-88C7-7EEAACD6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2F0C3-C5B0-453E-817A-19DD0B24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6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FAD1-93A6-4D26-BB68-D8A8D7A5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DE782-3FF0-4A89-B7FC-61B9ECFC4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CA6A9-1398-40C7-AE94-B8B25EDF3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801F9-AFF5-420D-BA74-384C0EECC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963A3-BBAA-426C-9254-F5E3D51ED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1F3C1-05CE-4FC1-AC2E-66D13884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8A43D-281E-4EF3-8DDF-6DA0304A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09683-431E-4095-B1EE-9CAC2B9B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1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1584-BDF1-487E-B41A-80CFDEB9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190C7-13F2-4894-AB55-EECEC2DD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3DDAB-D265-46A4-8845-D01CC0B7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55D5B-5AA3-41B4-BD96-CF273384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3C240-4B68-43D9-A377-00868401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EEC96-217C-4DD7-BA66-05D74AE6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BFAF9-26B2-4234-9A10-8B7F0A84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B06C-F67A-4F64-A0B2-CE0928F7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C683-CB26-4794-8387-C232862F9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21315-7C70-4EEC-96D7-A61796EC7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294CE-9724-491F-B7AE-FE46D9F7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E47C2-5B58-431D-8DF7-B6976ACD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66B2F-D156-42CB-A1E2-CA6AB8AA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3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75C1-BB18-4C10-955D-F16DC270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8A769-0E93-4211-BCBF-0CED08632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36B0F-AFA5-450E-9839-DFA7C51CA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E7F72-9331-4C39-AC4E-2CB831F1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1374A-0A53-4145-8B9F-5D1D1E8F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DA04D-87D3-44D0-B94E-C4A5F36A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5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45FA3-8743-4DBA-8867-3585F9A64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E2CD2-2D49-4FCB-BD5F-D0B384D7B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1AFE-2FAA-48C7-B8CB-1894A8FC3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1B2EC-A890-4BD4-AF10-40072EEBC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9BC29-9E84-491B-8ECB-99CA7A1B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4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73CC-319C-4EFC-B153-D71A53773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active consumption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F80DE-E19C-417E-B3DB-66E62CB64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2242"/>
            <a:ext cx="9144000" cy="635558"/>
          </a:xfrm>
        </p:spPr>
        <p:txBody>
          <a:bodyPr/>
          <a:lstStyle/>
          <a:p>
            <a:r>
              <a:rPr lang="en-US" dirty="0"/>
              <a:t>Divya Kannan</a:t>
            </a:r>
          </a:p>
        </p:txBody>
      </p:sp>
    </p:spTree>
    <p:extLst>
      <p:ext uri="{BB962C8B-B14F-4D97-AF65-F5344CB8AC3E}">
        <p14:creationId xmlns:p14="http://schemas.microsoft.com/office/powerpoint/2010/main" val="377715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y(t) vs y(</a:t>
            </a:r>
            <a:r>
              <a:rPr lang="en-US" sz="2600" dirty="0" err="1">
                <a:solidFill>
                  <a:srgbClr val="FFFFFF"/>
                </a:solidFill>
              </a:rPr>
              <a:t>t+n</a:t>
            </a:r>
            <a:r>
              <a:rPr lang="en-US" sz="2600" dirty="0">
                <a:solidFill>
                  <a:srgbClr val="FFFFFF"/>
                </a:solidFill>
              </a:rPr>
              <a:t>)</a:t>
            </a:r>
            <a:br>
              <a:rPr lang="en-US" sz="2600" dirty="0">
                <a:solidFill>
                  <a:srgbClr val="FFFFFF"/>
                </a:solidFill>
              </a:rPr>
            </a:b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t: weekly sample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EC02505-2C51-42C3-8844-1504542335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2434" y="417676"/>
            <a:ext cx="8278550" cy="602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05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y(t) vs y(</a:t>
            </a:r>
            <a:r>
              <a:rPr lang="en-US" sz="2600" dirty="0" err="1">
                <a:solidFill>
                  <a:srgbClr val="FFFFFF"/>
                </a:solidFill>
              </a:rPr>
              <a:t>t+n</a:t>
            </a:r>
            <a:r>
              <a:rPr lang="en-US" sz="2600" dirty="0">
                <a:solidFill>
                  <a:srgbClr val="FFFFFF"/>
                </a:solidFill>
              </a:rPr>
              <a:t>)</a:t>
            </a:r>
            <a:br>
              <a:rPr lang="en-US" sz="2600" dirty="0">
                <a:solidFill>
                  <a:srgbClr val="FFFFFF"/>
                </a:solidFill>
              </a:rPr>
            </a:b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t: daily sample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400DA7D-97BF-41CA-881F-B28D8D74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7272" y="456587"/>
            <a:ext cx="8199760" cy="594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Time series: </a:t>
            </a:r>
            <a:r>
              <a:rPr lang="en-US" sz="2000" dirty="0">
                <a:solidFill>
                  <a:srgbClr val="FFFFFF"/>
                </a:solidFill>
              </a:rPr>
              <a:t>decomposition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5C78B0-D69A-4057-85E4-BC6B81D650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2434" y="1028689"/>
            <a:ext cx="8534441" cy="480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40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Forecast vs Actuals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B25201B-AA9E-4459-AB51-1BEB8727B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34" y="1008243"/>
            <a:ext cx="8590750" cy="50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09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1C9A6-A808-4F6F-9A7A-681D22C99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418" y="3876686"/>
            <a:ext cx="8717049" cy="1813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Dataset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BAE46-C862-4103-AC89-0A16EABAA5D1}"/>
              </a:ext>
            </a:extLst>
          </p:cNvPr>
          <p:cNvSpPr txBox="1"/>
          <p:nvPr/>
        </p:nvSpPr>
        <p:spPr>
          <a:xfrm>
            <a:off x="3621025" y="994666"/>
            <a:ext cx="7405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Electricity consumption for a single household over four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Readings were collected every minute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Missing values were filled with reading from previous day</a:t>
            </a:r>
          </a:p>
        </p:txBody>
      </p:sp>
    </p:spTree>
    <p:extLst>
      <p:ext uri="{BB962C8B-B14F-4D97-AF65-F5344CB8AC3E}">
        <p14:creationId xmlns:p14="http://schemas.microsoft.com/office/powerpoint/2010/main" val="266446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Global active power 2007 - 2010 (monthly)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20A587C-B792-492B-AA0D-24D5BEE5C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982215"/>
            <a:ext cx="7188199" cy="489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70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27" y="617353"/>
            <a:ext cx="2093072" cy="208398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Trend 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over years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661517-C426-435D-BFC2-0763B8BD1275}"/>
              </a:ext>
            </a:extLst>
          </p:cNvPr>
          <p:cNvSpPr txBox="1">
            <a:spLocks/>
          </p:cNvSpPr>
          <p:nvPr/>
        </p:nvSpPr>
        <p:spPr>
          <a:xfrm>
            <a:off x="980327" y="4055564"/>
            <a:ext cx="2093072" cy="208398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FFFFFF"/>
                </a:solidFill>
              </a:rPr>
              <a:t>Seasonality over months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DA1446A-72FA-48B3-82B9-C10AFBB8AA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30" b="1151"/>
          <a:stretch/>
        </p:blipFill>
        <p:spPr bwMode="auto">
          <a:xfrm>
            <a:off x="4766536" y="72793"/>
            <a:ext cx="4832775" cy="340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C55A75A-1F35-4B51-A421-510945752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56"/>
          <a:stretch/>
        </p:blipFill>
        <p:spPr bwMode="auto">
          <a:xfrm>
            <a:off x="4749493" y="3436639"/>
            <a:ext cx="4645983" cy="345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4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Count of observations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(per month)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57A6209-9147-4995-A590-FC74C05AB4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172009"/>
            <a:ext cx="7188199" cy="451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84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Heatmap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D6207B1-7C0B-4D7A-8F69-47E4BA7EB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55" y="892615"/>
            <a:ext cx="8406187" cy="53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98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Year over Year consumption comparison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8737EE-B120-467A-B748-6CDBFE3B7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642" y="509791"/>
            <a:ext cx="8444714" cy="603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82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Density plot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(over all years)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D93D15B-67EF-44ED-A039-3AADE02B4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028244"/>
            <a:ext cx="7188199" cy="479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51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Density plot </a:t>
            </a:r>
            <a:br>
              <a:rPr lang="en-US" sz="2600">
                <a:solidFill>
                  <a:srgbClr val="FFFFFF"/>
                </a:solidFill>
              </a:rPr>
            </a:br>
            <a:r>
              <a:rPr lang="en-US" sz="2600">
                <a:solidFill>
                  <a:srgbClr val="FFFFFF"/>
                </a:solidFill>
              </a:rPr>
              <a:t>(over individual years)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20493E1-D9EE-47EA-A4F7-A9059789D6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013876"/>
            <a:ext cx="7188199" cy="482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7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87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Global active consumption forecast</vt:lpstr>
      <vt:lpstr>Dataset</vt:lpstr>
      <vt:lpstr>Global active power 2007 - 2010 (monthly)</vt:lpstr>
      <vt:lpstr>Trend  over years</vt:lpstr>
      <vt:lpstr>Count of observations (per month)</vt:lpstr>
      <vt:lpstr>Heatmap</vt:lpstr>
      <vt:lpstr>Year over Year consumption comparison</vt:lpstr>
      <vt:lpstr>Density plot (over all years)</vt:lpstr>
      <vt:lpstr>Density plot  (over individual years)</vt:lpstr>
      <vt:lpstr>y(t) vs y(t+n)  t: weekly sample</vt:lpstr>
      <vt:lpstr>y(t) vs y(t+n)  t: daily sample</vt:lpstr>
      <vt:lpstr>Time series: decomposition</vt:lpstr>
      <vt:lpstr>Forecast vs Actuals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Kannan, Divya</dc:creator>
  <cp:lastModifiedBy>Kannan, Divya</cp:lastModifiedBy>
  <cp:revision>5</cp:revision>
  <dcterms:created xsi:type="dcterms:W3CDTF">2019-11-12T15:24:11Z</dcterms:created>
  <dcterms:modified xsi:type="dcterms:W3CDTF">2019-11-13T14:24:24Z</dcterms:modified>
</cp:coreProperties>
</file>