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72" r:id="rId6"/>
    <p:sldId id="273" r:id="rId7"/>
    <p:sldId id="262" r:id="rId8"/>
    <p:sldId id="269" r:id="rId9"/>
    <p:sldId id="267" r:id="rId10"/>
    <p:sldId id="274" r:id="rId11"/>
    <p:sldId id="276" r:id="rId12"/>
    <p:sldId id="277" r:id="rId13"/>
    <p:sldId id="280" r:id="rId14"/>
    <p:sldId id="28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3FFC1A-B98C-452E-AE9B-318EC668922C}">
          <p14:sldIdLst>
            <p14:sldId id="256"/>
            <p14:sldId id="259"/>
            <p14:sldId id="257"/>
            <p14:sldId id="258"/>
            <p14:sldId id="272"/>
            <p14:sldId id="273"/>
            <p14:sldId id="262"/>
            <p14:sldId id="269"/>
            <p14:sldId id="267"/>
            <p14:sldId id="274"/>
            <p14:sldId id="276"/>
            <p14:sldId id="277"/>
            <p14:sldId id="280"/>
          </p14:sldIdLst>
        </p14:section>
        <p14:section name="Untitled Section" id="{4503994D-36F9-4A18-BA0A-B7584BA46623}">
          <p14:sldIdLst>
            <p14:sldId id="281"/>
          </p14:sldIdLst>
        </p14:section>
        <p14:section name="Untitled Section" id="{0400F4AB-A84A-479C-9953-6C6B1E7B2DCC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E9202"/>
    <a:srgbClr val="E7FF01"/>
    <a:srgbClr val="E39A39"/>
    <a:srgbClr val="1D3A00"/>
    <a:srgbClr val="5EEC3C"/>
    <a:srgbClr val="990099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87" autoAdjust="0"/>
    <p:restoredTop sz="91657" autoAdjust="0"/>
  </p:normalViewPr>
  <p:slideViewPr>
    <p:cSldViewPr>
      <p:cViewPr>
        <p:scale>
          <a:sx n="100" d="100"/>
          <a:sy n="100" d="100"/>
        </p:scale>
        <p:origin x="-1666" y="-2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571750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655520"/>
            <a:ext cx="7164342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702443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702443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35011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82250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5011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2250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571749"/>
            <a:ext cx="7177135" cy="13743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Ambient Intelligence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4725" y="3977296"/>
            <a:ext cx="381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</a:rPr>
              <a:t>Kongu</a:t>
            </a:r>
            <a:r>
              <a:rPr lang="en-IN" dirty="0" smtClean="0">
                <a:solidFill>
                  <a:schemeClr val="bg1"/>
                </a:solidFill>
              </a:rPr>
              <a:t> Engineering College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Department of CSE</a:t>
            </a:r>
          </a:p>
          <a:p>
            <a:r>
              <a:rPr lang="en-IN" dirty="0" err="1" smtClean="0">
                <a:solidFill>
                  <a:schemeClr val="bg1"/>
                </a:solidFill>
              </a:rPr>
              <a:t>Divya</a:t>
            </a:r>
            <a:r>
              <a:rPr lang="en-IN" dirty="0" smtClean="0">
                <a:solidFill>
                  <a:schemeClr val="bg1"/>
                </a:solidFill>
              </a:rPr>
              <a:t> R , </a:t>
            </a:r>
            <a:r>
              <a:rPr lang="en-IN" dirty="0" err="1" smtClean="0">
                <a:solidFill>
                  <a:schemeClr val="bg1"/>
                </a:solidFill>
              </a:rPr>
              <a:t>Boomika</a:t>
            </a:r>
            <a:r>
              <a:rPr lang="en-IN" dirty="0" smtClean="0">
                <a:solidFill>
                  <a:schemeClr val="bg1"/>
                </a:solidFill>
              </a:rPr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571750"/>
            <a:ext cx="7177135" cy="1374345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Internal Fridge</a:t>
            </a:r>
            <a:br>
              <a:rPr lang="en-IN" sz="1800" dirty="0" smtClean="0"/>
            </a:br>
            <a:r>
              <a:rPr lang="en-IN" sz="1800" dirty="0" smtClean="0"/>
              <a:t>Home OS</a:t>
            </a:r>
            <a:br>
              <a:rPr lang="en-IN" sz="1800" dirty="0" smtClean="0"/>
            </a:br>
            <a:r>
              <a:rPr lang="en-IN" sz="1800" dirty="0" smtClean="0"/>
              <a:t>Smart TVS</a:t>
            </a:r>
            <a:br>
              <a:rPr lang="en-IN" sz="1800" dirty="0" smtClean="0"/>
            </a:br>
            <a:r>
              <a:rPr lang="en-IN" sz="1800" dirty="0" smtClean="0"/>
              <a:t>Connected cars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2113635"/>
            <a:ext cx="7164342" cy="628345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Research Works</a:t>
            </a:r>
            <a:r>
              <a:rPr lang="en-IN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2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67" y="2877160"/>
            <a:ext cx="3210583" cy="2113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0" y="128470"/>
            <a:ext cx="2834371" cy="18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ireless sensors 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Model multiple residents in an environment.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esign self-testing and self-repairing  AML software.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ecurity 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rivacy for AML systems.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24" y="1044700"/>
            <a:ext cx="4211772" cy="394609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Symbol"/>
              <a:buChar char="¨"/>
            </a:pPr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Reduced Human Efforts.</a:t>
            </a:r>
          </a:p>
          <a:p>
            <a:pPr marL="285750" indent="-285750">
              <a:buFont typeface="Symbol"/>
              <a:buChar char="¨"/>
            </a:pPr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Increased Information.</a:t>
            </a:r>
          </a:p>
          <a:p>
            <a:pPr marL="285750" indent="-285750">
              <a:buFont typeface="Symbol"/>
              <a:buChar char="¨"/>
            </a:pPr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Increased Connectivity and Leisure.</a:t>
            </a:r>
          </a:p>
          <a:p>
            <a:pPr marL="285750" indent="-285750">
              <a:buFont typeface="Symbol"/>
              <a:buChar char="¨"/>
            </a:pPr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Ready Ambience.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4375" y="128470"/>
            <a:ext cx="3008313" cy="871538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Benefits of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elp  society through technology.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nteraction for AMI system to be widely accepted and more important of all </a:t>
            </a:r>
          </a:p>
        </p:txBody>
      </p:sp>
    </p:spTree>
    <p:extLst>
      <p:ext uri="{BB962C8B-B14F-4D97-AF65-F5344CB8AC3E}">
        <p14:creationId xmlns:p14="http://schemas.microsoft.com/office/powerpoint/2010/main" val="37704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502815"/>
            <a:ext cx="7164342" cy="610821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Thank you…….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Synopsis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Introduction.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Some elements  of an AMI environment.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Technologies.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Steps of Ambient Intelligence.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Research works.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Future scope.                 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Benefits of AMI.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conclusion.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8784800"/>
            <a:ext cx="4097337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8" y="3029865"/>
            <a:ext cx="6183732" cy="21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intelligence to our every day environment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environments sensitive to us.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etwork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hidden intelligent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16" y="1346929"/>
            <a:ext cx="2797909" cy="15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001" y="128470"/>
            <a:ext cx="8902702" cy="763525"/>
          </a:xfrm>
        </p:spPr>
        <p:txBody>
          <a:bodyPr>
            <a:noAutofit/>
          </a:bodyPr>
          <a:lstStyle/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Some elements of an AMI environment: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1.Embeddedness.</a:t>
            </a:r>
            <a:endParaRPr lang="en-IN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transparency.</a:t>
            </a:r>
          </a:p>
          <a:p>
            <a:pPr marL="0" indent="0" algn="just"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Context awareness.</a:t>
            </a:r>
          </a:p>
          <a:p>
            <a:pPr marL="0" indent="0" algn="just"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Machine </a:t>
            </a: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learning.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1044700"/>
            <a:ext cx="2555567" cy="200484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45" y="2571750"/>
            <a:ext cx="3016823" cy="24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Technologies:</a:t>
            </a:r>
            <a:r>
              <a:rPr lang="en-I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Ubiquitous </a:t>
            </a:r>
            <a:r>
              <a:rPr lang="en-IN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computing and </a:t>
            </a:r>
            <a:r>
              <a:rPr lang="en-I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Integration of microprocessors into everyday objects.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ad-hoc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and wireless networking.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8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Intelligence user interface</a:t>
            </a:r>
            <a:br>
              <a:rPr lang="en-I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/>
              <a:t>Enables the </a:t>
            </a:r>
            <a:r>
              <a:rPr lang="en-IN" sz="1800" dirty="0" smtClean="0"/>
              <a:t>AML environment inhabitants .</a:t>
            </a:r>
          </a:p>
        </p:txBody>
      </p:sp>
    </p:spTree>
    <p:extLst>
      <p:ext uri="{BB962C8B-B14F-4D97-AF65-F5344CB8AC3E}">
        <p14:creationId xmlns:p14="http://schemas.microsoft.com/office/powerpoint/2010/main" val="27825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314560" y="1350110"/>
            <a:ext cx="4040188" cy="479822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Some other technologies:</a:t>
            </a:r>
            <a:endParaRPr lang="en-IN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luetooth low energy</a:t>
            </a:r>
          </a:p>
          <a:p>
            <a:pPr marL="0" indent="0" algn="just">
              <a:buNone/>
            </a:pP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-&gt;RFID</a:t>
            </a:r>
          </a:p>
          <a:p>
            <a:pPr marL="0" indent="0" algn="just">
              <a:buNone/>
            </a:pP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-&gt;Sensors</a:t>
            </a:r>
          </a:p>
          <a:p>
            <a:pPr marL="0" indent="0" algn="just">
              <a:buNone/>
            </a:pP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-&gt;Software Agents</a:t>
            </a:r>
          </a:p>
          <a:p>
            <a:pPr marL="0" indent="0" algn="just">
              <a:buNone/>
            </a:pP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-&gt;Biometrics</a:t>
            </a:r>
            <a:endParaRPr lang="en-IN" sz="18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05" y="1013354"/>
            <a:ext cx="3583660" cy="201651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0690" y="3089307"/>
            <a:ext cx="1674960" cy="1960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3054101"/>
            <a:ext cx="2167660" cy="19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572914" cy="87153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Steps of Ambient Intelligence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1197406"/>
            <a:ext cx="4581150" cy="30541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962094" cy="3518297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1.Sensing: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using sensors and Ambient.</a:t>
            </a:r>
          </a:p>
          <a:p>
            <a:r>
              <a:rPr lang="en-IN" sz="1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2.Reasoning</a:t>
            </a:r>
            <a:r>
              <a:rPr lang="en-IN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-&gt;Needed to provide responsiveness and adaptability.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-&gt;interpret and recognize context and activity.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 mobility tracking.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 decision making.</a:t>
            </a:r>
          </a:p>
          <a:p>
            <a:r>
              <a:rPr lang="en-IN" sz="1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3.Acting</a:t>
            </a:r>
            <a:r>
              <a:rPr lang="en-IN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-&gt;home automation systems (lights, doors, room temperature.,)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-&gt;Robotics.</a:t>
            </a:r>
          </a:p>
          <a:p>
            <a:pPr lvl="0"/>
            <a:r>
              <a:rPr lang="en-IN" sz="16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Intracting </a:t>
            </a:r>
            <a:r>
              <a:rPr lang="en-IN" sz="16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with users: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375" y="3665198"/>
            <a:ext cx="2286000" cy="6340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endParaRPr lang="en-IN" sz="16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endParaRPr lang="en-IN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-&gt;smart Homes 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-&gt;Health-related Applications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-&gt;Emergency services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-&gt;Public transport sector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-&gt;Public surveillance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-&gt;health care sector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2724455"/>
            <a:ext cx="3707626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On-screen Show (16:9)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Ambient Intelligence</vt:lpstr>
      <vt:lpstr>Synopsis</vt:lpstr>
      <vt:lpstr>Introduction</vt:lpstr>
      <vt:lpstr>      Some elements of an AMI environment:    </vt:lpstr>
      <vt:lpstr> Technologies: </vt:lpstr>
      <vt:lpstr> Intelligence user interface </vt:lpstr>
      <vt:lpstr>Technologies</vt:lpstr>
      <vt:lpstr>Steps of Ambient Intelligence </vt:lpstr>
      <vt:lpstr>Applications:</vt:lpstr>
      <vt:lpstr>Internal Fridge Home OS Smart TVS Connected cars</vt:lpstr>
      <vt:lpstr>Future Scope</vt:lpstr>
      <vt:lpstr>Benefits of AMI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2019-09-26T07:57:48Z</dcterms:modified>
</cp:coreProperties>
</file>