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675B-0210-F495-B9BA-4FF28B8DB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C0C13-2087-3255-73FA-B27EDB5F2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E220-C9F6-4E9A-65D1-A7FB5AA6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775D-03B7-49E8-93A4-C9BA2250746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2327-8247-05F0-BBEA-41BDBF54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2201-51B1-4FEF-F4BA-2B527A70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AA-0CD8-4A4F-82E2-B36B46849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4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88D2-FFDF-865E-398A-7800F6C4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4EAC9-E008-609B-ED11-BB2CA2E59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A977-A87A-4E93-5D6A-29FFA0E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775D-03B7-49E8-93A4-C9BA2250746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68F3-00C1-2BCF-E093-991DD52D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013D1-3082-0D50-8FB1-600799FD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AA-0CD8-4A4F-82E2-B36B46849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5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C9634-F61D-2642-C3D6-EB9FA414B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9532-F8A4-C6E8-BC92-7CB269879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C2A0-0DE8-FCCE-3557-93227B88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775D-03B7-49E8-93A4-C9BA2250746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6821-C79C-4E7D-04EA-9DCD5908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4F13-6666-884C-7F53-548B7899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AA-0CD8-4A4F-82E2-B36B46849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9435-D5C6-A63C-F0F5-8A0EC4AC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9D4-9F19-1641-81B1-3AABD358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FF91F-4A7A-0383-A8CF-4243FEBB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775D-03B7-49E8-93A4-C9BA2250746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32582-A624-C5D9-EC04-FE02C2F2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3B08-3020-38C8-CF6C-BC36A9B4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AA-0CD8-4A4F-82E2-B36B46849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29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87D5-3BB5-AB7D-52FB-6F8FD2E2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D9DFA-23BB-CDF7-A2A3-C24A503A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9562-0201-E8E0-BC5A-276215D2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775D-03B7-49E8-93A4-C9BA2250746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927A-C37B-F0A3-94DE-A2779DBA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1896-5268-31CD-EE27-1D56A387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AA-0CD8-4A4F-82E2-B36B46849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2E01-08C6-CE43-380B-192EBFCB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86DB-DA68-01B9-BF23-1A03ABF07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53DD8-8700-B320-35B9-BF88694BC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38B57-FBAC-8FC8-0B4E-C028A79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775D-03B7-49E8-93A4-C9BA2250746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46416-C845-1D33-BCD6-741A97D9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D478D-06DF-4874-2003-375EBC9D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AA-0CD8-4A4F-82E2-B36B46849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25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12BC-D324-0A98-8954-3C0B61A9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85A56-22D4-59BC-DD22-E0F7A4189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C41DE-10AC-402B-861F-4292DFFA2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69093-A38A-A524-DA90-A0902C2DF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4816D-E2A6-CA7C-DF6F-0145EE13C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BB8A9-2222-37EE-D8E5-1950478F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775D-03B7-49E8-93A4-C9BA2250746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16081-B5CA-8B14-2213-0C2E7048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39439-552D-BA96-F359-006B317F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AA-0CD8-4A4F-82E2-B36B46849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6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A23A-FDE6-A1FF-67E9-9E113E0A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09FF9-9286-53CD-2D4B-C091264B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775D-03B7-49E8-93A4-C9BA2250746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E6DE9-1D64-BDD5-F5AB-78BA22FF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971A5-2871-6E8C-9ED6-8C7C7E20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AA-0CD8-4A4F-82E2-B36B46849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0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AC327-2793-C621-B7A0-6696C964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775D-03B7-49E8-93A4-C9BA2250746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F775E-4F49-4745-1C93-B524534C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A4339-BE0F-4756-6DB1-3B68FEB4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AA-0CD8-4A4F-82E2-B36B46849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0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49B-26F7-86F7-67A8-6BD9664A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D30F-20DD-C83A-8DB6-6D8D86D3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C5CE-602E-CBC0-7AC6-9EF593FD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E338D-8C48-1A1E-3CB7-AB7FBAEA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775D-03B7-49E8-93A4-C9BA2250746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14717-61BE-B3A0-8CA3-8185F4CA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3CBD-1560-CE3F-AC8D-491122F2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AA-0CD8-4A4F-82E2-B36B46849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1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B9E7-4533-20BF-4B62-351C867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AA433-D311-8D97-EF47-9764A1A6A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88E55-4335-848F-28BD-22AC2A397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34FA2-AA46-4B75-7987-7A70FBB0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775D-03B7-49E8-93A4-C9BA2250746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FF183-68FD-1AED-DD76-CB82E227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F0C27-178B-AC27-D42E-EB1F15F6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41AA-0CD8-4A4F-82E2-B36B46849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28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98022-7D9B-E2FC-3F3C-9CE51F55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B459E-9369-3BC9-B387-34718274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7B95-F128-1249-64C7-1E2A32865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775D-03B7-49E8-93A4-C9BA22507469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D0E90-0E6D-5A51-E391-935E8E8D3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708E-0C46-0DB0-0C3C-CDC52FB6D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41AA-0CD8-4A4F-82E2-B36B46849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5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3F76-1F8D-FCFC-B92B-0F2DABD0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VDA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415F1-143E-39ED-A98D-6E2EECE561D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463518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4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1851-F113-EB28-0890-2C97377B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time of the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A4C85-EFA3-1C06-BC50-44D40D31519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5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F836-8501-CBE2-50B5-6982E376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</a:rPr>
              <a:t>Deaths in urban and rural areas</a:t>
            </a:r>
            <a:endParaRPr lang="en-IN" sz="2400" b="1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852C3-FB25-0950-A5CE-865A74B3422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9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6F49-4309-6A8C-06F8-D667861B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</a:rPr>
              <a:t>Death counts in urban and rural areas</a:t>
            </a:r>
            <a:endParaRPr lang="en-IN" sz="2400" b="1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62785-A78C-0E48-429C-115A54D3977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3665-DFAA-31CE-7D9B-C31B13C8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map-chart-rural-and-urban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453F1-8119-5CDA-9157-24B565B18D4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7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3A48-2B94-F4A6-58F4-63F8C851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</a:rPr>
              <a:t>Greviously injured vs deaths in states/UT in urban and rural areas</a:t>
            </a:r>
            <a:endParaRPr lang="en-IN" sz="2400" b="1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C62D5-51F8-6F6E-56F6-F0267F035DE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1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9C62-3B23-E974-5000-7B8D67E8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Gender-wise accidents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3F194-0795-7862-7279-3F6EE85606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6DC0-64B8-CF2F-9989-73C45B68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1970 - 2019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DBF76-4D75-401F-73DF-41C93F5BEC0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6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32EC-3C04-38E4-CD40-66936ACE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States mostly effected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F1675-4DAE-10AA-E030-3A8D982EBE9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3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499A-740F-5C58-63B1-78A42033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Major causes of accidents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DA372-52A3-423E-DAE1-9051D860718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2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CB8B-B3A9-72EE-A8DF-47212F4D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</a:rPr>
              <a:t>Total Injuries and Deaths per States</a:t>
            </a:r>
            <a:endParaRPr lang="en-IN" sz="2400" b="1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50E25-FD35-30B8-3349-027040B0DDB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32DA-4070-286F-B892-D8951142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road accident vs weather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A018A-0C53-A794-8922-72184DDAD0B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7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65CD-F7C2-7034-0332-36F6AA99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Vehicle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90ED5-12C2-9D82-D2E1-22239FF78B2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9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4BC-F6A0-709D-EF26-BE176C35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Severity-of-accidents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2B416-D8B2-57EB-0E59-EAC4C0DA163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7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9240-7C70-0423-3FCE-2EE643FB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junction_types_per_cities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3382C-1268-3C0C-E384-F38A3A709A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35000"/>
            <a:ext cx="11684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VDA Project</vt:lpstr>
      <vt:lpstr>1970 - 2019</vt:lpstr>
      <vt:lpstr>States mostly effected</vt:lpstr>
      <vt:lpstr>Major causes of accidents</vt:lpstr>
      <vt:lpstr>Total Injuries and Deaths per States</vt:lpstr>
      <vt:lpstr>road accident vs weather</vt:lpstr>
      <vt:lpstr>Vehicle types</vt:lpstr>
      <vt:lpstr>Severity-of-accidents</vt:lpstr>
      <vt:lpstr>junction_types_per_cities</vt:lpstr>
      <vt:lpstr>time of the day</vt:lpstr>
      <vt:lpstr>Deaths in urban and rural areas</vt:lpstr>
      <vt:lpstr>Death counts in urban and rural areas</vt:lpstr>
      <vt:lpstr>map-chart-rural-and-urban</vt:lpstr>
      <vt:lpstr>Greviously injured vs deaths in states/UT in urban and rural areas</vt:lpstr>
      <vt:lpstr>Gender-wise accidents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VDA Project</dc:title>
  <dc:creator>Divya C</dc:creator>
  <cp:lastModifiedBy>Divya C</cp:lastModifiedBy>
  <cp:revision>1</cp:revision>
  <dcterms:created xsi:type="dcterms:W3CDTF">2023-03-24T17:54:45Z</dcterms:created>
  <dcterms:modified xsi:type="dcterms:W3CDTF">2023-03-24T17:54:49Z</dcterms:modified>
</cp:coreProperties>
</file>