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2403f32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2403f32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14e2ac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14e2ac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14e2ac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14e2ac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14e2ac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14e2ac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14e2ac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14e2ac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14e2ac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14e2ac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14e2ac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14e2ac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3975" y="-143550"/>
            <a:ext cx="9369200" cy="52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020525" y="2253675"/>
            <a:ext cx="10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oppins"/>
                <a:ea typeface="Poppins"/>
                <a:cs typeface="Poppins"/>
                <a:sym typeface="Poppins"/>
              </a:rPr>
              <a:t>paper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6120" l="0" r="0" t="8042"/>
          <a:stretch/>
        </p:blipFill>
        <p:spPr>
          <a:xfrm>
            <a:off x="518874" y="1055825"/>
            <a:ext cx="8106264" cy="39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65350" y="183700"/>
            <a:ext cx="8531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Login Page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Registered Users can Login from this page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50" y="1108275"/>
            <a:ext cx="8521475" cy="38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65350" y="183700"/>
            <a:ext cx="8531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Registration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Page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Unr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egistered Users can register from this page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0" y="1004925"/>
            <a:ext cx="8169399" cy="39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65350" y="183700"/>
            <a:ext cx="8531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Register Team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New Users can either join an existing team using a team invite code or can create a new team.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5" y="1187375"/>
            <a:ext cx="8480650" cy="38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65350" y="183700"/>
            <a:ext cx="8623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Bug Dashboard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All bugs are cascaded on this page and information related to severity, priority, assignment and resolution are displayed.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50" y="1086230"/>
            <a:ext cx="8552099" cy="38885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65350" y="183700"/>
            <a:ext cx="855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Bug Reporting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Bugs can be raised by both the users as well as by the development team of the concerned software.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464400" y="1428475"/>
            <a:ext cx="8021402" cy="3551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65350" y="183700"/>
            <a:ext cx="84195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Reported Bug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visibility of the bugs is restricted based on the employee’s role.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members in higher roles can assign bugs to employees while those at lower levels can request assignment of a particular bug. They can also assign severity and priority values.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65350" y="183700"/>
            <a:ext cx="47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Yet to be done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65350" y="734125"/>
            <a:ext cx="64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https://www.figma.com/file/i6UpbHzIQr69b29lHlDaef/Untitled?node-id=5%3A124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66725" y="1499950"/>
            <a:ext cx="64395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Discussion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thread page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Profile Page (with record of contributions)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 Facing Dashboard for Resolved Bugs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Database Models Used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Organization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Software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Team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User (outside, jr dev, sr dev, tech lead)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