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Fira Sans Extra Condensed Medium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FiraSansExtraCondensedMedium-bold.fntdata"/><Relationship Id="rId16" Type="http://schemas.openxmlformats.org/officeDocument/2006/relationships/font" Target="fonts/FiraSansExtraCondensedMedium-regular.fntdata"/><Relationship Id="rId5" Type="http://schemas.openxmlformats.org/officeDocument/2006/relationships/slide" Target="slides/slide1.xml"/><Relationship Id="rId19" Type="http://schemas.openxmlformats.org/officeDocument/2006/relationships/font" Target="fonts/FiraSansExtraCondensedMedium-boldItalic.fntdata"/><Relationship Id="rId6" Type="http://schemas.openxmlformats.org/officeDocument/2006/relationships/slide" Target="slides/slide2.xml"/><Relationship Id="rId18" Type="http://schemas.openxmlformats.org/officeDocument/2006/relationships/font" Target="fonts/FiraSansExtraCondensed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41770b220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941770b220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601eb00b8_0_2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601eb00b8_0_2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601eb00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601eb00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727a050e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3727a050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9601eb00b8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9601eb00b8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9601eb00b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9601eb00b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3727a050e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3727a050e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976200" y="1385488"/>
            <a:ext cx="3693600" cy="16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63275" y="2978838"/>
            <a:ext cx="31191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1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5985575" y="1633963"/>
            <a:ext cx="2484300" cy="8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subTitle"/>
          </p:nvPr>
        </p:nvSpPr>
        <p:spPr>
          <a:xfrm>
            <a:off x="5971000" y="2591222"/>
            <a:ext cx="25134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2">
  <p:cSld name="CUSTOM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673375" y="1627063"/>
            <a:ext cx="2484300" cy="8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subTitle"/>
          </p:nvPr>
        </p:nvSpPr>
        <p:spPr>
          <a:xfrm>
            <a:off x="658800" y="2584322"/>
            <a:ext cx="25134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981">
          <p15:clr>
            <a:srgbClr val="EA4335"/>
          </p15:clr>
        </p15:guide>
        <p15:guide id="4" orient="horz" pos="259">
          <p15:clr>
            <a:srgbClr val="EA4335"/>
          </p15:clr>
        </p15:guide>
        <p15:guide id="5" orient="horz" pos="83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EmMayHVCHkwWV9z1jLR4y-5fQPcSuDJU/view" TargetMode="External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ctrTitle"/>
          </p:nvPr>
        </p:nvSpPr>
        <p:spPr>
          <a:xfrm>
            <a:off x="4976200" y="1385488"/>
            <a:ext cx="3693600" cy="16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Analyzer </a:t>
            </a:r>
            <a:endParaRPr/>
          </a:p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5263275" y="2978838"/>
            <a:ext cx="31191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Divya Uppal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August 2022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15"/>
          <p:cNvGrpSpPr/>
          <p:nvPr/>
        </p:nvGrpSpPr>
        <p:grpSpPr>
          <a:xfrm>
            <a:off x="-218277" y="-1843944"/>
            <a:ext cx="4794012" cy="7350167"/>
            <a:chOff x="-218277" y="-1843944"/>
            <a:chExt cx="4794012" cy="7350167"/>
          </a:xfrm>
        </p:grpSpPr>
        <p:grpSp>
          <p:nvGrpSpPr>
            <p:cNvPr id="59" name="Google Shape;59;p15"/>
            <p:cNvGrpSpPr/>
            <p:nvPr/>
          </p:nvGrpSpPr>
          <p:grpSpPr>
            <a:xfrm>
              <a:off x="-218277" y="-167906"/>
              <a:ext cx="4794012" cy="5674129"/>
              <a:chOff x="-104469" y="-187944"/>
              <a:chExt cx="4651671" cy="5505656"/>
            </a:xfrm>
          </p:grpSpPr>
          <p:sp>
            <p:nvSpPr>
              <p:cNvPr id="60" name="Google Shape;60;p15"/>
              <p:cNvSpPr/>
              <p:nvPr/>
            </p:nvSpPr>
            <p:spPr>
              <a:xfrm rot="10800000">
                <a:off x="584999" y="4551947"/>
                <a:ext cx="860204" cy="671331"/>
              </a:xfrm>
              <a:custGeom>
                <a:rect b="b" l="l" r="r" t="t"/>
                <a:pathLst>
                  <a:path extrusionOk="0" h="14111" w="18081">
                    <a:moveTo>
                      <a:pt x="2970" y="1"/>
                    </a:moveTo>
                    <a:cubicBezTo>
                      <a:pt x="1335" y="1"/>
                      <a:pt x="1" y="1535"/>
                      <a:pt x="1" y="3437"/>
                    </a:cubicBezTo>
                    <a:lnTo>
                      <a:pt x="1" y="14111"/>
                    </a:lnTo>
                    <a:lnTo>
                      <a:pt x="1969" y="14111"/>
                    </a:lnTo>
                    <a:lnTo>
                      <a:pt x="1969" y="3437"/>
                    </a:lnTo>
                    <a:cubicBezTo>
                      <a:pt x="1969" y="2803"/>
                      <a:pt x="2436" y="2303"/>
                      <a:pt x="2970" y="2303"/>
                    </a:cubicBezTo>
                    <a:lnTo>
                      <a:pt x="18080" y="2303"/>
                    </a:lnTo>
                    <a:lnTo>
                      <a:pt x="179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 rot="5400000">
                <a:off x="530406" y="54915"/>
                <a:ext cx="711008" cy="671331"/>
              </a:xfrm>
              <a:custGeom>
                <a:rect b="b" l="l" r="r" t="t"/>
                <a:pathLst>
                  <a:path extrusionOk="0" h="14111" w="14945">
                    <a:moveTo>
                      <a:pt x="12943" y="1"/>
                    </a:moveTo>
                    <a:lnTo>
                      <a:pt x="12943" y="10675"/>
                    </a:lnTo>
                    <a:cubicBezTo>
                      <a:pt x="12943" y="11309"/>
                      <a:pt x="12509" y="11842"/>
                      <a:pt x="11976" y="11842"/>
                    </a:cubicBezTo>
                    <a:lnTo>
                      <a:pt x="0" y="11976"/>
                    </a:lnTo>
                    <a:lnTo>
                      <a:pt x="267" y="14111"/>
                    </a:lnTo>
                    <a:lnTo>
                      <a:pt x="11976" y="14111"/>
                    </a:lnTo>
                    <a:cubicBezTo>
                      <a:pt x="13610" y="14111"/>
                      <a:pt x="14944" y="12576"/>
                      <a:pt x="14944" y="10675"/>
                    </a:cubicBezTo>
                    <a:lnTo>
                      <a:pt x="149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320101" y="972023"/>
                <a:ext cx="107948" cy="2304013"/>
              </a:xfrm>
              <a:custGeom>
                <a:rect b="b" l="l" r="r" t="t"/>
                <a:pathLst>
                  <a:path extrusionOk="0" h="162283" w="2269">
                    <a:moveTo>
                      <a:pt x="1" y="0"/>
                    </a:moveTo>
                    <a:lnTo>
                      <a:pt x="1" y="162283"/>
                    </a:lnTo>
                    <a:lnTo>
                      <a:pt x="2269" y="162283"/>
                    </a:lnTo>
                    <a:lnTo>
                      <a:pt x="22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708655" y="1180829"/>
                <a:ext cx="711008" cy="671331"/>
              </a:xfrm>
              <a:custGeom>
                <a:rect b="b" l="l" r="r" t="t"/>
                <a:pathLst>
                  <a:path extrusionOk="0" h="14111" w="14945">
                    <a:moveTo>
                      <a:pt x="12943" y="1"/>
                    </a:moveTo>
                    <a:lnTo>
                      <a:pt x="12943" y="10675"/>
                    </a:lnTo>
                    <a:cubicBezTo>
                      <a:pt x="12943" y="11309"/>
                      <a:pt x="12509" y="11842"/>
                      <a:pt x="11976" y="11842"/>
                    </a:cubicBezTo>
                    <a:lnTo>
                      <a:pt x="0" y="11976"/>
                    </a:lnTo>
                    <a:lnTo>
                      <a:pt x="267" y="14111"/>
                    </a:lnTo>
                    <a:lnTo>
                      <a:pt x="11976" y="14111"/>
                    </a:lnTo>
                    <a:cubicBezTo>
                      <a:pt x="13610" y="14111"/>
                      <a:pt x="14944" y="12576"/>
                      <a:pt x="14944" y="10675"/>
                    </a:cubicBezTo>
                    <a:lnTo>
                      <a:pt x="149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732182" y="376224"/>
                <a:ext cx="1274401" cy="1274401"/>
              </a:xfrm>
              <a:custGeom>
                <a:rect b="b" l="l" r="r" t="t"/>
                <a:pathLst>
                  <a:path extrusionOk="0" h="21850" w="21850">
                    <a:moveTo>
                      <a:pt x="10942" y="0"/>
                    </a:moveTo>
                    <a:cubicBezTo>
                      <a:pt x="4904" y="0"/>
                      <a:pt x="1" y="4904"/>
                      <a:pt x="1" y="10942"/>
                    </a:cubicBezTo>
                    <a:cubicBezTo>
                      <a:pt x="1" y="16979"/>
                      <a:pt x="4904" y="21849"/>
                      <a:pt x="10942" y="21849"/>
                    </a:cubicBezTo>
                    <a:cubicBezTo>
                      <a:pt x="16980" y="21849"/>
                      <a:pt x="21850" y="16979"/>
                      <a:pt x="21850" y="10942"/>
                    </a:cubicBezTo>
                    <a:cubicBezTo>
                      <a:pt x="21850" y="4904"/>
                      <a:pt x="16980" y="0"/>
                      <a:pt x="10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98070" y="711829"/>
                <a:ext cx="764375" cy="560271"/>
              </a:xfrm>
              <a:custGeom>
                <a:rect b="b" l="l" r="r" t="t"/>
                <a:pathLst>
                  <a:path extrusionOk="0" h="11642" w="15879">
                    <a:moveTo>
                      <a:pt x="6305" y="3336"/>
                    </a:moveTo>
                    <a:lnTo>
                      <a:pt x="10608" y="5671"/>
                    </a:lnTo>
                    <a:lnTo>
                      <a:pt x="6305" y="7973"/>
                    </a:lnTo>
                    <a:lnTo>
                      <a:pt x="6305" y="3336"/>
                    </a:lnTo>
                    <a:close/>
                    <a:moveTo>
                      <a:pt x="7940" y="0"/>
                    </a:moveTo>
                    <a:cubicBezTo>
                      <a:pt x="7940" y="0"/>
                      <a:pt x="4604" y="0"/>
                      <a:pt x="2402" y="167"/>
                    </a:cubicBezTo>
                    <a:cubicBezTo>
                      <a:pt x="2069" y="234"/>
                      <a:pt x="1402" y="234"/>
                      <a:pt x="801" y="867"/>
                    </a:cubicBezTo>
                    <a:cubicBezTo>
                      <a:pt x="334" y="1368"/>
                      <a:pt x="167" y="2535"/>
                      <a:pt x="167" y="2535"/>
                    </a:cubicBezTo>
                    <a:cubicBezTo>
                      <a:pt x="167" y="2535"/>
                      <a:pt x="1" y="3870"/>
                      <a:pt x="1" y="5204"/>
                    </a:cubicBezTo>
                    <a:lnTo>
                      <a:pt x="1" y="6471"/>
                    </a:lnTo>
                    <a:cubicBezTo>
                      <a:pt x="1" y="7806"/>
                      <a:pt x="167" y="9140"/>
                      <a:pt x="167" y="9140"/>
                    </a:cubicBezTo>
                    <a:cubicBezTo>
                      <a:pt x="167" y="9140"/>
                      <a:pt x="334" y="10274"/>
                      <a:pt x="801" y="10775"/>
                    </a:cubicBezTo>
                    <a:cubicBezTo>
                      <a:pt x="1402" y="11442"/>
                      <a:pt x="2202" y="11408"/>
                      <a:pt x="2536" y="11475"/>
                    </a:cubicBezTo>
                    <a:cubicBezTo>
                      <a:pt x="3837" y="11608"/>
                      <a:pt x="7940" y="11642"/>
                      <a:pt x="7940" y="11642"/>
                    </a:cubicBezTo>
                    <a:cubicBezTo>
                      <a:pt x="7940" y="11642"/>
                      <a:pt x="11275" y="11642"/>
                      <a:pt x="13510" y="11475"/>
                    </a:cubicBezTo>
                    <a:cubicBezTo>
                      <a:pt x="13810" y="11442"/>
                      <a:pt x="14478" y="11442"/>
                      <a:pt x="15078" y="10775"/>
                    </a:cubicBezTo>
                    <a:cubicBezTo>
                      <a:pt x="15578" y="10274"/>
                      <a:pt x="15712" y="9140"/>
                      <a:pt x="15712" y="9140"/>
                    </a:cubicBezTo>
                    <a:cubicBezTo>
                      <a:pt x="15712" y="9140"/>
                      <a:pt x="15879" y="7806"/>
                      <a:pt x="15879" y="6438"/>
                    </a:cubicBezTo>
                    <a:lnTo>
                      <a:pt x="15879" y="5204"/>
                    </a:lnTo>
                    <a:cubicBezTo>
                      <a:pt x="15879" y="3870"/>
                      <a:pt x="15712" y="2535"/>
                      <a:pt x="15712" y="2535"/>
                    </a:cubicBezTo>
                    <a:cubicBezTo>
                      <a:pt x="15712" y="2535"/>
                      <a:pt x="15578" y="1401"/>
                      <a:pt x="15078" y="867"/>
                    </a:cubicBezTo>
                    <a:cubicBezTo>
                      <a:pt x="14478" y="234"/>
                      <a:pt x="13810" y="234"/>
                      <a:pt x="13510" y="167"/>
                    </a:cubicBezTo>
                    <a:cubicBezTo>
                      <a:pt x="11275" y="0"/>
                      <a:pt x="7940" y="0"/>
                      <a:pt x="7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 flipH="1" rot="5400000">
                <a:off x="2520662" y="1806442"/>
                <a:ext cx="792982" cy="671296"/>
              </a:xfrm>
              <a:custGeom>
                <a:rect b="b" l="l" r="r" t="t"/>
                <a:pathLst>
                  <a:path extrusionOk="0" h="14111" w="14945">
                    <a:moveTo>
                      <a:pt x="12943" y="1"/>
                    </a:moveTo>
                    <a:lnTo>
                      <a:pt x="12943" y="10675"/>
                    </a:lnTo>
                    <a:cubicBezTo>
                      <a:pt x="12943" y="11309"/>
                      <a:pt x="12509" y="11842"/>
                      <a:pt x="11976" y="11842"/>
                    </a:cubicBezTo>
                    <a:lnTo>
                      <a:pt x="0" y="11976"/>
                    </a:lnTo>
                    <a:lnTo>
                      <a:pt x="267" y="14111"/>
                    </a:lnTo>
                    <a:lnTo>
                      <a:pt x="11976" y="14111"/>
                    </a:lnTo>
                    <a:cubicBezTo>
                      <a:pt x="13610" y="14111"/>
                      <a:pt x="14944" y="12576"/>
                      <a:pt x="14944" y="10675"/>
                    </a:cubicBezTo>
                    <a:lnTo>
                      <a:pt x="149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 flipH="1" rot="10800000">
                <a:off x="2852725" y="2399775"/>
                <a:ext cx="711010" cy="641168"/>
              </a:xfrm>
              <a:custGeom>
                <a:rect b="b" l="l" r="r" t="t"/>
                <a:pathLst>
                  <a:path extrusionOk="0" h="13477" w="15612">
                    <a:moveTo>
                      <a:pt x="1" y="0"/>
                    </a:moveTo>
                    <a:lnTo>
                      <a:pt x="1" y="10474"/>
                    </a:lnTo>
                    <a:cubicBezTo>
                      <a:pt x="1" y="12142"/>
                      <a:pt x="1535" y="13476"/>
                      <a:pt x="3437" y="13476"/>
                    </a:cubicBezTo>
                    <a:lnTo>
                      <a:pt x="15612" y="13410"/>
                    </a:lnTo>
                    <a:lnTo>
                      <a:pt x="15612" y="11408"/>
                    </a:lnTo>
                    <a:lnTo>
                      <a:pt x="3437" y="11475"/>
                    </a:lnTo>
                    <a:cubicBezTo>
                      <a:pt x="2803" y="11475"/>
                      <a:pt x="2269" y="11041"/>
                      <a:pt x="2269" y="10474"/>
                    </a:cubicBezTo>
                    <a:lnTo>
                      <a:pt x="22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 rot="-5400000">
                <a:off x="2509558" y="3240771"/>
                <a:ext cx="860204" cy="671331"/>
              </a:xfrm>
              <a:custGeom>
                <a:rect b="b" l="l" r="r" t="t"/>
                <a:pathLst>
                  <a:path extrusionOk="0" h="14111" w="18081">
                    <a:moveTo>
                      <a:pt x="2970" y="1"/>
                    </a:moveTo>
                    <a:cubicBezTo>
                      <a:pt x="1335" y="1"/>
                      <a:pt x="1" y="1535"/>
                      <a:pt x="1" y="3437"/>
                    </a:cubicBezTo>
                    <a:lnTo>
                      <a:pt x="1" y="14111"/>
                    </a:lnTo>
                    <a:lnTo>
                      <a:pt x="1969" y="14111"/>
                    </a:lnTo>
                    <a:lnTo>
                      <a:pt x="1969" y="3437"/>
                    </a:lnTo>
                    <a:cubicBezTo>
                      <a:pt x="1969" y="2803"/>
                      <a:pt x="2436" y="2303"/>
                      <a:pt x="2970" y="2303"/>
                    </a:cubicBezTo>
                    <a:lnTo>
                      <a:pt x="18080" y="2303"/>
                    </a:lnTo>
                    <a:lnTo>
                      <a:pt x="1791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068500" y="3146350"/>
                <a:ext cx="1478702" cy="1478702"/>
              </a:xfrm>
              <a:custGeom>
                <a:rect b="b" l="l" r="r" t="t"/>
                <a:pathLst>
                  <a:path extrusionOk="0" h="32123" w="32123">
                    <a:moveTo>
                      <a:pt x="16078" y="0"/>
                    </a:moveTo>
                    <a:cubicBezTo>
                      <a:pt x="7205" y="0"/>
                      <a:pt x="0" y="7205"/>
                      <a:pt x="0" y="16078"/>
                    </a:cubicBezTo>
                    <a:cubicBezTo>
                      <a:pt x="0" y="24951"/>
                      <a:pt x="7205" y="32123"/>
                      <a:pt x="16078" y="32123"/>
                    </a:cubicBezTo>
                    <a:cubicBezTo>
                      <a:pt x="24951" y="32123"/>
                      <a:pt x="32123" y="24951"/>
                      <a:pt x="32123" y="16078"/>
                    </a:cubicBezTo>
                    <a:cubicBezTo>
                      <a:pt x="32123" y="7205"/>
                      <a:pt x="24951" y="0"/>
                      <a:pt x="160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1690355" y="3060779"/>
                <a:ext cx="711008" cy="671331"/>
              </a:xfrm>
              <a:custGeom>
                <a:rect b="b" l="l" r="r" t="t"/>
                <a:pathLst>
                  <a:path extrusionOk="0" h="14111" w="14945">
                    <a:moveTo>
                      <a:pt x="12943" y="1"/>
                    </a:moveTo>
                    <a:lnTo>
                      <a:pt x="12943" y="10675"/>
                    </a:lnTo>
                    <a:cubicBezTo>
                      <a:pt x="12943" y="11309"/>
                      <a:pt x="12509" y="11842"/>
                      <a:pt x="11976" y="11842"/>
                    </a:cubicBezTo>
                    <a:lnTo>
                      <a:pt x="0" y="11976"/>
                    </a:lnTo>
                    <a:lnTo>
                      <a:pt x="267" y="14111"/>
                    </a:lnTo>
                    <a:lnTo>
                      <a:pt x="11976" y="14111"/>
                    </a:lnTo>
                    <a:cubicBezTo>
                      <a:pt x="13610" y="14111"/>
                      <a:pt x="14944" y="12576"/>
                      <a:pt x="14944" y="10675"/>
                    </a:cubicBezTo>
                    <a:lnTo>
                      <a:pt x="149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133257" y="1893302"/>
                <a:ext cx="1110924" cy="1110924"/>
              </a:xfrm>
              <a:custGeom>
                <a:rect b="b" l="l" r="r" t="t"/>
                <a:pathLst>
                  <a:path extrusionOk="0" h="23351" w="23351">
                    <a:moveTo>
                      <a:pt x="11676" y="1"/>
                    </a:moveTo>
                    <a:cubicBezTo>
                      <a:pt x="5238" y="1"/>
                      <a:pt x="1" y="5204"/>
                      <a:pt x="1" y="11676"/>
                    </a:cubicBezTo>
                    <a:cubicBezTo>
                      <a:pt x="1" y="18114"/>
                      <a:pt x="5238" y="23351"/>
                      <a:pt x="11676" y="23351"/>
                    </a:cubicBezTo>
                    <a:cubicBezTo>
                      <a:pt x="18147" y="23351"/>
                      <a:pt x="23351" y="18114"/>
                      <a:pt x="23351" y="11676"/>
                    </a:cubicBezTo>
                    <a:cubicBezTo>
                      <a:pt x="23351" y="5204"/>
                      <a:pt x="18147" y="1"/>
                      <a:pt x="116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778635" y="3343880"/>
                <a:ext cx="1234714" cy="1234666"/>
              </a:xfrm>
              <a:custGeom>
                <a:rect b="b" l="l" r="r" t="t"/>
                <a:pathLst>
                  <a:path extrusionOk="0" h="25952" w="25953">
                    <a:moveTo>
                      <a:pt x="12977" y="0"/>
                    </a:moveTo>
                    <a:cubicBezTo>
                      <a:pt x="5805" y="0"/>
                      <a:pt x="1" y="5804"/>
                      <a:pt x="1" y="12976"/>
                    </a:cubicBezTo>
                    <a:cubicBezTo>
                      <a:pt x="1" y="20148"/>
                      <a:pt x="5805" y="25952"/>
                      <a:pt x="12977" y="25952"/>
                    </a:cubicBezTo>
                    <a:cubicBezTo>
                      <a:pt x="20115" y="25952"/>
                      <a:pt x="25953" y="20148"/>
                      <a:pt x="25953" y="12976"/>
                    </a:cubicBezTo>
                    <a:cubicBezTo>
                      <a:pt x="25953" y="5804"/>
                      <a:pt x="20115" y="0"/>
                      <a:pt x="129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366450" y="2190900"/>
                <a:ext cx="644515" cy="515762"/>
              </a:xfrm>
              <a:custGeom>
                <a:rect b="b" l="l" r="r" t="t"/>
                <a:pathLst>
                  <a:path extrusionOk="0" h="10008" w="12510">
                    <a:moveTo>
                      <a:pt x="8674" y="1"/>
                    </a:moveTo>
                    <a:cubicBezTo>
                      <a:pt x="7239" y="1"/>
                      <a:pt x="6105" y="1135"/>
                      <a:pt x="6105" y="2536"/>
                    </a:cubicBezTo>
                    <a:cubicBezTo>
                      <a:pt x="6105" y="2736"/>
                      <a:pt x="6105" y="2936"/>
                      <a:pt x="6172" y="3103"/>
                    </a:cubicBezTo>
                    <a:cubicBezTo>
                      <a:pt x="4037" y="3003"/>
                      <a:pt x="2136" y="2002"/>
                      <a:pt x="868" y="468"/>
                    </a:cubicBezTo>
                    <a:cubicBezTo>
                      <a:pt x="635" y="835"/>
                      <a:pt x="501" y="1269"/>
                      <a:pt x="501" y="1736"/>
                    </a:cubicBezTo>
                    <a:cubicBezTo>
                      <a:pt x="501" y="2603"/>
                      <a:pt x="968" y="3403"/>
                      <a:pt x="1669" y="3837"/>
                    </a:cubicBezTo>
                    <a:cubicBezTo>
                      <a:pt x="1235" y="3837"/>
                      <a:pt x="835" y="3704"/>
                      <a:pt x="501" y="3537"/>
                    </a:cubicBezTo>
                    <a:lnTo>
                      <a:pt x="501" y="3570"/>
                    </a:lnTo>
                    <a:cubicBezTo>
                      <a:pt x="501" y="4771"/>
                      <a:pt x="1368" y="5805"/>
                      <a:pt x="2569" y="6039"/>
                    </a:cubicBezTo>
                    <a:cubicBezTo>
                      <a:pt x="2336" y="6105"/>
                      <a:pt x="2102" y="6139"/>
                      <a:pt x="1869" y="6139"/>
                    </a:cubicBezTo>
                    <a:cubicBezTo>
                      <a:pt x="1702" y="6139"/>
                      <a:pt x="1569" y="6105"/>
                      <a:pt x="1402" y="6072"/>
                    </a:cubicBezTo>
                    <a:lnTo>
                      <a:pt x="1402" y="6072"/>
                    </a:lnTo>
                    <a:cubicBezTo>
                      <a:pt x="1735" y="7073"/>
                      <a:pt x="2669" y="7807"/>
                      <a:pt x="3803" y="7840"/>
                    </a:cubicBezTo>
                    <a:cubicBezTo>
                      <a:pt x="2903" y="8507"/>
                      <a:pt x="1802" y="8907"/>
                      <a:pt x="601" y="8907"/>
                    </a:cubicBezTo>
                    <a:cubicBezTo>
                      <a:pt x="401" y="8907"/>
                      <a:pt x="201" y="8907"/>
                      <a:pt x="1" y="8874"/>
                    </a:cubicBezTo>
                    <a:lnTo>
                      <a:pt x="1" y="8874"/>
                    </a:lnTo>
                    <a:cubicBezTo>
                      <a:pt x="1135" y="9608"/>
                      <a:pt x="2469" y="10008"/>
                      <a:pt x="3937" y="10008"/>
                    </a:cubicBezTo>
                    <a:cubicBezTo>
                      <a:pt x="8674" y="10008"/>
                      <a:pt x="11242" y="6172"/>
                      <a:pt x="11242" y="2836"/>
                    </a:cubicBezTo>
                    <a:cubicBezTo>
                      <a:pt x="11242" y="2703"/>
                      <a:pt x="11242" y="2603"/>
                      <a:pt x="11242" y="2503"/>
                    </a:cubicBezTo>
                    <a:cubicBezTo>
                      <a:pt x="11742" y="2136"/>
                      <a:pt x="12176" y="1702"/>
                      <a:pt x="12510" y="1202"/>
                    </a:cubicBezTo>
                    <a:lnTo>
                      <a:pt x="12510" y="1202"/>
                    </a:lnTo>
                    <a:cubicBezTo>
                      <a:pt x="12043" y="1369"/>
                      <a:pt x="11576" y="1535"/>
                      <a:pt x="11042" y="1569"/>
                    </a:cubicBezTo>
                    <a:cubicBezTo>
                      <a:pt x="11576" y="1269"/>
                      <a:pt x="11976" y="768"/>
                      <a:pt x="12176" y="201"/>
                    </a:cubicBezTo>
                    <a:lnTo>
                      <a:pt x="12176" y="201"/>
                    </a:lnTo>
                    <a:cubicBezTo>
                      <a:pt x="11676" y="468"/>
                      <a:pt x="11109" y="701"/>
                      <a:pt x="10542" y="802"/>
                    </a:cubicBezTo>
                    <a:cubicBezTo>
                      <a:pt x="10075" y="301"/>
                      <a:pt x="9407" y="1"/>
                      <a:pt x="86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3451276" y="3489024"/>
                <a:ext cx="713209" cy="713209"/>
              </a:xfrm>
              <a:custGeom>
                <a:rect b="b" l="l" r="r" t="t"/>
                <a:pathLst>
                  <a:path extrusionOk="0" h="17313" w="17313">
                    <a:moveTo>
                      <a:pt x="15311" y="1969"/>
                    </a:moveTo>
                    <a:lnTo>
                      <a:pt x="15311" y="2369"/>
                    </a:lnTo>
                    <a:lnTo>
                      <a:pt x="15311" y="4904"/>
                    </a:lnTo>
                    <a:lnTo>
                      <a:pt x="12376" y="4937"/>
                    </a:lnTo>
                    <a:lnTo>
                      <a:pt x="12376" y="2002"/>
                    </a:lnTo>
                    <a:lnTo>
                      <a:pt x="14911" y="1969"/>
                    </a:lnTo>
                    <a:close/>
                    <a:moveTo>
                      <a:pt x="8640" y="5605"/>
                    </a:moveTo>
                    <a:cubicBezTo>
                      <a:pt x="9674" y="5605"/>
                      <a:pt x="10574" y="6105"/>
                      <a:pt x="11142" y="6872"/>
                    </a:cubicBezTo>
                    <a:cubicBezTo>
                      <a:pt x="11475" y="7373"/>
                      <a:pt x="11709" y="7973"/>
                      <a:pt x="11709" y="8640"/>
                    </a:cubicBezTo>
                    <a:cubicBezTo>
                      <a:pt x="11709" y="10308"/>
                      <a:pt x="10341" y="11676"/>
                      <a:pt x="8640" y="11676"/>
                    </a:cubicBezTo>
                    <a:cubicBezTo>
                      <a:pt x="6972" y="11676"/>
                      <a:pt x="5604" y="10308"/>
                      <a:pt x="5604" y="8640"/>
                    </a:cubicBezTo>
                    <a:cubicBezTo>
                      <a:pt x="5604" y="7973"/>
                      <a:pt x="5838" y="7373"/>
                      <a:pt x="6171" y="6872"/>
                    </a:cubicBezTo>
                    <a:cubicBezTo>
                      <a:pt x="6738" y="6105"/>
                      <a:pt x="7639" y="5605"/>
                      <a:pt x="8640" y="5605"/>
                    </a:cubicBezTo>
                    <a:close/>
                    <a:moveTo>
                      <a:pt x="15611" y="6872"/>
                    </a:moveTo>
                    <a:lnTo>
                      <a:pt x="15611" y="13944"/>
                    </a:lnTo>
                    <a:cubicBezTo>
                      <a:pt x="15611" y="14878"/>
                      <a:pt x="14878" y="15612"/>
                      <a:pt x="13977" y="15612"/>
                    </a:cubicBezTo>
                    <a:lnTo>
                      <a:pt x="3336" y="15612"/>
                    </a:lnTo>
                    <a:cubicBezTo>
                      <a:pt x="2435" y="15612"/>
                      <a:pt x="1701" y="14878"/>
                      <a:pt x="1701" y="13944"/>
                    </a:cubicBezTo>
                    <a:lnTo>
                      <a:pt x="1701" y="6872"/>
                    </a:lnTo>
                    <a:lnTo>
                      <a:pt x="4270" y="6872"/>
                    </a:lnTo>
                    <a:cubicBezTo>
                      <a:pt x="4036" y="7406"/>
                      <a:pt x="3936" y="8006"/>
                      <a:pt x="3936" y="8640"/>
                    </a:cubicBezTo>
                    <a:cubicBezTo>
                      <a:pt x="3936" y="11242"/>
                      <a:pt x="6038" y="13377"/>
                      <a:pt x="8640" y="13377"/>
                    </a:cubicBezTo>
                    <a:cubicBezTo>
                      <a:pt x="11275" y="13377"/>
                      <a:pt x="13376" y="11242"/>
                      <a:pt x="13376" y="8640"/>
                    </a:cubicBezTo>
                    <a:cubicBezTo>
                      <a:pt x="13376" y="8006"/>
                      <a:pt x="13243" y="7406"/>
                      <a:pt x="13043" y="6872"/>
                    </a:cubicBezTo>
                    <a:close/>
                    <a:moveTo>
                      <a:pt x="3336" y="1"/>
                    </a:moveTo>
                    <a:cubicBezTo>
                      <a:pt x="1501" y="1"/>
                      <a:pt x="0" y="1502"/>
                      <a:pt x="0" y="3336"/>
                    </a:cubicBezTo>
                    <a:lnTo>
                      <a:pt x="0" y="6872"/>
                    </a:lnTo>
                    <a:lnTo>
                      <a:pt x="0" y="13944"/>
                    </a:lnTo>
                    <a:cubicBezTo>
                      <a:pt x="0" y="15812"/>
                      <a:pt x="1501" y="17313"/>
                      <a:pt x="3336" y="17313"/>
                    </a:cubicBezTo>
                    <a:lnTo>
                      <a:pt x="13977" y="17313"/>
                    </a:lnTo>
                    <a:cubicBezTo>
                      <a:pt x="15812" y="17313"/>
                      <a:pt x="17313" y="15812"/>
                      <a:pt x="17313" y="13944"/>
                    </a:cubicBezTo>
                    <a:lnTo>
                      <a:pt x="17313" y="6872"/>
                    </a:lnTo>
                    <a:lnTo>
                      <a:pt x="17313" y="3336"/>
                    </a:lnTo>
                    <a:cubicBezTo>
                      <a:pt x="17313" y="1502"/>
                      <a:pt x="15812" y="1"/>
                      <a:pt x="139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1043221" y="3609083"/>
                <a:ext cx="705541" cy="704244"/>
              </a:xfrm>
              <a:custGeom>
                <a:rect b="b" l="l" r="r" t="t"/>
                <a:pathLst>
                  <a:path extrusionOk="0" h="17914" w="17947">
                    <a:moveTo>
                      <a:pt x="6171" y="4737"/>
                    </a:moveTo>
                    <a:cubicBezTo>
                      <a:pt x="6038" y="4737"/>
                      <a:pt x="5804" y="4804"/>
                      <a:pt x="5604" y="5004"/>
                    </a:cubicBezTo>
                    <a:cubicBezTo>
                      <a:pt x="5404" y="5204"/>
                      <a:pt x="4837" y="5738"/>
                      <a:pt x="4837" y="6805"/>
                    </a:cubicBezTo>
                    <a:cubicBezTo>
                      <a:pt x="4837" y="7839"/>
                      <a:pt x="5604" y="8873"/>
                      <a:pt x="5738" y="9007"/>
                    </a:cubicBezTo>
                    <a:cubicBezTo>
                      <a:pt x="5838" y="9140"/>
                      <a:pt x="7205" y="11375"/>
                      <a:pt x="9407" y="12242"/>
                    </a:cubicBezTo>
                    <a:cubicBezTo>
                      <a:pt x="10669" y="12740"/>
                      <a:pt x="11208" y="12853"/>
                      <a:pt x="11513" y="12853"/>
                    </a:cubicBezTo>
                    <a:cubicBezTo>
                      <a:pt x="11740" y="12853"/>
                      <a:pt x="11838" y="12790"/>
                      <a:pt x="12009" y="12776"/>
                    </a:cubicBezTo>
                    <a:cubicBezTo>
                      <a:pt x="12409" y="12743"/>
                      <a:pt x="13276" y="12242"/>
                      <a:pt x="13443" y="11742"/>
                    </a:cubicBezTo>
                    <a:cubicBezTo>
                      <a:pt x="13643" y="11275"/>
                      <a:pt x="13643" y="10841"/>
                      <a:pt x="13576" y="10741"/>
                    </a:cubicBezTo>
                    <a:cubicBezTo>
                      <a:pt x="13510" y="10641"/>
                      <a:pt x="13376" y="10608"/>
                      <a:pt x="13176" y="10475"/>
                    </a:cubicBezTo>
                    <a:cubicBezTo>
                      <a:pt x="12943" y="10374"/>
                      <a:pt x="11875" y="9874"/>
                      <a:pt x="11675" y="9774"/>
                    </a:cubicBezTo>
                    <a:cubicBezTo>
                      <a:pt x="11607" y="9747"/>
                      <a:pt x="11538" y="9725"/>
                      <a:pt x="11472" y="9725"/>
                    </a:cubicBezTo>
                    <a:cubicBezTo>
                      <a:pt x="11377" y="9725"/>
                      <a:pt x="11287" y="9770"/>
                      <a:pt x="11208" y="9907"/>
                    </a:cubicBezTo>
                    <a:cubicBezTo>
                      <a:pt x="11075" y="10108"/>
                      <a:pt x="10641" y="10608"/>
                      <a:pt x="10508" y="10741"/>
                    </a:cubicBezTo>
                    <a:cubicBezTo>
                      <a:pt x="10447" y="10822"/>
                      <a:pt x="10374" y="10866"/>
                      <a:pt x="10274" y="10866"/>
                    </a:cubicBezTo>
                    <a:cubicBezTo>
                      <a:pt x="10209" y="10866"/>
                      <a:pt x="10133" y="10848"/>
                      <a:pt x="10041" y="10808"/>
                    </a:cubicBezTo>
                    <a:cubicBezTo>
                      <a:pt x="9840" y="10675"/>
                      <a:pt x="9140" y="10475"/>
                      <a:pt x="8306" y="9741"/>
                    </a:cubicBezTo>
                    <a:cubicBezTo>
                      <a:pt x="7672" y="9174"/>
                      <a:pt x="7239" y="8473"/>
                      <a:pt x="7105" y="8240"/>
                    </a:cubicBezTo>
                    <a:cubicBezTo>
                      <a:pt x="7005" y="8039"/>
                      <a:pt x="7105" y="7906"/>
                      <a:pt x="7205" y="7806"/>
                    </a:cubicBezTo>
                    <a:cubicBezTo>
                      <a:pt x="7305" y="7706"/>
                      <a:pt x="7439" y="7539"/>
                      <a:pt x="7539" y="7439"/>
                    </a:cubicBezTo>
                    <a:cubicBezTo>
                      <a:pt x="7639" y="7306"/>
                      <a:pt x="7672" y="7206"/>
                      <a:pt x="7772" y="7072"/>
                    </a:cubicBezTo>
                    <a:cubicBezTo>
                      <a:pt x="7839" y="6939"/>
                      <a:pt x="7806" y="6805"/>
                      <a:pt x="7739" y="6705"/>
                    </a:cubicBezTo>
                    <a:cubicBezTo>
                      <a:pt x="7672" y="6605"/>
                      <a:pt x="7272" y="5538"/>
                      <a:pt x="7072" y="5104"/>
                    </a:cubicBezTo>
                    <a:cubicBezTo>
                      <a:pt x="6958" y="4807"/>
                      <a:pt x="6828" y="4760"/>
                      <a:pt x="6725" y="4760"/>
                    </a:cubicBezTo>
                    <a:cubicBezTo>
                      <a:pt x="6678" y="4760"/>
                      <a:pt x="6636" y="4770"/>
                      <a:pt x="6605" y="4770"/>
                    </a:cubicBezTo>
                    <a:cubicBezTo>
                      <a:pt x="6471" y="4770"/>
                      <a:pt x="6305" y="4737"/>
                      <a:pt x="6171" y="4737"/>
                    </a:cubicBezTo>
                    <a:close/>
                    <a:moveTo>
                      <a:pt x="9140" y="1401"/>
                    </a:moveTo>
                    <a:cubicBezTo>
                      <a:pt x="13210" y="1401"/>
                      <a:pt x="16545" y="4670"/>
                      <a:pt x="16545" y="8740"/>
                    </a:cubicBezTo>
                    <a:cubicBezTo>
                      <a:pt x="16545" y="12776"/>
                      <a:pt x="13210" y="16079"/>
                      <a:pt x="9140" y="16079"/>
                    </a:cubicBezTo>
                    <a:cubicBezTo>
                      <a:pt x="7639" y="16079"/>
                      <a:pt x="6238" y="15612"/>
                      <a:pt x="5070" y="14844"/>
                    </a:cubicBezTo>
                    <a:lnTo>
                      <a:pt x="2202" y="15778"/>
                    </a:lnTo>
                    <a:lnTo>
                      <a:pt x="3136" y="13043"/>
                    </a:lnTo>
                    <a:cubicBezTo>
                      <a:pt x="2268" y="11842"/>
                      <a:pt x="1735" y="10341"/>
                      <a:pt x="1735" y="8740"/>
                    </a:cubicBezTo>
                    <a:cubicBezTo>
                      <a:pt x="1735" y="4670"/>
                      <a:pt x="5037" y="1401"/>
                      <a:pt x="9140" y="1401"/>
                    </a:cubicBezTo>
                    <a:close/>
                    <a:moveTo>
                      <a:pt x="9140" y="0"/>
                    </a:moveTo>
                    <a:cubicBezTo>
                      <a:pt x="4270" y="0"/>
                      <a:pt x="334" y="3903"/>
                      <a:pt x="334" y="8740"/>
                    </a:cubicBezTo>
                    <a:cubicBezTo>
                      <a:pt x="334" y="10374"/>
                      <a:pt x="801" y="11909"/>
                      <a:pt x="1601" y="13243"/>
                    </a:cubicBezTo>
                    <a:lnTo>
                      <a:pt x="0" y="17913"/>
                    </a:lnTo>
                    <a:lnTo>
                      <a:pt x="0" y="17913"/>
                    </a:lnTo>
                    <a:lnTo>
                      <a:pt x="4870" y="16379"/>
                    </a:lnTo>
                    <a:cubicBezTo>
                      <a:pt x="6138" y="17079"/>
                      <a:pt x="7606" y="17480"/>
                      <a:pt x="9140" y="17480"/>
                    </a:cubicBezTo>
                    <a:cubicBezTo>
                      <a:pt x="14010" y="17480"/>
                      <a:pt x="17946" y="13543"/>
                      <a:pt x="17946" y="8740"/>
                    </a:cubicBezTo>
                    <a:cubicBezTo>
                      <a:pt x="17946" y="3903"/>
                      <a:pt x="14010" y="0"/>
                      <a:pt x="91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" name="Google Shape;76;p15"/>
              <p:cNvGrpSpPr/>
              <p:nvPr/>
            </p:nvGrpSpPr>
            <p:grpSpPr>
              <a:xfrm>
                <a:off x="248046" y="1412035"/>
                <a:ext cx="1921861" cy="1561649"/>
                <a:chOff x="324246" y="994683"/>
                <a:chExt cx="1921861" cy="1561649"/>
              </a:xfrm>
            </p:grpSpPr>
            <p:sp>
              <p:nvSpPr>
                <p:cNvPr id="77" name="Google Shape;77;p15"/>
                <p:cNvSpPr/>
                <p:nvPr/>
              </p:nvSpPr>
              <p:spPr>
                <a:xfrm>
                  <a:off x="1574777" y="1725829"/>
                  <a:ext cx="671331" cy="642738"/>
                </a:xfrm>
                <a:custGeom>
                  <a:rect b="b" l="l" r="r" t="t"/>
                  <a:pathLst>
                    <a:path extrusionOk="0" h="13510" w="14111">
                      <a:moveTo>
                        <a:pt x="1" y="0"/>
                      </a:moveTo>
                      <a:lnTo>
                        <a:pt x="1" y="2002"/>
                      </a:lnTo>
                      <a:lnTo>
                        <a:pt x="10675" y="2002"/>
                      </a:lnTo>
                      <a:cubicBezTo>
                        <a:pt x="11309" y="2002"/>
                        <a:pt x="11843" y="2469"/>
                        <a:pt x="11843" y="3003"/>
                      </a:cubicBezTo>
                      <a:lnTo>
                        <a:pt x="11843" y="13510"/>
                      </a:lnTo>
                      <a:lnTo>
                        <a:pt x="14111" y="13510"/>
                      </a:lnTo>
                      <a:lnTo>
                        <a:pt x="14111" y="3003"/>
                      </a:lnTo>
                      <a:cubicBezTo>
                        <a:pt x="14111" y="1368"/>
                        <a:pt x="12576" y="0"/>
                        <a:pt x="106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15"/>
                <p:cNvSpPr/>
                <p:nvPr/>
              </p:nvSpPr>
              <p:spPr>
                <a:xfrm>
                  <a:off x="324246" y="994683"/>
                  <a:ext cx="1712367" cy="1561649"/>
                </a:xfrm>
                <a:custGeom>
                  <a:rect b="b" l="l" r="r" t="t"/>
                  <a:pathLst>
                    <a:path extrusionOk="0" h="32825" w="35993">
                      <a:moveTo>
                        <a:pt x="17997" y="1"/>
                      </a:moveTo>
                      <a:cubicBezTo>
                        <a:pt x="13802" y="1"/>
                        <a:pt x="9607" y="1602"/>
                        <a:pt x="6405" y="4804"/>
                      </a:cubicBezTo>
                      <a:cubicBezTo>
                        <a:pt x="0" y="11209"/>
                        <a:pt x="0" y="21616"/>
                        <a:pt x="6405" y="28021"/>
                      </a:cubicBezTo>
                      <a:cubicBezTo>
                        <a:pt x="9607" y="31223"/>
                        <a:pt x="13802" y="32824"/>
                        <a:pt x="17997" y="32824"/>
                      </a:cubicBezTo>
                      <a:cubicBezTo>
                        <a:pt x="22191" y="32824"/>
                        <a:pt x="26386" y="31223"/>
                        <a:pt x="29588" y="28021"/>
                      </a:cubicBezTo>
                      <a:cubicBezTo>
                        <a:pt x="35993" y="21616"/>
                        <a:pt x="35993" y="11209"/>
                        <a:pt x="29588" y="4804"/>
                      </a:cubicBezTo>
                      <a:cubicBezTo>
                        <a:pt x="26386" y="1602"/>
                        <a:pt x="22191" y="1"/>
                        <a:pt x="1799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" name="Google Shape;79;p15"/>
                <p:cNvSpPr/>
                <p:nvPr/>
              </p:nvSpPr>
              <p:spPr>
                <a:xfrm>
                  <a:off x="949369" y="1356967"/>
                  <a:ext cx="444045" cy="951546"/>
                </a:xfrm>
                <a:custGeom>
                  <a:rect b="b" l="l" r="r" t="t"/>
                  <a:pathLst>
                    <a:path extrusionOk="0" h="13511" w="6305">
                      <a:moveTo>
                        <a:pt x="4170" y="1"/>
                      </a:moveTo>
                      <a:cubicBezTo>
                        <a:pt x="1868" y="1"/>
                        <a:pt x="1335" y="1735"/>
                        <a:pt x="1335" y="2836"/>
                      </a:cubicBezTo>
                      <a:lnTo>
                        <a:pt x="1335" y="4037"/>
                      </a:lnTo>
                      <a:lnTo>
                        <a:pt x="0" y="4037"/>
                      </a:lnTo>
                      <a:lnTo>
                        <a:pt x="0" y="6739"/>
                      </a:lnTo>
                      <a:lnTo>
                        <a:pt x="1335" y="6739"/>
                      </a:lnTo>
                      <a:lnTo>
                        <a:pt x="1335" y="13510"/>
                      </a:lnTo>
                      <a:lnTo>
                        <a:pt x="4036" y="13510"/>
                      </a:lnTo>
                      <a:lnTo>
                        <a:pt x="4036" y="6739"/>
                      </a:lnTo>
                      <a:lnTo>
                        <a:pt x="6038" y="6739"/>
                      </a:lnTo>
                      <a:lnTo>
                        <a:pt x="6305" y="4037"/>
                      </a:lnTo>
                      <a:lnTo>
                        <a:pt x="4137" y="4037"/>
                      </a:lnTo>
                      <a:lnTo>
                        <a:pt x="4137" y="2969"/>
                      </a:lnTo>
                      <a:cubicBezTo>
                        <a:pt x="4137" y="2436"/>
                        <a:pt x="4503" y="2336"/>
                        <a:pt x="4737" y="2336"/>
                      </a:cubicBezTo>
                      <a:lnTo>
                        <a:pt x="6271" y="2336"/>
                      </a:lnTo>
                      <a:lnTo>
                        <a:pt x="627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0" name="Google Shape;80;p15"/>
              <p:cNvSpPr/>
              <p:nvPr/>
            </p:nvSpPr>
            <p:spPr>
              <a:xfrm>
                <a:off x="1930551" y="2335075"/>
                <a:ext cx="1116644" cy="1116644"/>
              </a:xfrm>
              <a:custGeom>
                <a:rect b="b" l="l" r="r" t="t"/>
                <a:pathLst>
                  <a:path extrusionOk="0" h="21850" w="21850">
                    <a:moveTo>
                      <a:pt x="10942" y="0"/>
                    </a:moveTo>
                    <a:cubicBezTo>
                      <a:pt x="4904" y="0"/>
                      <a:pt x="1" y="4904"/>
                      <a:pt x="1" y="10942"/>
                    </a:cubicBezTo>
                    <a:cubicBezTo>
                      <a:pt x="1" y="16979"/>
                      <a:pt x="4904" y="21849"/>
                      <a:pt x="10942" y="21849"/>
                    </a:cubicBezTo>
                    <a:cubicBezTo>
                      <a:pt x="16980" y="21849"/>
                      <a:pt x="21850" y="16979"/>
                      <a:pt x="21850" y="10942"/>
                    </a:cubicBezTo>
                    <a:cubicBezTo>
                      <a:pt x="21850" y="4904"/>
                      <a:pt x="16980" y="0"/>
                      <a:pt x="109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" name="Google Shape;81;p15"/>
              <p:cNvGrpSpPr/>
              <p:nvPr/>
            </p:nvGrpSpPr>
            <p:grpSpPr>
              <a:xfrm>
                <a:off x="2118434" y="2560260"/>
                <a:ext cx="659878" cy="639551"/>
                <a:chOff x="1625000" y="2415175"/>
                <a:chExt cx="584325" cy="566325"/>
              </a:xfrm>
            </p:grpSpPr>
            <p:sp>
              <p:nvSpPr>
                <p:cNvPr id="82" name="Google Shape;82;p15"/>
                <p:cNvSpPr/>
                <p:nvPr/>
              </p:nvSpPr>
              <p:spPr>
                <a:xfrm>
                  <a:off x="2011925" y="2415175"/>
                  <a:ext cx="197400" cy="197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15"/>
                <p:cNvSpPr/>
                <p:nvPr/>
              </p:nvSpPr>
              <p:spPr>
                <a:xfrm>
                  <a:off x="2011925" y="2784100"/>
                  <a:ext cx="197400" cy="197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15"/>
                <p:cNvSpPr/>
                <p:nvPr/>
              </p:nvSpPr>
              <p:spPr>
                <a:xfrm>
                  <a:off x="1625000" y="2613125"/>
                  <a:ext cx="197400" cy="197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5" name="Google Shape;85;p15"/>
                <p:cNvCxnSpPr/>
                <p:nvPr/>
              </p:nvCxnSpPr>
              <p:spPr>
                <a:xfrm>
                  <a:off x="1788346" y="2730108"/>
                  <a:ext cx="249900" cy="1710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6" name="Google Shape;86;p15"/>
                <p:cNvCxnSpPr/>
                <p:nvPr/>
              </p:nvCxnSpPr>
              <p:spPr>
                <a:xfrm flipH="1" rot="10800000">
                  <a:off x="1788346" y="2522534"/>
                  <a:ext cx="288000" cy="1281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87" name="Google Shape;87;p15"/>
              <p:cNvSpPr/>
              <p:nvPr/>
            </p:nvSpPr>
            <p:spPr>
              <a:xfrm>
                <a:off x="1114636" y="192945"/>
                <a:ext cx="948753" cy="948753"/>
              </a:xfrm>
              <a:custGeom>
                <a:rect b="b" l="l" r="r" t="t"/>
                <a:pathLst>
                  <a:path extrusionOk="0" h="32123" w="32123">
                    <a:moveTo>
                      <a:pt x="16078" y="0"/>
                    </a:moveTo>
                    <a:cubicBezTo>
                      <a:pt x="7205" y="0"/>
                      <a:pt x="0" y="7205"/>
                      <a:pt x="0" y="16078"/>
                    </a:cubicBezTo>
                    <a:cubicBezTo>
                      <a:pt x="0" y="24951"/>
                      <a:pt x="7205" y="32123"/>
                      <a:pt x="16078" y="32123"/>
                    </a:cubicBezTo>
                    <a:cubicBezTo>
                      <a:pt x="24951" y="32123"/>
                      <a:pt x="32123" y="24951"/>
                      <a:pt x="32123" y="16078"/>
                    </a:cubicBezTo>
                    <a:cubicBezTo>
                      <a:pt x="32123" y="7205"/>
                      <a:pt x="24951" y="0"/>
                      <a:pt x="160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1757513" y="646732"/>
                <a:ext cx="671331" cy="642738"/>
              </a:xfrm>
              <a:custGeom>
                <a:rect b="b" l="l" r="r" t="t"/>
                <a:pathLst>
                  <a:path extrusionOk="0" h="13510" w="14111">
                    <a:moveTo>
                      <a:pt x="1" y="0"/>
                    </a:moveTo>
                    <a:lnTo>
                      <a:pt x="1" y="2002"/>
                    </a:lnTo>
                    <a:lnTo>
                      <a:pt x="10675" y="2002"/>
                    </a:lnTo>
                    <a:cubicBezTo>
                      <a:pt x="11309" y="2002"/>
                      <a:pt x="11843" y="2469"/>
                      <a:pt x="11843" y="3003"/>
                    </a:cubicBezTo>
                    <a:lnTo>
                      <a:pt x="11843" y="13510"/>
                    </a:lnTo>
                    <a:lnTo>
                      <a:pt x="14111" y="13510"/>
                    </a:lnTo>
                    <a:lnTo>
                      <a:pt x="14111" y="3003"/>
                    </a:lnTo>
                    <a:cubicBezTo>
                      <a:pt x="14111" y="1368"/>
                      <a:pt x="12576" y="0"/>
                      <a:pt x="106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" name="Google Shape;89;p15"/>
              <p:cNvGrpSpPr/>
              <p:nvPr/>
            </p:nvGrpSpPr>
            <p:grpSpPr>
              <a:xfrm>
                <a:off x="1346264" y="425319"/>
                <a:ext cx="485437" cy="484006"/>
                <a:chOff x="1333400" y="96143"/>
                <a:chExt cx="519795" cy="518263"/>
              </a:xfrm>
            </p:grpSpPr>
            <p:sp>
              <p:nvSpPr>
                <p:cNvPr id="90" name="Google Shape;90;p15"/>
                <p:cNvSpPr/>
                <p:nvPr/>
              </p:nvSpPr>
              <p:spPr>
                <a:xfrm>
                  <a:off x="1333400" y="96143"/>
                  <a:ext cx="125377" cy="518263"/>
                </a:xfrm>
                <a:custGeom>
                  <a:rect b="b" l="l" r="r" t="t"/>
                  <a:pathLst>
                    <a:path extrusionOk="0" h="11309" w="2736">
                      <a:moveTo>
                        <a:pt x="1368" y="1"/>
                      </a:moveTo>
                      <a:cubicBezTo>
                        <a:pt x="601" y="1"/>
                        <a:pt x="1" y="601"/>
                        <a:pt x="1" y="1335"/>
                      </a:cubicBezTo>
                      <a:cubicBezTo>
                        <a:pt x="1" y="2102"/>
                        <a:pt x="601" y="2703"/>
                        <a:pt x="1368" y="2703"/>
                      </a:cubicBezTo>
                      <a:cubicBezTo>
                        <a:pt x="2136" y="2703"/>
                        <a:pt x="2736" y="2102"/>
                        <a:pt x="2736" y="1335"/>
                      </a:cubicBezTo>
                      <a:cubicBezTo>
                        <a:pt x="2736" y="601"/>
                        <a:pt x="2136" y="1"/>
                        <a:pt x="1368" y="1"/>
                      </a:cubicBezTo>
                      <a:close/>
                      <a:moveTo>
                        <a:pt x="201" y="3737"/>
                      </a:moveTo>
                      <a:lnTo>
                        <a:pt x="201" y="11309"/>
                      </a:lnTo>
                      <a:lnTo>
                        <a:pt x="2536" y="11309"/>
                      </a:lnTo>
                      <a:lnTo>
                        <a:pt x="2536" y="373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15"/>
                <p:cNvSpPr/>
                <p:nvPr/>
              </p:nvSpPr>
              <p:spPr>
                <a:xfrm>
                  <a:off x="1518352" y="259743"/>
                  <a:ext cx="334843" cy="354659"/>
                </a:xfrm>
                <a:custGeom>
                  <a:rect b="b" l="l" r="r" t="t"/>
                  <a:pathLst>
                    <a:path extrusionOk="0" h="7739" w="7307">
                      <a:moveTo>
                        <a:pt x="4504" y="0"/>
                      </a:moveTo>
                      <a:cubicBezTo>
                        <a:pt x="3337" y="0"/>
                        <a:pt x="2569" y="601"/>
                        <a:pt x="2269" y="1201"/>
                      </a:cubicBezTo>
                      <a:lnTo>
                        <a:pt x="2236" y="1201"/>
                      </a:lnTo>
                      <a:lnTo>
                        <a:pt x="2236" y="167"/>
                      </a:lnTo>
                      <a:lnTo>
                        <a:pt x="1" y="167"/>
                      </a:lnTo>
                      <a:lnTo>
                        <a:pt x="1" y="7739"/>
                      </a:lnTo>
                      <a:lnTo>
                        <a:pt x="2336" y="7739"/>
                      </a:lnTo>
                      <a:lnTo>
                        <a:pt x="2336" y="4003"/>
                      </a:lnTo>
                      <a:cubicBezTo>
                        <a:pt x="2336" y="3002"/>
                        <a:pt x="2536" y="2068"/>
                        <a:pt x="3737" y="2068"/>
                      </a:cubicBezTo>
                      <a:cubicBezTo>
                        <a:pt x="4938" y="2068"/>
                        <a:pt x="4971" y="3202"/>
                        <a:pt x="4971" y="4070"/>
                      </a:cubicBezTo>
                      <a:lnTo>
                        <a:pt x="4971" y="7739"/>
                      </a:lnTo>
                      <a:lnTo>
                        <a:pt x="7306" y="7739"/>
                      </a:lnTo>
                      <a:lnTo>
                        <a:pt x="7306" y="3603"/>
                      </a:lnTo>
                      <a:cubicBezTo>
                        <a:pt x="7306" y="1568"/>
                        <a:pt x="6872" y="0"/>
                        <a:pt x="450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2" name="Google Shape;92;p15"/>
              <p:cNvSpPr/>
              <p:nvPr/>
            </p:nvSpPr>
            <p:spPr>
              <a:xfrm>
                <a:off x="-104469" y="2642404"/>
                <a:ext cx="711008" cy="671331"/>
              </a:xfrm>
              <a:custGeom>
                <a:rect b="b" l="l" r="r" t="t"/>
                <a:pathLst>
                  <a:path extrusionOk="0" h="14111" w="14945">
                    <a:moveTo>
                      <a:pt x="12943" y="1"/>
                    </a:moveTo>
                    <a:lnTo>
                      <a:pt x="12943" y="10675"/>
                    </a:lnTo>
                    <a:cubicBezTo>
                      <a:pt x="12943" y="11309"/>
                      <a:pt x="12509" y="11842"/>
                      <a:pt x="11976" y="11842"/>
                    </a:cubicBezTo>
                    <a:lnTo>
                      <a:pt x="0" y="11976"/>
                    </a:lnTo>
                    <a:lnTo>
                      <a:pt x="267" y="14111"/>
                    </a:lnTo>
                    <a:lnTo>
                      <a:pt x="11976" y="14111"/>
                    </a:lnTo>
                    <a:cubicBezTo>
                      <a:pt x="13610" y="14111"/>
                      <a:pt x="14944" y="12576"/>
                      <a:pt x="14944" y="10675"/>
                    </a:cubicBezTo>
                    <a:lnTo>
                      <a:pt x="1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 rot="-5400000">
                <a:off x="3648317" y="4551945"/>
                <a:ext cx="860204" cy="671331"/>
              </a:xfrm>
              <a:custGeom>
                <a:rect b="b" l="l" r="r" t="t"/>
                <a:pathLst>
                  <a:path extrusionOk="0" h="14111" w="18081">
                    <a:moveTo>
                      <a:pt x="2970" y="1"/>
                    </a:moveTo>
                    <a:cubicBezTo>
                      <a:pt x="1335" y="1"/>
                      <a:pt x="1" y="1535"/>
                      <a:pt x="1" y="3437"/>
                    </a:cubicBezTo>
                    <a:lnTo>
                      <a:pt x="1" y="14111"/>
                    </a:lnTo>
                    <a:lnTo>
                      <a:pt x="1969" y="14111"/>
                    </a:lnTo>
                    <a:lnTo>
                      <a:pt x="1969" y="3437"/>
                    </a:lnTo>
                    <a:cubicBezTo>
                      <a:pt x="1969" y="2803"/>
                      <a:pt x="2436" y="2303"/>
                      <a:pt x="2970" y="2303"/>
                    </a:cubicBezTo>
                    <a:lnTo>
                      <a:pt x="18080" y="2303"/>
                    </a:lnTo>
                    <a:lnTo>
                      <a:pt x="1791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 flipH="1" rot="5400000">
                <a:off x="3301142" y="-168105"/>
                <a:ext cx="711008" cy="671331"/>
              </a:xfrm>
              <a:custGeom>
                <a:rect b="b" l="l" r="r" t="t"/>
                <a:pathLst>
                  <a:path extrusionOk="0" h="14111" w="14945">
                    <a:moveTo>
                      <a:pt x="12943" y="1"/>
                    </a:moveTo>
                    <a:lnTo>
                      <a:pt x="12943" y="10675"/>
                    </a:lnTo>
                    <a:cubicBezTo>
                      <a:pt x="12943" y="11309"/>
                      <a:pt x="12509" y="11842"/>
                      <a:pt x="11976" y="11842"/>
                    </a:cubicBezTo>
                    <a:lnTo>
                      <a:pt x="0" y="11976"/>
                    </a:lnTo>
                    <a:lnTo>
                      <a:pt x="267" y="14111"/>
                    </a:lnTo>
                    <a:lnTo>
                      <a:pt x="11976" y="14111"/>
                    </a:lnTo>
                    <a:cubicBezTo>
                      <a:pt x="13610" y="14111"/>
                      <a:pt x="14944" y="12576"/>
                      <a:pt x="14944" y="10675"/>
                    </a:cubicBezTo>
                    <a:lnTo>
                      <a:pt x="149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" name="Google Shape;95;p15"/>
            <p:cNvSpPr/>
            <p:nvPr/>
          </p:nvSpPr>
          <p:spPr>
            <a:xfrm>
              <a:off x="452509" y="-1843944"/>
              <a:ext cx="111249" cy="2374606"/>
            </a:xfrm>
            <a:custGeom>
              <a:rect b="b" l="l" r="r" t="t"/>
              <a:pathLst>
                <a:path extrusionOk="0" h="162283" w="2269">
                  <a:moveTo>
                    <a:pt x="1" y="0"/>
                  </a:moveTo>
                  <a:lnTo>
                    <a:pt x="1" y="162283"/>
                  </a:lnTo>
                  <a:lnTo>
                    <a:pt x="2269" y="16228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457200" y="294450"/>
            <a:ext cx="414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sentiment Analyzer?</a:t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8016537" y="1622961"/>
            <a:ext cx="670281" cy="177914"/>
          </a:xfrm>
          <a:custGeom>
            <a:rect b="b" l="l" r="r" t="t"/>
            <a:pathLst>
              <a:path extrusionOk="0" h="7881" w="29688">
                <a:moveTo>
                  <a:pt x="21612" y="1"/>
                </a:moveTo>
                <a:cubicBezTo>
                  <a:pt x="21301" y="1"/>
                  <a:pt x="20979" y="25"/>
                  <a:pt x="20648" y="75"/>
                </a:cubicBezTo>
                <a:cubicBezTo>
                  <a:pt x="14277" y="1009"/>
                  <a:pt x="15778" y="5613"/>
                  <a:pt x="11708" y="5980"/>
                </a:cubicBezTo>
                <a:cubicBezTo>
                  <a:pt x="11395" y="6010"/>
                  <a:pt x="11114" y="6025"/>
                  <a:pt x="10860" y="6025"/>
                </a:cubicBezTo>
                <a:cubicBezTo>
                  <a:pt x="7886" y="6025"/>
                  <a:pt x="8671" y="4075"/>
                  <a:pt x="5368" y="4075"/>
                </a:cubicBezTo>
                <a:cubicBezTo>
                  <a:pt x="5293" y="4075"/>
                  <a:pt x="5216" y="4076"/>
                  <a:pt x="5137" y="4078"/>
                </a:cubicBezTo>
                <a:cubicBezTo>
                  <a:pt x="1268" y="4178"/>
                  <a:pt x="0" y="7881"/>
                  <a:pt x="0" y="7881"/>
                </a:cubicBezTo>
                <a:lnTo>
                  <a:pt x="29688" y="7881"/>
                </a:lnTo>
                <a:cubicBezTo>
                  <a:pt x="29688" y="7881"/>
                  <a:pt x="27261" y="1"/>
                  <a:pt x="216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6500612" y="662454"/>
            <a:ext cx="500837" cy="133080"/>
          </a:xfrm>
          <a:custGeom>
            <a:rect b="b" l="l" r="r" t="t"/>
            <a:pathLst>
              <a:path extrusionOk="0" h="5895" w="22183">
                <a:moveTo>
                  <a:pt x="16145" y="0"/>
                </a:moveTo>
                <a:cubicBezTo>
                  <a:pt x="15908" y="0"/>
                  <a:pt x="15663" y="19"/>
                  <a:pt x="15411" y="58"/>
                </a:cubicBezTo>
                <a:cubicBezTo>
                  <a:pt x="10674" y="758"/>
                  <a:pt x="11775" y="4194"/>
                  <a:pt x="8740" y="4461"/>
                </a:cubicBezTo>
                <a:cubicBezTo>
                  <a:pt x="8506" y="4484"/>
                  <a:pt x="8296" y="4495"/>
                  <a:pt x="8107" y="4495"/>
                </a:cubicBezTo>
                <a:cubicBezTo>
                  <a:pt x="5907" y="4495"/>
                  <a:pt x="6480" y="3056"/>
                  <a:pt x="4094" y="3056"/>
                </a:cubicBezTo>
                <a:cubicBezTo>
                  <a:pt x="4022" y="3056"/>
                  <a:pt x="3947" y="3057"/>
                  <a:pt x="3870" y="3060"/>
                </a:cubicBezTo>
                <a:cubicBezTo>
                  <a:pt x="968" y="3126"/>
                  <a:pt x="0" y="5895"/>
                  <a:pt x="0" y="5895"/>
                </a:cubicBezTo>
                <a:lnTo>
                  <a:pt x="22183" y="5895"/>
                </a:lnTo>
                <a:cubicBezTo>
                  <a:pt x="22183" y="5895"/>
                  <a:pt x="20387" y="0"/>
                  <a:pt x="161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16"/>
          <p:cNvGrpSpPr/>
          <p:nvPr/>
        </p:nvGrpSpPr>
        <p:grpSpPr>
          <a:xfrm>
            <a:off x="5236950" y="1065882"/>
            <a:ext cx="1870772" cy="3667309"/>
            <a:chOff x="5236950" y="1065882"/>
            <a:chExt cx="1870772" cy="3667309"/>
          </a:xfrm>
        </p:grpSpPr>
        <p:sp>
          <p:nvSpPr>
            <p:cNvPr id="104" name="Google Shape;104;p16"/>
            <p:cNvSpPr/>
            <p:nvPr/>
          </p:nvSpPr>
          <p:spPr>
            <a:xfrm>
              <a:off x="5236950" y="1065882"/>
              <a:ext cx="1870772" cy="3667309"/>
            </a:xfrm>
            <a:custGeom>
              <a:rect b="b" l="l" r="r" t="t"/>
              <a:pathLst>
                <a:path extrusionOk="0" h="162450" w="82860">
                  <a:moveTo>
                    <a:pt x="11876" y="0"/>
                  </a:moveTo>
                  <a:cubicBezTo>
                    <a:pt x="5305" y="0"/>
                    <a:pt x="1" y="5304"/>
                    <a:pt x="1" y="11876"/>
                  </a:cubicBezTo>
                  <a:lnTo>
                    <a:pt x="1" y="150575"/>
                  </a:lnTo>
                  <a:cubicBezTo>
                    <a:pt x="1" y="157113"/>
                    <a:pt x="5305" y="162450"/>
                    <a:pt x="11876" y="162450"/>
                  </a:cubicBezTo>
                  <a:lnTo>
                    <a:pt x="70985" y="162450"/>
                  </a:lnTo>
                  <a:cubicBezTo>
                    <a:pt x="77523" y="162450"/>
                    <a:pt x="82860" y="157113"/>
                    <a:pt x="82860" y="150575"/>
                  </a:cubicBezTo>
                  <a:lnTo>
                    <a:pt x="82860" y="11876"/>
                  </a:lnTo>
                  <a:cubicBezTo>
                    <a:pt x="82860" y="5304"/>
                    <a:pt x="77523" y="0"/>
                    <a:pt x="70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5236950" y="1065882"/>
              <a:ext cx="1870772" cy="3667309"/>
            </a:xfrm>
            <a:custGeom>
              <a:rect b="b" l="l" r="r" t="t"/>
              <a:pathLst>
                <a:path extrusionOk="0" h="162450" w="82860">
                  <a:moveTo>
                    <a:pt x="70985" y="4070"/>
                  </a:moveTo>
                  <a:cubicBezTo>
                    <a:pt x="75288" y="4070"/>
                    <a:pt x="78790" y="7572"/>
                    <a:pt x="78790" y="11876"/>
                  </a:cubicBezTo>
                  <a:lnTo>
                    <a:pt x="78790" y="150575"/>
                  </a:lnTo>
                  <a:cubicBezTo>
                    <a:pt x="78790" y="154878"/>
                    <a:pt x="75288" y="158380"/>
                    <a:pt x="70985" y="158380"/>
                  </a:cubicBezTo>
                  <a:lnTo>
                    <a:pt x="11876" y="158380"/>
                  </a:lnTo>
                  <a:cubicBezTo>
                    <a:pt x="7573" y="158380"/>
                    <a:pt x="4070" y="154878"/>
                    <a:pt x="4070" y="150575"/>
                  </a:cubicBezTo>
                  <a:lnTo>
                    <a:pt x="4070" y="11876"/>
                  </a:lnTo>
                  <a:cubicBezTo>
                    <a:pt x="4070" y="7572"/>
                    <a:pt x="7573" y="4070"/>
                    <a:pt x="11876" y="4070"/>
                  </a:cubicBezTo>
                  <a:close/>
                  <a:moveTo>
                    <a:pt x="11876" y="0"/>
                  </a:moveTo>
                  <a:cubicBezTo>
                    <a:pt x="5305" y="0"/>
                    <a:pt x="1" y="5304"/>
                    <a:pt x="1" y="11876"/>
                  </a:cubicBezTo>
                  <a:lnTo>
                    <a:pt x="1" y="150575"/>
                  </a:lnTo>
                  <a:cubicBezTo>
                    <a:pt x="1" y="157113"/>
                    <a:pt x="5305" y="162450"/>
                    <a:pt x="11876" y="162450"/>
                  </a:cubicBezTo>
                  <a:lnTo>
                    <a:pt x="70985" y="162450"/>
                  </a:lnTo>
                  <a:cubicBezTo>
                    <a:pt x="77523" y="162450"/>
                    <a:pt x="82860" y="157113"/>
                    <a:pt x="82860" y="150575"/>
                  </a:cubicBezTo>
                  <a:lnTo>
                    <a:pt x="82860" y="11876"/>
                  </a:lnTo>
                  <a:cubicBezTo>
                    <a:pt x="82860" y="5304"/>
                    <a:pt x="77523" y="0"/>
                    <a:pt x="70985" y="0"/>
                  </a:cubicBez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5754321" y="1074912"/>
              <a:ext cx="835232" cy="175475"/>
            </a:xfrm>
            <a:custGeom>
              <a:rect b="b" l="l" r="r" t="t"/>
              <a:pathLst>
                <a:path extrusionOk="0" h="7773" w="36994">
                  <a:moveTo>
                    <a:pt x="0" y="1"/>
                  </a:moveTo>
                  <a:lnTo>
                    <a:pt x="0" y="4304"/>
                  </a:lnTo>
                  <a:cubicBezTo>
                    <a:pt x="0" y="6205"/>
                    <a:pt x="1568" y="7773"/>
                    <a:pt x="3469" y="7773"/>
                  </a:cubicBezTo>
                  <a:lnTo>
                    <a:pt x="33558" y="7773"/>
                  </a:lnTo>
                  <a:cubicBezTo>
                    <a:pt x="35459" y="7773"/>
                    <a:pt x="36993" y="6205"/>
                    <a:pt x="36993" y="4304"/>
                  </a:cubicBezTo>
                  <a:lnTo>
                    <a:pt x="36993" y="1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016382" y="1147968"/>
              <a:ext cx="320104" cy="23"/>
            </a:xfrm>
            <a:custGeom>
              <a:rect b="b" l="l" r="r" t="t"/>
              <a:pathLst>
                <a:path extrusionOk="0" fill="none" h="1" w="14178">
                  <a:moveTo>
                    <a:pt x="1" y="0"/>
                  </a:moveTo>
                  <a:lnTo>
                    <a:pt x="14177" y="0"/>
                  </a:lnTo>
                </a:path>
              </a:pathLst>
            </a:custGeom>
            <a:noFill/>
            <a:ln cap="rnd" cmpd="sng" w="83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5452346" y="1568170"/>
              <a:ext cx="1439225" cy="2822417"/>
            </a:xfrm>
            <a:custGeom>
              <a:rect b="b" l="l" r="r" t="t"/>
              <a:pathLst>
                <a:path extrusionOk="0" h="125024" w="63746">
                  <a:moveTo>
                    <a:pt x="3302" y="1"/>
                  </a:moveTo>
                  <a:cubicBezTo>
                    <a:pt x="1468" y="1"/>
                    <a:pt x="0" y="1502"/>
                    <a:pt x="0" y="3336"/>
                  </a:cubicBezTo>
                  <a:lnTo>
                    <a:pt x="0" y="121721"/>
                  </a:lnTo>
                  <a:cubicBezTo>
                    <a:pt x="0" y="123556"/>
                    <a:pt x="1468" y="125023"/>
                    <a:pt x="3302" y="125023"/>
                  </a:cubicBezTo>
                  <a:lnTo>
                    <a:pt x="60443" y="125023"/>
                  </a:lnTo>
                  <a:cubicBezTo>
                    <a:pt x="62244" y="125023"/>
                    <a:pt x="63746" y="123556"/>
                    <a:pt x="63746" y="121721"/>
                  </a:cubicBezTo>
                  <a:lnTo>
                    <a:pt x="63746" y="3336"/>
                  </a:lnTo>
                  <a:cubicBezTo>
                    <a:pt x="63746" y="1502"/>
                    <a:pt x="62244" y="1"/>
                    <a:pt x="60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5570576" y="1753426"/>
              <a:ext cx="244018" cy="244013"/>
            </a:xfrm>
            <a:custGeom>
              <a:rect b="b" l="l" r="r" t="t"/>
              <a:pathLst>
                <a:path extrusionOk="0" h="10809" w="10808">
                  <a:moveTo>
                    <a:pt x="1134" y="0"/>
                  </a:moveTo>
                  <a:cubicBezTo>
                    <a:pt x="500" y="0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00" y="10808"/>
                    <a:pt x="1134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0"/>
                    <a:pt x="9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5881582" y="1753426"/>
              <a:ext cx="244040" cy="244013"/>
            </a:xfrm>
            <a:custGeom>
              <a:rect b="b" l="l" r="r" t="t"/>
              <a:pathLst>
                <a:path extrusionOk="0" h="10809" w="10809">
                  <a:moveTo>
                    <a:pt x="1168" y="0"/>
                  </a:moveTo>
                  <a:cubicBezTo>
                    <a:pt x="534" y="0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01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8" y="0"/>
                    <a:pt x="96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6192610" y="1753426"/>
              <a:ext cx="244018" cy="244013"/>
            </a:xfrm>
            <a:custGeom>
              <a:rect b="b" l="l" r="r" t="t"/>
              <a:pathLst>
                <a:path extrusionOk="0" h="10809" w="10808">
                  <a:moveTo>
                    <a:pt x="1168" y="0"/>
                  </a:moveTo>
                  <a:cubicBezTo>
                    <a:pt x="534" y="0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0"/>
                    <a:pt x="9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6503615" y="1753426"/>
              <a:ext cx="244785" cy="244013"/>
            </a:xfrm>
            <a:custGeom>
              <a:rect b="b" l="l" r="r" t="t"/>
              <a:pathLst>
                <a:path extrusionOk="0" h="10809" w="10842">
                  <a:moveTo>
                    <a:pt x="1168" y="0"/>
                  </a:moveTo>
                  <a:cubicBezTo>
                    <a:pt x="534" y="0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42" y="10308"/>
                    <a:pt x="10842" y="9674"/>
                  </a:cubicBezTo>
                  <a:lnTo>
                    <a:pt x="10842" y="1135"/>
                  </a:lnTo>
                  <a:cubicBezTo>
                    <a:pt x="10842" y="501"/>
                    <a:pt x="10308" y="0"/>
                    <a:pt x="9674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5570576" y="2082513"/>
              <a:ext cx="244018" cy="244758"/>
            </a:xfrm>
            <a:custGeom>
              <a:rect b="b" l="l" r="r" t="t"/>
              <a:pathLst>
                <a:path extrusionOk="0" h="10842" w="10808">
                  <a:moveTo>
                    <a:pt x="1134" y="1"/>
                  </a:moveTo>
                  <a:cubicBezTo>
                    <a:pt x="500" y="1"/>
                    <a:pt x="0" y="534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00" y="10842"/>
                    <a:pt x="1134" y="10842"/>
                  </a:cubicBezTo>
                  <a:lnTo>
                    <a:pt x="9674" y="10842"/>
                  </a:lnTo>
                  <a:cubicBezTo>
                    <a:pt x="10307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5881582" y="2082513"/>
              <a:ext cx="244040" cy="244758"/>
            </a:xfrm>
            <a:custGeom>
              <a:rect b="b" l="l" r="r" t="t"/>
              <a:pathLst>
                <a:path extrusionOk="0" h="10842" w="10809">
                  <a:moveTo>
                    <a:pt x="1168" y="1"/>
                  </a:moveTo>
                  <a:cubicBezTo>
                    <a:pt x="534" y="1"/>
                    <a:pt x="1" y="534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01" y="10842"/>
                    <a:pt x="1168" y="10842"/>
                  </a:cubicBezTo>
                  <a:lnTo>
                    <a:pt x="9674" y="10842"/>
                  </a:lnTo>
                  <a:cubicBezTo>
                    <a:pt x="10308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6192610" y="2082513"/>
              <a:ext cx="244018" cy="244758"/>
            </a:xfrm>
            <a:custGeom>
              <a:rect b="b" l="l" r="r" t="t"/>
              <a:pathLst>
                <a:path extrusionOk="0" h="10842" w="10808">
                  <a:moveTo>
                    <a:pt x="1168" y="1"/>
                  </a:moveTo>
                  <a:cubicBezTo>
                    <a:pt x="534" y="1"/>
                    <a:pt x="0" y="534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34" y="10842"/>
                    <a:pt x="1168" y="10842"/>
                  </a:cubicBezTo>
                  <a:lnTo>
                    <a:pt x="9674" y="10842"/>
                  </a:lnTo>
                  <a:cubicBezTo>
                    <a:pt x="10307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6503615" y="2082513"/>
              <a:ext cx="244785" cy="244758"/>
            </a:xfrm>
            <a:custGeom>
              <a:rect b="b" l="l" r="r" t="t"/>
              <a:pathLst>
                <a:path extrusionOk="0" h="10842" w="10842">
                  <a:moveTo>
                    <a:pt x="1168" y="1"/>
                  </a:moveTo>
                  <a:cubicBezTo>
                    <a:pt x="534" y="1"/>
                    <a:pt x="1" y="534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34" y="10842"/>
                    <a:pt x="1168" y="10842"/>
                  </a:cubicBezTo>
                  <a:lnTo>
                    <a:pt x="9674" y="10842"/>
                  </a:lnTo>
                  <a:cubicBezTo>
                    <a:pt x="10308" y="10842"/>
                    <a:pt x="10842" y="10308"/>
                    <a:pt x="10842" y="9674"/>
                  </a:cubicBezTo>
                  <a:lnTo>
                    <a:pt x="10842" y="1168"/>
                  </a:lnTo>
                  <a:cubicBezTo>
                    <a:pt x="10842" y="534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5570576" y="2403314"/>
              <a:ext cx="244018" cy="244013"/>
            </a:xfrm>
            <a:custGeom>
              <a:rect b="b" l="l" r="r" t="t"/>
              <a:pathLst>
                <a:path extrusionOk="0" h="10809" w="10808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00" y="10808"/>
                    <a:pt x="1134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5881582" y="2403314"/>
              <a:ext cx="244040" cy="244013"/>
            </a:xfrm>
            <a:custGeom>
              <a:rect b="b" l="l" r="r" t="t"/>
              <a:pathLst>
                <a:path extrusionOk="0" h="10809" w="10809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01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192610" y="2403314"/>
              <a:ext cx="244018" cy="244013"/>
            </a:xfrm>
            <a:custGeom>
              <a:rect b="b" l="l" r="r" t="t"/>
              <a:pathLst>
                <a:path extrusionOk="0" h="10809" w="10808">
                  <a:moveTo>
                    <a:pt x="1168" y="1"/>
                  </a:moveTo>
                  <a:cubicBezTo>
                    <a:pt x="534" y="1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503615" y="2403314"/>
              <a:ext cx="244785" cy="244013"/>
            </a:xfrm>
            <a:custGeom>
              <a:rect b="b" l="l" r="r" t="t"/>
              <a:pathLst>
                <a:path extrusionOk="0" h="10809" w="10842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42" y="10308"/>
                    <a:pt x="10842" y="9674"/>
                  </a:cubicBezTo>
                  <a:lnTo>
                    <a:pt x="10842" y="1135"/>
                  </a:lnTo>
                  <a:cubicBezTo>
                    <a:pt x="10842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5570576" y="2732400"/>
              <a:ext cx="244018" cy="244758"/>
            </a:xfrm>
            <a:custGeom>
              <a:rect b="b" l="l" r="r" t="t"/>
              <a:pathLst>
                <a:path extrusionOk="0" h="10842" w="10808">
                  <a:moveTo>
                    <a:pt x="1134" y="1"/>
                  </a:moveTo>
                  <a:cubicBezTo>
                    <a:pt x="500" y="1"/>
                    <a:pt x="0" y="535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00" y="10842"/>
                    <a:pt x="1134" y="10842"/>
                  </a:cubicBezTo>
                  <a:lnTo>
                    <a:pt x="9674" y="10842"/>
                  </a:lnTo>
                  <a:cubicBezTo>
                    <a:pt x="10307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5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5881582" y="2732400"/>
              <a:ext cx="244040" cy="244758"/>
            </a:xfrm>
            <a:custGeom>
              <a:rect b="b" l="l" r="r" t="t"/>
              <a:pathLst>
                <a:path extrusionOk="0" h="10842" w="10809">
                  <a:moveTo>
                    <a:pt x="1168" y="1"/>
                  </a:moveTo>
                  <a:cubicBezTo>
                    <a:pt x="534" y="1"/>
                    <a:pt x="1" y="535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01" y="10842"/>
                    <a:pt x="1168" y="10842"/>
                  </a:cubicBezTo>
                  <a:lnTo>
                    <a:pt x="9674" y="10842"/>
                  </a:lnTo>
                  <a:cubicBezTo>
                    <a:pt x="10308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5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6192610" y="2732400"/>
              <a:ext cx="244018" cy="244758"/>
            </a:xfrm>
            <a:custGeom>
              <a:rect b="b" l="l" r="r" t="t"/>
              <a:pathLst>
                <a:path extrusionOk="0" h="10842" w="10808">
                  <a:moveTo>
                    <a:pt x="1168" y="1"/>
                  </a:moveTo>
                  <a:cubicBezTo>
                    <a:pt x="534" y="1"/>
                    <a:pt x="0" y="535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34" y="10842"/>
                    <a:pt x="1168" y="10842"/>
                  </a:cubicBezTo>
                  <a:lnTo>
                    <a:pt x="9674" y="10842"/>
                  </a:lnTo>
                  <a:cubicBezTo>
                    <a:pt x="10307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5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6503615" y="2732400"/>
              <a:ext cx="244785" cy="244758"/>
            </a:xfrm>
            <a:custGeom>
              <a:rect b="b" l="l" r="r" t="t"/>
              <a:pathLst>
                <a:path extrusionOk="0" h="10842" w="10842">
                  <a:moveTo>
                    <a:pt x="1168" y="1"/>
                  </a:moveTo>
                  <a:cubicBezTo>
                    <a:pt x="534" y="1"/>
                    <a:pt x="1" y="535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34" y="10842"/>
                    <a:pt x="1168" y="10842"/>
                  </a:cubicBezTo>
                  <a:lnTo>
                    <a:pt x="9674" y="10842"/>
                  </a:lnTo>
                  <a:cubicBezTo>
                    <a:pt x="10308" y="10842"/>
                    <a:pt x="10842" y="10308"/>
                    <a:pt x="10842" y="9674"/>
                  </a:cubicBezTo>
                  <a:lnTo>
                    <a:pt x="10842" y="1168"/>
                  </a:lnTo>
                  <a:cubicBezTo>
                    <a:pt x="10842" y="535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5570576" y="3044171"/>
              <a:ext cx="244018" cy="244013"/>
            </a:xfrm>
            <a:custGeom>
              <a:rect b="b" l="l" r="r" t="t"/>
              <a:pathLst>
                <a:path extrusionOk="0" h="10809" w="10808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lnTo>
                    <a:pt x="0" y="9641"/>
                  </a:lnTo>
                  <a:cubicBezTo>
                    <a:pt x="0" y="10275"/>
                    <a:pt x="500" y="10808"/>
                    <a:pt x="1134" y="10808"/>
                  </a:cubicBezTo>
                  <a:lnTo>
                    <a:pt x="9674" y="10808"/>
                  </a:lnTo>
                  <a:cubicBezTo>
                    <a:pt x="10307" y="10808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881582" y="3044171"/>
              <a:ext cx="244040" cy="244013"/>
            </a:xfrm>
            <a:custGeom>
              <a:rect b="b" l="l" r="r" t="t"/>
              <a:pathLst>
                <a:path extrusionOk="0" h="10809" w="10809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41"/>
                  </a:lnTo>
                  <a:cubicBezTo>
                    <a:pt x="1" y="10275"/>
                    <a:pt x="501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6192610" y="3044171"/>
              <a:ext cx="244018" cy="244013"/>
            </a:xfrm>
            <a:custGeom>
              <a:rect b="b" l="l" r="r" t="t"/>
              <a:pathLst>
                <a:path extrusionOk="0" h="10809" w="10808">
                  <a:moveTo>
                    <a:pt x="1168" y="1"/>
                  </a:moveTo>
                  <a:cubicBezTo>
                    <a:pt x="534" y="1"/>
                    <a:pt x="0" y="501"/>
                    <a:pt x="0" y="1135"/>
                  </a:cubicBezTo>
                  <a:lnTo>
                    <a:pt x="0" y="9641"/>
                  </a:lnTo>
                  <a:cubicBezTo>
                    <a:pt x="0" y="10275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7" y="10808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6503615" y="3044171"/>
              <a:ext cx="244785" cy="244013"/>
            </a:xfrm>
            <a:custGeom>
              <a:rect b="b" l="l" r="r" t="t"/>
              <a:pathLst>
                <a:path extrusionOk="0" h="10809" w="10842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41"/>
                  </a:lnTo>
                  <a:cubicBezTo>
                    <a:pt x="1" y="10275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42" y="10275"/>
                    <a:pt x="10842" y="9641"/>
                  </a:cubicBezTo>
                  <a:lnTo>
                    <a:pt x="10842" y="1135"/>
                  </a:lnTo>
                  <a:cubicBezTo>
                    <a:pt x="10842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5570576" y="3373258"/>
              <a:ext cx="244018" cy="244013"/>
            </a:xfrm>
            <a:custGeom>
              <a:rect b="b" l="l" r="r" t="t"/>
              <a:pathLst>
                <a:path extrusionOk="0" h="10809" w="10808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00" y="10809"/>
                    <a:pt x="1134" y="10809"/>
                  </a:cubicBezTo>
                  <a:lnTo>
                    <a:pt x="9674" y="10809"/>
                  </a:lnTo>
                  <a:cubicBezTo>
                    <a:pt x="10307" y="10809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5881582" y="3373258"/>
              <a:ext cx="244040" cy="244013"/>
            </a:xfrm>
            <a:custGeom>
              <a:rect b="b" l="l" r="r" t="t"/>
              <a:pathLst>
                <a:path extrusionOk="0" h="10809" w="10809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01" y="10809"/>
                    <a:pt x="1168" y="10809"/>
                  </a:cubicBezTo>
                  <a:lnTo>
                    <a:pt x="9674" y="10809"/>
                  </a:lnTo>
                  <a:cubicBezTo>
                    <a:pt x="10308" y="10809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6192610" y="3373258"/>
              <a:ext cx="244018" cy="244013"/>
            </a:xfrm>
            <a:custGeom>
              <a:rect b="b" l="l" r="r" t="t"/>
              <a:pathLst>
                <a:path extrusionOk="0" h="10809" w="10808">
                  <a:moveTo>
                    <a:pt x="1168" y="1"/>
                  </a:moveTo>
                  <a:cubicBezTo>
                    <a:pt x="534" y="1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34" y="10809"/>
                    <a:pt x="1168" y="10809"/>
                  </a:cubicBezTo>
                  <a:lnTo>
                    <a:pt x="9674" y="10809"/>
                  </a:lnTo>
                  <a:cubicBezTo>
                    <a:pt x="10307" y="10809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6503615" y="3373258"/>
              <a:ext cx="244785" cy="244013"/>
            </a:xfrm>
            <a:custGeom>
              <a:rect b="b" l="l" r="r" t="t"/>
              <a:pathLst>
                <a:path extrusionOk="0" h="10809" w="10842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34" y="10809"/>
                    <a:pt x="1168" y="10809"/>
                  </a:cubicBezTo>
                  <a:lnTo>
                    <a:pt x="9674" y="10809"/>
                  </a:lnTo>
                  <a:cubicBezTo>
                    <a:pt x="10308" y="10809"/>
                    <a:pt x="10842" y="10308"/>
                    <a:pt x="10842" y="9674"/>
                  </a:cubicBezTo>
                  <a:lnTo>
                    <a:pt x="10842" y="1135"/>
                  </a:lnTo>
                  <a:cubicBezTo>
                    <a:pt x="10842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5570576" y="3684284"/>
              <a:ext cx="244018" cy="243991"/>
            </a:xfrm>
            <a:custGeom>
              <a:rect b="b" l="l" r="r" t="t"/>
              <a:pathLst>
                <a:path extrusionOk="0" h="10808" w="10808">
                  <a:moveTo>
                    <a:pt x="1134" y="0"/>
                  </a:moveTo>
                  <a:cubicBezTo>
                    <a:pt x="500" y="0"/>
                    <a:pt x="0" y="534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00" y="10808"/>
                    <a:pt x="1134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7" y="0"/>
                    <a:pt x="9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5881582" y="3684284"/>
              <a:ext cx="244040" cy="243991"/>
            </a:xfrm>
            <a:custGeom>
              <a:rect b="b" l="l" r="r" t="t"/>
              <a:pathLst>
                <a:path extrusionOk="0" h="10808" w="10809">
                  <a:moveTo>
                    <a:pt x="1168" y="0"/>
                  </a:moveTo>
                  <a:cubicBezTo>
                    <a:pt x="534" y="0"/>
                    <a:pt x="1" y="534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01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8" y="0"/>
                    <a:pt x="96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6192610" y="3684284"/>
              <a:ext cx="244018" cy="243991"/>
            </a:xfrm>
            <a:custGeom>
              <a:rect b="b" l="l" r="r" t="t"/>
              <a:pathLst>
                <a:path extrusionOk="0" h="10808" w="10808">
                  <a:moveTo>
                    <a:pt x="1168" y="0"/>
                  </a:moveTo>
                  <a:cubicBezTo>
                    <a:pt x="534" y="0"/>
                    <a:pt x="0" y="534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7" y="0"/>
                    <a:pt x="9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6503615" y="3684284"/>
              <a:ext cx="244785" cy="243991"/>
            </a:xfrm>
            <a:custGeom>
              <a:rect b="b" l="l" r="r" t="t"/>
              <a:pathLst>
                <a:path extrusionOk="0" h="10808" w="10842">
                  <a:moveTo>
                    <a:pt x="1168" y="0"/>
                  </a:moveTo>
                  <a:cubicBezTo>
                    <a:pt x="534" y="0"/>
                    <a:pt x="1" y="534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42" y="10308"/>
                    <a:pt x="10842" y="9674"/>
                  </a:cubicBezTo>
                  <a:lnTo>
                    <a:pt x="10842" y="1168"/>
                  </a:lnTo>
                  <a:cubicBezTo>
                    <a:pt x="10842" y="534"/>
                    <a:pt x="10308" y="0"/>
                    <a:pt x="9674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5570576" y="4014115"/>
              <a:ext cx="244018" cy="244013"/>
            </a:xfrm>
            <a:custGeom>
              <a:rect b="b" l="l" r="r" t="t"/>
              <a:pathLst>
                <a:path extrusionOk="0" h="10809" w="10808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lnTo>
                    <a:pt x="0" y="9641"/>
                  </a:lnTo>
                  <a:cubicBezTo>
                    <a:pt x="0" y="10275"/>
                    <a:pt x="500" y="10809"/>
                    <a:pt x="1134" y="10809"/>
                  </a:cubicBezTo>
                  <a:lnTo>
                    <a:pt x="9674" y="10809"/>
                  </a:lnTo>
                  <a:cubicBezTo>
                    <a:pt x="10307" y="10809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5881582" y="4014115"/>
              <a:ext cx="244040" cy="244013"/>
            </a:xfrm>
            <a:custGeom>
              <a:rect b="b" l="l" r="r" t="t"/>
              <a:pathLst>
                <a:path extrusionOk="0" h="10809" w="10809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41"/>
                  </a:lnTo>
                  <a:cubicBezTo>
                    <a:pt x="1" y="10275"/>
                    <a:pt x="501" y="10809"/>
                    <a:pt x="1168" y="10809"/>
                  </a:cubicBezTo>
                  <a:lnTo>
                    <a:pt x="9674" y="10809"/>
                  </a:lnTo>
                  <a:cubicBezTo>
                    <a:pt x="10308" y="10809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6192610" y="4014115"/>
              <a:ext cx="244018" cy="244013"/>
            </a:xfrm>
            <a:custGeom>
              <a:rect b="b" l="l" r="r" t="t"/>
              <a:pathLst>
                <a:path extrusionOk="0" h="10809" w="10808">
                  <a:moveTo>
                    <a:pt x="1168" y="1"/>
                  </a:moveTo>
                  <a:cubicBezTo>
                    <a:pt x="534" y="1"/>
                    <a:pt x="0" y="501"/>
                    <a:pt x="0" y="1135"/>
                  </a:cubicBezTo>
                  <a:lnTo>
                    <a:pt x="0" y="9641"/>
                  </a:lnTo>
                  <a:cubicBezTo>
                    <a:pt x="0" y="10275"/>
                    <a:pt x="534" y="10809"/>
                    <a:pt x="1168" y="10809"/>
                  </a:cubicBezTo>
                  <a:lnTo>
                    <a:pt x="9674" y="10809"/>
                  </a:lnTo>
                  <a:cubicBezTo>
                    <a:pt x="10307" y="10809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6503615" y="4014115"/>
              <a:ext cx="244785" cy="244013"/>
            </a:xfrm>
            <a:custGeom>
              <a:rect b="b" l="l" r="r" t="t"/>
              <a:pathLst>
                <a:path extrusionOk="0" h="10809" w="10842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41"/>
                  </a:lnTo>
                  <a:cubicBezTo>
                    <a:pt x="1" y="10275"/>
                    <a:pt x="534" y="10809"/>
                    <a:pt x="1168" y="10809"/>
                  </a:cubicBezTo>
                  <a:lnTo>
                    <a:pt x="9674" y="10809"/>
                  </a:lnTo>
                  <a:cubicBezTo>
                    <a:pt x="10308" y="10809"/>
                    <a:pt x="10842" y="10275"/>
                    <a:pt x="10842" y="9641"/>
                  </a:cubicBezTo>
                  <a:lnTo>
                    <a:pt x="10842" y="1135"/>
                  </a:lnTo>
                  <a:cubicBezTo>
                    <a:pt x="10842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6"/>
          <p:cNvSpPr/>
          <p:nvPr/>
        </p:nvSpPr>
        <p:spPr>
          <a:xfrm>
            <a:off x="2434975" y="10842700"/>
            <a:ext cx="4273075" cy="25"/>
          </a:xfrm>
          <a:custGeom>
            <a:rect b="b" l="l" r="r" t="t"/>
            <a:pathLst>
              <a:path extrusionOk="0" fill="none" h="1" w="170923">
                <a:moveTo>
                  <a:pt x="0" y="1"/>
                </a:moveTo>
                <a:lnTo>
                  <a:pt x="170922" y="1"/>
                </a:lnTo>
              </a:path>
            </a:pathLst>
          </a:custGeom>
          <a:noFill/>
          <a:ln cap="flat" cmpd="sng" w="7500">
            <a:solidFill>
              <a:srgbClr val="000000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16"/>
          <p:cNvGrpSpPr/>
          <p:nvPr/>
        </p:nvGrpSpPr>
        <p:grpSpPr>
          <a:xfrm>
            <a:off x="7694967" y="906227"/>
            <a:ext cx="718506" cy="423246"/>
            <a:chOff x="7694967" y="906227"/>
            <a:chExt cx="718506" cy="423246"/>
          </a:xfrm>
        </p:grpSpPr>
        <p:sp>
          <p:nvSpPr>
            <p:cNvPr id="143" name="Google Shape;143;p16"/>
            <p:cNvSpPr/>
            <p:nvPr/>
          </p:nvSpPr>
          <p:spPr>
            <a:xfrm>
              <a:off x="7694967" y="906227"/>
              <a:ext cx="718506" cy="339641"/>
            </a:xfrm>
            <a:custGeom>
              <a:rect b="b" l="l" r="r" t="t"/>
              <a:pathLst>
                <a:path extrusionOk="0" h="15045" w="31824">
                  <a:moveTo>
                    <a:pt x="7506" y="1"/>
                  </a:moveTo>
                  <a:cubicBezTo>
                    <a:pt x="3336" y="1"/>
                    <a:pt x="1" y="3370"/>
                    <a:pt x="1" y="7506"/>
                  </a:cubicBezTo>
                  <a:cubicBezTo>
                    <a:pt x="1" y="11676"/>
                    <a:pt x="3336" y="15045"/>
                    <a:pt x="7506" y="15045"/>
                  </a:cubicBezTo>
                  <a:lnTo>
                    <a:pt x="24318" y="15045"/>
                  </a:lnTo>
                  <a:cubicBezTo>
                    <a:pt x="28454" y="15045"/>
                    <a:pt x="31823" y="11676"/>
                    <a:pt x="31823" y="7506"/>
                  </a:cubicBezTo>
                  <a:cubicBezTo>
                    <a:pt x="31823" y="3370"/>
                    <a:pt x="28454" y="1"/>
                    <a:pt x="24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7852366" y="1199169"/>
              <a:ext cx="145377" cy="130303"/>
            </a:xfrm>
            <a:custGeom>
              <a:rect b="b" l="l" r="r" t="t"/>
              <a:pathLst>
                <a:path extrusionOk="0" h="5772" w="6439">
                  <a:moveTo>
                    <a:pt x="0" y="1"/>
                  </a:moveTo>
                  <a:lnTo>
                    <a:pt x="1001" y="5771"/>
                  </a:lnTo>
                  <a:lnTo>
                    <a:pt x="6438" y="4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7829767" y="1009307"/>
              <a:ext cx="185294" cy="133215"/>
            </a:xfrm>
            <a:custGeom>
              <a:rect b="b" l="l" r="r" t="t"/>
              <a:pathLst>
                <a:path extrusionOk="0" h="5901" w="8207">
                  <a:moveTo>
                    <a:pt x="6021" y="0"/>
                  </a:moveTo>
                  <a:cubicBezTo>
                    <a:pt x="5507" y="0"/>
                    <a:pt x="4992" y="200"/>
                    <a:pt x="4604" y="605"/>
                  </a:cubicBezTo>
                  <a:lnTo>
                    <a:pt x="4103" y="1105"/>
                  </a:lnTo>
                  <a:lnTo>
                    <a:pt x="3570" y="605"/>
                  </a:lnTo>
                  <a:cubicBezTo>
                    <a:pt x="3186" y="221"/>
                    <a:pt x="2677" y="30"/>
                    <a:pt x="2169" y="30"/>
                  </a:cubicBezTo>
                  <a:cubicBezTo>
                    <a:pt x="1660" y="30"/>
                    <a:pt x="1151" y="221"/>
                    <a:pt x="768" y="605"/>
                  </a:cubicBezTo>
                  <a:cubicBezTo>
                    <a:pt x="1" y="1406"/>
                    <a:pt x="34" y="2673"/>
                    <a:pt x="801" y="3440"/>
                  </a:cubicBezTo>
                  <a:lnTo>
                    <a:pt x="2736" y="5342"/>
                  </a:lnTo>
                  <a:cubicBezTo>
                    <a:pt x="3036" y="5642"/>
                    <a:pt x="3436" y="5809"/>
                    <a:pt x="3837" y="5875"/>
                  </a:cubicBezTo>
                  <a:cubicBezTo>
                    <a:pt x="3938" y="5892"/>
                    <a:pt x="4040" y="5901"/>
                    <a:pt x="4142" y="5901"/>
                  </a:cubicBezTo>
                  <a:cubicBezTo>
                    <a:pt x="4646" y="5901"/>
                    <a:pt x="5149" y="5697"/>
                    <a:pt x="5538" y="5308"/>
                  </a:cubicBezTo>
                  <a:lnTo>
                    <a:pt x="7439" y="3374"/>
                  </a:lnTo>
                  <a:cubicBezTo>
                    <a:pt x="8206" y="2606"/>
                    <a:pt x="8206" y="1339"/>
                    <a:pt x="7406" y="572"/>
                  </a:cubicBezTo>
                  <a:cubicBezTo>
                    <a:pt x="7026" y="192"/>
                    <a:pt x="6524" y="0"/>
                    <a:pt x="60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8082798" y="1037256"/>
              <a:ext cx="174750" cy="23"/>
            </a:xfrm>
            <a:custGeom>
              <a:rect b="b" l="l" r="r" t="t"/>
              <a:pathLst>
                <a:path extrusionOk="0" fill="none" h="1" w="7740">
                  <a:moveTo>
                    <a:pt x="1" y="1"/>
                  </a:moveTo>
                  <a:lnTo>
                    <a:pt x="7739" y="1"/>
                  </a:lnTo>
                </a:path>
              </a:pathLst>
            </a:custGeom>
            <a:noFill/>
            <a:ln cap="rnd" cmpd="sng" w="108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8082798" y="1085455"/>
              <a:ext cx="91913" cy="23"/>
            </a:xfrm>
            <a:custGeom>
              <a:rect b="b" l="l" r="r" t="t"/>
              <a:pathLst>
                <a:path extrusionOk="0" fill="none" h="1" w="4071">
                  <a:moveTo>
                    <a:pt x="1" y="1"/>
                  </a:moveTo>
                  <a:lnTo>
                    <a:pt x="4070" y="1"/>
                  </a:lnTo>
                </a:path>
              </a:pathLst>
            </a:custGeom>
            <a:noFill/>
            <a:ln cap="rnd" cmpd="sng" w="108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16"/>
          <p:cNvGrpSpPr/>
          <p:nvPr/>
        </p:nvGrpSpPr>
        <p:grpSpPr>
          <a:xfrm>
            <a:off x="6603784" y="1284935"/>
            <a:ext cx="2049896" cy="3447670"/>
            <a:chOff x="6603784" y="1284935"/>
            <a:chExt cx="2049896" cy="3447670"/>
          </a:xfrm>
        </p:grpSpPr>
        <p:sp>
          <p:nvSpPr>
            <p:cNvPr id="149" name="Google Shape;149;p16"/>
            <p:cNvSpPr/>
            <p:nvPr/>
          </p:nvSpPr>
          <p:spPr>
            <a:xfrm>
              <a:off x="7379423" y="4542026"/>
              <a:ext cx="461687" cy="190578"/>
            </a:xfrm>
            <a:custGeom>
              <a:rect b="b" l="l" r="r" t="t"/>
              <a:pathLst>
                <a:path extrusionOk="0" h="8442" w="20449">
                  <a:moveTo>
                    <a:pt x="18914" y="0"/>
                  </a:moveTo>
                  <a:lnTo>
                    <a:pt x="5772" y="3269"/>
                  </a:lnTo>
                  <a:lnTo>
                    <a:pt x="835" y="5971"/>
                  </a:lnTo>
                  <a:cubicBezTo>
                    <a:pt x="301" y="6271"/>
                    <a:pt x="1" y="6939"/>
                    <a:pt x="168" y="7572"/>
                  </a:cubicBezTo>
                  <a:cubicBezTo>
                    <a:pt x="268" y="8039"/>
                    <a:pt x="701" y="8440"/>
                    <a:pt x="1802" y="8440"/>
                  </a:cubicBezTo>
                  <a:cubicBezTo>
                    <a:pt x="1847" y="8441"/>
                    <a:pt x="1894" y="8441"/>
                    <a:pt x="1943" y="8441"/>
                  </a:cubicBezTo>
                  <a:cubicBezTo>
                    <a:pt x="4628" y="8441"/>
                    <a:pt x="15078" y="6705"/>
                    <a:pt x="15078" y="6705"/>
                  </a:cubicBezTo>
                  <a:lnTo>
                    <a:pt x="15078" y="8239"/>
                  </a:lnTo>
                  <a:lnTo>
                    <a:pt x="20115" y="8273"/>
                  </a:lnTo>
                  <a:cubicBezTo>
                    <a:pt x="20115" y="8273"/>
                    <a:pt x="20449" y="934"/>
                    <a:pt x="18914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7509709" y="4478002"/>
              <a:ext cx="296759" cy="168658"/>
            </a:xfrm>
            <a:custGeom>
              <a:rect b="b" l="l" r="r" t="t"/>
              <a:pathLst>
                <a:path extrusionOk="0" h="7471" w="13144">
                  <a:moveTo>
                    <a:pt x="12443" y="1"/>
                  </a:moveTo>
                  <a:lnTo>
                    <a:pt x="6639" y="701"/>
                  </a:lnTo>
                  <a:lnTo>
                    <a:pt x="1" y="6105"/>
                  </a:lnTo>
                  <a:cubicBezTo>
                    <a:pt x="1" y="6105"/>
                    <a:pt x="487" y="7470"/>
                    <a:pt x="2313" y="7470"/>
                  </a:cubicBezTo>
                  <a:cubicBezTo>
                    <a:pt x="2926" y="7470"/>
                    <a:pt x="3690" y="7317"/>
                    <a:pt x="4637" y="6906"/>
                  </a:cubicBezTo>
                  <a:cubicBezTo>
                    <a:pt x="8407" y="5305"/>
                    <a:pt x="13143" y="2836"/>
                    <a:pt x="13143" y="2836"/>
                  </a:cubicBezTo>
                  <a:lnTo>
                    <a:pt x="12443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7658078" y="4022401"/>
              <a:ext cx="148379" cy="519631"/>
            </a:xfrm>
            <a:custGeom>
              <a:rect b="b" l="l" r="r" t="t"/>
              <a:pathLst>
                <a:path extrusionOk="0" h="23018" w="6572">
                  <a:moveTo>
                    <a:pt x="0" y="1"/>
                  </a:moveTo>
                  <a:lnTo>
                    <a:pt x="0" y="23017"/>
                  </a:lnTo>
                  <a:lnTo>
                    <a:pt x="5871" y="20182"/>
                  </a:lnTo>
                  <a:lnTo>
                    <a:pt x="6571" y="5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7527025" y="2564482"/>
              <a:ext cx="363791" cy="1865282"/>
            </a:xfrm>
            <a:custGeom>
              <a:rect b="b" l="l" r="r" t="t"/>
              <a:pathLst>
                <a:path extrusionOk="0" h="82626" w="16113">
                  <a:moveTo>
                    <a:pt x="16112" y="0"/>
                  </a:moveTo>
                  <a:lnTo>
                    <a:pt x="1" y="6205"/>
                  </a:lnTo>
                  <a:lnTo>
                    <a:pt x="2736" y="82626"/>
                  </a:lnTo>
                  <a:lnTo>
                    <a:pt x="15479" y="82626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8250740" y="4353745"/>
              <a:ext cx="402941" cy="375806"/>
            </a:xfrm>
            <a:custGeom>
              <a:rect b="b" l="l" r="r" t="t"/>
              <a:pathLst>
                <a:path extrusionOk="0" h="16647" w="17847">
                  <a:moveTo>
                    <a:pt x="12456" y="1"/>
                  </a:moveTo>
                  <a:cubicBezTo>
                    <a:pt x="12452" y="1"/>
                    <a:pt x="12447" y="1"/>
                    <a:pt x="12442" y="1"/>
                  </a:cubicBezTo>
                  <a:lnTo>
                    <a:pt x="3036" y="9741"/>
                  </a:lnTo>
                  <a:lnTo>
                    <a:pt x="300" y="14645"/>
                  </a:lnTo>
                  <a:cubicBezTo>
                    <a:pt x="0" y="15178"/>
                    <a:pt x="100" y="15912"/>
                    <a:pt x="567" y="16346"/>
                  </a:cubicBezTo>
                  <a:cubicBezTo>
                    <a:pt x="751" y="16529"/>
                    <a:pt x="976" y="16646"/>
                    <a:pt x="1276" y="16646"/>
                  </a:cubicBezTo>
                  <a:cubicBezTo>
                    <a:pt x="1576" y="16646"/>
                    <a:pt x="1952" y="16529"/>
                    <a:pt x="2435" y="16246"/>
                  </a:cubicBezTo>
                  <a:cubicBezTo>
                    <a:pt x="4537" y="14978"/>
                    <a:pt x="12743" y="7706"/>
                    <a:pt x="12743" y="7706"/>
                  </a:cubicBezTo>
                  <a:lnTo>
                    <a:pt x="13577" y="9041"/>
                  </a:lnTo>
                  <a:lnTo>
                    <a:pt x="17846" y="6372"/>
                  </a:lnTo>
                  <a:cubicBezTo>
                    <a:pt x="17846" y="6372"/>
                    <a:pt x="14262" y="1"/>
                    <a:pt x="12456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8319257" y="4307826"/>
              <a:ext cx="212409" cy="274422"/>
            </a:xfrm>
            <a:custGeom>
              <a:rect b="b" l="l" r="r" t="t"/>
              <a:pathLst>
                <a:path extrusionOk="0" h="12156" w="9408">
                  <a:moveTo>
                    <a:pt x="7339" y="0"/>
                  </a:moveTo>
                  <a:lnTo>
                    <a:pt x="2769" y="3669"/>
                  </a:lnTo>
                  <a:lnTo>
                    <a:pt x="1" y="11775"/>
                  </a:lnTo>
                  <a:cubicBezTo>
                    <a:pt x="1" y="11775"/>
                    <a:pt x="484" y="12155"/>
                    <a:pt x="1250" y="12155"/>
                  </a:cubicBezTo>
                  <a:cubicBezTo>
                    <a:pt x="2055" y="12155"/>
                    <a:pt x="3173" y="11735"/>
                    <a:pt x="4370" y="10007"/>
                  </a:cubicBezTo>
                  <a:cubicBezTo>
                    <a:pt x="6705" y="6605"/>
                    <a:pt x="9407" y="2035"/>
                    <a:pt x="9407" y="2035"/>
                  </a:cubicBezTo>
                  <a:lnTo>
                    <a:pt x="7339" y="0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8130252" y="3923745"/>
              <a:ext cx="353970" cy="508321"/>
            </a:xfrm>
            <a:custGeom>
              <a:rect b="b" l="l" r="r" t="t"/>
              <a:pathLst>
                <a:path extrusionOk="0" h="22517" w="15678">
                  <a:moveTo>
                    <a:pt x="5871" y="1"/>
                  </a:moveTo>
                  <a:lnTo>
                    <a:pt x="0" y="3036"/>
                  </a:lnTo>
                  <a:lnTo>
                    <a:pt x="12209" y="22517"/>
                  </a:lnTo>
                  <a:lnTo>
                    <a:pt x="15678" y="17013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7559421" y="2564482"/>
              <a:ext cx="949700" cy="1805797"/>
            </a:xfrm>
            <a:custGeom>
              <a:rect b="b" l="l" r="r" t="t"/>
              <a:pathLst>
                <a:path extrusionOk="0" h="79991" w="42064">
                  <a:moveTo>
                    <a:pt x="14677" y="0"/>
                  </a:moveTo>
                  <a:lnTo>
                    <a:pt x="0" y="4837"/>
                  </a:lnTo>
                  <a:lnTo>
                    <a:pt x="6405" y="42097"/>
                  </a:lnTo>
                  <a:cubicBezTo>
                    <a:pt x="6572" y="43031"/>
                    <a:pt x="6872" y="43932"/>
                    <a:pt x="7339" y="44699"/>
                  </a:cubicBezTo>
                  <a:cubicBezTo>
                    <a:pt x="7506" y="44932"/>
                    <a:pt x="7639" y="45166"/>
                    <a:pt x="7806" y="45366"/>
                  </a:cubicBezTo>
                  <a:lnTo>
                    <a:pt x="31022" y="79991"/>
                  </a:lnTo>
                  <a:lnTo>
                    <a:pt x="42064" y="72919"/>
                  </a:lnTo>
                  <a:lnTo>
                    <a:pt x="21215" y="37927"/>
                  </a:lnTo>
                  <a:lnTo>
                    <a:pt x="20148" y="23384"/>
                  </a:lnTo>
                  <a:cubicBezTo>
                    <a:pt x="19548" y="17646"/>
                    <a:pt x="20949" y="10208"/>
                    <a:pt x="14677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7158789" y="1307601"/>
              <a:ext cx="350222" cy="433214"/>
            </a:xfrm>
            <a:custGeom>
              <a:rect b="b" l="l" r="r" t="t"/>
              <a:pathLst>
                <a:path extrusionOk="0" h="19190" w="15512">
                  <a:moveTo>
                    <a:pt x="6785" y="1"/>
                  </a:moveTo>
                  <a:cubicBezTo>
                    <a:pt x="5352" y="1"/>
                    <a:pt x="2015" y="428"/>
                    <a:pt x="1468" y="4337"/>
                  </a:cubicBezTo>
                  <a:cubicBezTo>
                    <a:pt x="968" y="8040"/>
                    <a:pt x="2669" y="9841"/>
                    <a:pt x="1335" y="12844"/>
                  </a:cubicBezTo>
                  <a:cubicBezTo>
                    <a:pt x="0" y="15812"/>
                    <a:pt x="2502" y="18481"/>
                    <a:pt x="2502" y="18481"/>
                  </a:cubicBezTo>
                  <a:cubicBezTo>
                    <a:pt x="2502" y="18481"/>
                    <a:pt x="4026" y="19190"/>
                    <a:pt x="6386" y="19190"/>
                  </a:cubicBezTo>
                  <a:cubicBezTo>
                    <a:pt x="8799" y="19190"/>
                    <a:pt x="12087" y="18448"/>
                    <a:pt x="15511" y="15445"/>
                  </a:cubicBezTo>
                  <a:lnTo>
                    <a:pt x="7439" y="34"/>
                  </a:lnTo>
                  <a:cubicBezTo>
                    <a:pt x="7439" y="34"/>
                    <a:pt x="7187" y="1"/>
                    <a:pt x="6785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7372651" y="1574942"/>
              <a:ext cx="199608" cy="276386"/>
            </a:xfrm>
            <a:custGeom>
              <a:rect b="b" l="l" r="r" t="t"/>
              <a:pathLst>
                <a:path extrusionOk="0" h="12243" w="8841">
                  <a:moveTo>
                    <a:pt x="3303" y="1"/>
                  </a:moveTo>
                  <a:lnTo>
                    <a:pt x="1" y="4838"/>
                  </a:lnTo>
                  <a:lnTo>
                    <a:pt x="2869" y="12243"/>
                  </a:lnTo>
                  <a:lnTo>
                    <a:pt x="8840" y="10675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7380936" y="1641225"/>
              <a:ext cx="50483" cy="122763"/>
            </a:xfrm>
            <a:custGeom>
              <a:rect b="b" l="l" r="r" t="t"/>
              <a:pathLst>
                <a:path extrusionOk="0" h="5438" w="2236">
                  <a:moveTo>
                    <a:pt x="2236" y="0"/>
                  </a:moveTo>
                  <a:lnTo>
                    <a:pt x="1" y="2836"/>
                  </a:lnTo>
                  <a:lnTo>
                    <a:pt x="1001" y="5437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7227307" y="1328077"/>
              <a:ext cx="357492" cy="388425"/>
            </a:xfrm>
            <a:custGeom>
              <a:rect b="b" l="l" r="r" t="t"/>
              <a:pathLst>
                <a:path extrusionOk="0" h="17206" w="15834">
                  <a:moveTo>
                    <a:pt x="5665" y="0"/>
                  </a:moveTo>
                  <a:cubicBezTo>
                    <a:pt x="5201" y="0"/>
                    <a:pt x="4725" y="42"/>
                    <a:pt x="4237" y="128"/>
                  </a:cubicBezTo>
                  <a:cubicBezTo>
                    <a:pt x="4070" y="161"/>
                    <a:pt x="3904" y="195"/>
                    <a:pt x="3737" y="228"/>
                  </a:cubicBezTo>
                  <a:cubicBezTo>
                    <a:pt x="3737" y="228"/>
                    <a:pt x="201" y="995"/>
                    <a:pt x="168" y="5499"/>
                  </a:cubicBezTo>
                  <a:cubicBezTo>
                    <a:pt x="168" y="5499"/>
                    <a:pt x="1" y="7200"/>
                    <a:pt x="234" y="11903"/>
                  </a:cubicBezTo>
                  <a:cubicBezTo>
                    <a:pt x="390" y="14992"/>
                    <a:pt x="1772" y="17206"/>
                    <a:pt x="4489" y="17206"/>
                  </a:cubicBezTo>
                  <a:cubicBezTo>
                    <a:pt x="4677" y="17206"/>
                    <a:pt x="4871" y="17195"/>
                    <a:pt x="5071" y="17174"/>
                  </a:cubicBezTo>
                  <a:cubicBezTo>
                    <a:pt x="6572" y="17040"/>
                    <a:pt x="8173" y="16106"/>
                    <a:pt x="9574" y="14905"/>
                  </a:cubicBezTo>
                  <a:lnTo>
                    <a:pt x="11576" y="12904"/>
                  </a:lnTo>
                  <a:cubicBezTo>
                    <a:pt x="15834" y="7683"/>
                    <a:pt x="11984" y="0"/>
                    <a:pt x="5665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7206221" y="1537286"/>
              <a:ext cx="45223" cy="68560"/>
            </a:xfrm>
            <a:custGeom>
              <a:rect b="b" l="l" r="r" t="t"/>
              <a:pathLst>
                <a:path extrusionOk="0" h="3037" w="2003">
                  <a:moveTo>
                    <a:pt x="1402" y="1"/>
                  </a:moveTo>
                  <a:lnTo>
                    <a:pt x="134" y="2203"/>
                  </a:lnTo>
                  <a:cubicBezTo>
                    <a:pt x="1" y="2436"/>
                    <a:pt x="68" y="2803"/>
                    <a:pt x="368" y="2836"/>
                  </a:cubicBezTo>
                  <a:lnTo>
                    <a:pt x="2002" y="3036"/>
                  </a:lnTo>
                  <a:lnTo>
                    <a:pt x="2002" y="3036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7298512" y="1285431"/>
              <a:ext cx="318930" cy="366866"/>
            </a:xfrm>
            <a:custGeom>
              <a:rect b="b" l="l" r="r" t="t"/>
              <a:pathLst>
                <a:path extrusionOk="0" h="16251" w="14126">
                  <a:moveTo>
                    <a:pt x="5262" y="0"/>
                  </a:moveTo>
                  <a:cubicBezTo>
                    <a:pt x="3307" y="0"/>
                    <a:pt x="1790" y="572"/>
                    <a:pt x="683" y="1283"/>
                  </a:cubicBezTo>
                  <a:cubicBezTo>
                    <a:pt x="0" y="1687"/>
                    <a:pt x="328" y="2668"/>
                    <a:pt x="1049" y="2668"/>
                  </a:cubicBezTo>
                  <a:cubicBezTo>
                    <a:pt x="1103" y="2668"/>
                    <a:pt x="1159" y="2662"/>
                    <a:pt x="1217" y="2651"/>
                  </a:cubicBezTo>
                  <a:cubicBezTo>
                    <a:pt x="1533" y="2597"/>
                    <a:pt x="1828" y="2572"/>
                    <a:pt x="2102" y="2572"/>
                  </a:cubicBezTo>
                  <a:cubicBezTo>
                    <a:pt x="6439" y="2572"/>
                    <a:pt x="5812" y="8884"/>
                    <a:pt x="5686" y="9856"/>
                  </a:cubicBezTo>
                  <a:cubicBezTo>
                    <a:pt x="5686" y="9923"/>
                    <a:pt x="5686" y="10023"/>
                    <a:pt x="5753" y="10056"/>
                  </a:cubicBezTo>
                  <a:cubicBezTo>
                    <a:pt x="6053" y="10456"/>
                    <a:pt x="7087" y="11824"/>
                    <a:pt x="7288" y="12458"/>
                  </a:cubicBezTo>
                  <a:cubicBezTo>
                    <a:pt x="7288" y="12491"/>
                    <a:pt x="7288" y="12491"/>
                    <a:pt x="7288" y="12491"/>
                  </a:cubicBezTo>
                  <a:lnTo>
                    <a:pt x="9156" y="16094"/>
                  </a:lnTo>
                  <a:cubicBezTo>
                    <a:pt x="9197" y="16198"/>
                    <a:pt x="9304" y="16250"/>
                    <a:pt x="9419" y="16250"/>
                  </a:cubicBezTo>
                  <a:cubicBezTo>
                    <a:pt x="9488" y="16250"/>
                    <a:pt x="9560" y="16231"/>
                    <a:pt x="9623" y="16194"/>
                  </a:cubicBezTo>
                  <a:cubicBezTo>
                    <a:pt x="12491" y="13659"/>
                    <a:pt x="14126" y="11157"/>
                    <a:pt x="14126" y="6253"/>
                  </a:cubicBezTo>
                  <a:cubicBezTo>
                    <a:pt x="14126" y="3952"/>
                    <a:pt x="11691" y="1617"/>
                    <a:pt x="9923" y="950"/>
                  </a:cubicBezTo>
                  <a:cubicBezTo>
                    <a:pt x="8156" y="270"/>
                    <a:pt x="6606" y="0"/>
                    <a:pt x="5262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7196446" y="1305388"/>
              <a:ext cx="282445" cy="235683"/>
            </a:xfrm>
            <a:custGeom>
              <a:rect b="b" l="l" r="r" t="t"/>
              <a:pathLst>
                <a:path extrusionOk="0" h="10440" w="12510">
                  <a:moveTo>
                    <a:pt x="6835" y="0"/>
                  </a:moveTo>
                  <a:cubicBezTo>
                    <a:pt x="6774" y="0"/>
                    <a:pt x="6719" y="11"/>
                    <a:pt x="6672" y="32"/>
                  </a:cubicBezTo>
                  <a:cubicBezTo>
                    <a:pt x="0" y="3135"/>
                    <a:pt x="9740" y="10440"/>
                    <a:pt x="9740" y="10440"/>
                  </a:cubicBezTo>
                  <a:lnTo>
                    <a:pt x="12509" y="5036"/>
                  </a:lnTo>
                  <a:cubicBezTo>
                    <a:pt x="12509" y="5036"/>
                    <a:pt x="8175" y="0"/>
                    <a:pt x="6835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7246903" y="1426191"/>
              <a:ext cx="79834" cy="45601"/>
            </a:xfrm>
            <a:custGeom>
              <a:rect b="b" l="l" r="r" t="t"/>
              <a:pathLst>
                <a:path extrusionOk="0" h="2020" w="3536">
                  <a:moveTo>
                    <a:pt x="772" y="1"/>
                  </a:moveTo>
                  <a:cubicBezTo>
                    <a:pt x="0" y="1"/>
                    <a:pt x="0" y="819"/>
                    <a:pt x="0" y="819"/>
                  </a:cubicBezTo>
                  <a:lnTo>
                    <a:pt x="3536" y="2020"/>
                  </a:lnTo>
                  <a:cubicBezTo>
                    <a:pt x="3536" y="2020"/>
                    <a:pt x="2902" y="886"/>
                    <a:pt x="1668" y="252"/>
                  </a:cubicBezTo>
                  <a:cubicBezTo>
                    <a:pt x="1290" y="71"/>
                    <a:pt x="998" y="1"/>
                    <a:pt x="7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7237850" y="1498885"/>
              <a:ext cx="54186" cy="58018"/>
            </a:xfrm>
            <a:custGeom>
              <a:rect b="b" l="l" r="r" t="t"/>
              <a:pathLst>
                <a:path extrusionOk="0" h="2570" w="2400">
                  <a:moveTo>
                    <a:pt x="1135" y="1"/>
                  </a:moveTo>
                  <a:cubicBezTo>
                    <a:pt x="1" y="1102"/>
                    <a:pt x="1135" y="2569"/>
                    <a:pt x="1135" y="2569"/>
                  </a:cubicBezTo>
                  <a:cubicBezTo>
                    <a:pt x="1135" y="2569"/>
                    <a:pt x="1148" y="2570"/>
                    <a:pt x="1172" y="2570"/>
                  </a:cubicBezTo>
                  <a:cubicBezTo>
                    <a:pt x="1381" y="2570"/>
                    <a:pt x="2399" y="2516"/>
                    <a:pt x="2369" y="1468"/>
                  </a:cubicBezTo>
                  <a:cubicBezTo>
                    <a:pt x="2336" y="268"/>
                    <a:pt x="1135" y="1"/>
                    <a:pt x="1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7247648" y="1492112"/>
              <a:ext cx="42197" cy="64790"/>
            </a:xfrm>
            <a:custGeom>
              <a:rect b="b" l="l" r="r" t="t"/>
              <a:pathLst>
                <a:path extrusionOk="0" h="2870" w="1869">
                  <a:moveTo>
                    <a:pt x="934" y="1"/>
                  </a:moveTo>
                  <a:lnTo>
                    <a:pt x="0" y="901"/>
                  </a:lnTo>
                  <a:lnTo>
                    <a:pt x="34" y="2803"/>
                  </a:lnTo>
                  <a:lnTo>
                    <a:pt x="668" y="2869"/>
                  </a:lnTo>
                  <a:cubicBezTo>
                    <a:pt x="1868" y="1702"/>
                    <a:pt x="935" y="1"/>
                    <a:pt x="9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7251418" y="1492112"/>
              <a:ext cx="42197" cy="33908"/>
            </a:xfrm>
            <a:custGeom>
              <a:rect b="b" l="l" r="r" t="t"/>
              <a:pathLst>
                <a:path extrusionOk="0" h="1502" w="1869">
                  <a:moveTo>
                    <a:pt x="267" y="1"/>
                  </a:moveTo>
                  <a:cubicBezTo>
                    <a:pt x="234" y="1"/>
                    <a:pt x="234" y="1"/>
                    <a:pt x="234" y="34"/>
                  </a:cubicBezTo>
                  <a:cubicBezTo>
                    <a:pt x="100" y="34"/>
                    <a:pt x="0" y="134"/>
                    <a:pt x="34" y="267"/>
                  </a:cubicBezTo>
                  <a:cubicBezTo>
                    <a:pt x="34" y="367"/>
                    <a:pt x="134" y="468"/>
                    <a:pt x="267" y="468"/>
                  </a:cubicBezTo>
                  <a:cubicBezTo>
                    <a:pt x="306" y="458"/>
                    <a:pt x="348" y="454"/>
                    <a:pt x="392" y="454"/>
                  </a:cubicBezTo>
                  <a:cubicBezTo>
                    <a:pt x="498" y="454"/>
                    <a:pt x="616" y="477"/>
                    <a:pt x="734" y="501"/>
                  </a:cubicBezTo>
                  <a:cubicBezTo>
                    <a:pt x="868" y="534"/>
                    <a:pt x="1001" y="601"/>
                    <a:pt x="1134" y="668"/>
                  </a:cubicBezTo>
                  <a:cubicBezTo>
                    <a:pt x="1268" y="768"/>
                    <a:pt x="1401" y="868"/>
                    <a:pt x="1501" y="1001"/>
                  </a:cubicBezTo>
                  <a:cubicBezTo>
                    <a:pt x="1601" y="1135"/>
                    <a:pt x="1668" y="1301"/>
                    <a:pt x="1735" y="1468"/>
                  </a:cubicBezTo>
                  <a:cubicBezTo>
                    <a:pt x="1735" y="1502"/>
                    <a:pt x="1768" y="1502"/>
                    <a:pt x="1802" y="1502"/>
                  </a:cubicBezTo>
                  <a:cubicBezTo>
                    <a:pt x="1835" y="1502"/>
                    <a:pt x="1868" y="1468"/>
                    <a:pt x="1868" y="1402"/>
                  </a:cubicBezTo>
                  <a:cubicBezTo>
                    <a:pt x="1802" y="1235"/>
                    <a:pt x="1768" y="1068"/>
                    <a:pt x="1668" y="901"/>
                  </a:cubicBezTo>
                  <a:cubicBezTo>
                    <a:pt x="1601" y="734"/>
                    <a:pt x="1468" y="568"/>
                    <a:pt x="1335" y="468"/>
                  </a:cubicBezTo>
                  <a:cubicBezTo>
                    <a:pt x="1168" y="334"/>
                    <a:pt x="1001" y="234"/>
                    <a:pt x="834" y="134"/>
                  </a:cubicBezTo>
                  <a:cubicBezTo>
                    <a:pt x="667" y="67"/>
                    <a:pt x="467" y="34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7224305" y="1619868"/>
              <a:ext cx="51973" cy="32237"/>
            </a:xfrm>
            <a:custGeom>
              <a:rect b="b" l="l" r="r" t="t"/>
              <a:pathLst>
                <a:path extrusionOk="0" h="1428" w="2302">
                  <a:moveTo>
                    <a:pt x="726" y="0"/>
                  </a:moveTo>
                  <a:cubicBezTo>
                    <a:pt x="686" y="0"/>
                    <a:pt x="645" y="4"/>
                    <a:pt x="601" y="12"/>
                  </a:cubicBezTo>
                  <a:cubicBezTo>
                    <a:pt x="167" y="79"/>
                    <a:pt x="134" y="579"/>
                    <a:pt x="534" y="713"/>
                  </a:cubicBezTo>
                  <a:cubicBezTo>
                    <a:pt x="534" y="713"/>
                    <a:pt x="0" y="1246"/>
                    <a:pt x="801" y="1413"/>
                  </a:cubicBezTo>
                  <a:cubicBezTo>
                    <a:pt x="847" y="1423"/>
                    <a:pt x="893" y="1428"/>
                    <a:pt x="939" y="1428"/>
                  </a:cubicBezTo>
                  <a:cubicBezTo>
                    <a:pt x="1654" y="1428"/>
                    <a:pt x="2302" y="279"/>
                    <a:pt x="2302" y="279"/>
                  </a:cubicBezTo>
                  <a:lnTo>
                    <a:pt x="2302" y="279"/>
                  </a:lnTo>
                  <a:cubicBezTo>
                    <a:pt x="2155" y="310"/>
                    <a:pt x="2026" y="322"/>
                    <a:pt x="1910" y="322"/>
                  </a:cubicBezTo>
                  <a:cubicBezTo>
                    <a:pt x="1329" y="322"/>
                    <a:pt x="1099" y="0"/>
                    <a:pt x="7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7422363" y="1284935"/>
              <a:ext cx="293733" cy="439535"/>
            </a:xfrm>
            <a:custGeom>
              <a:rect b="b" l="l" r="r" t="t"/>
              <a:pathLst>
                <a:path extrusionOk="0" h="19470" w="13010">
                  <a:moveTo>
                    <a:pt x="391" y="0"/>
                  </a:moveTo>
                  <a:cubicBezTo>
                    <a:pt x="263" y="0"/>
                    <a:pt x="133" y="2"/>
                    <a:pt x="0" y="4"/>
                  </a:cubicBezTo>
                  <a:cubicBezTo>
                    <a:pt x="0" y="4"/>
                    <a:pt x="234" y="9544"/>
                    <a:pt x="701" y="12880"/>
                  </a:cubicBezTo>
                  <a:cubicBezTo>
                    <a:pt x="1134" y="15849"/>
                    <a:pt x="768" y="19118"/>
                    <a:pt x="768" y="19118"/>
                  </a:cubicBezTo>
                  <a:cubicBezTo>
                    <a:pt x="768" y="19118"/>
                    <a:pt x="1866" y="19470"/>
                    <a:pt x="3449" y="19470"/>
                  </a:cubicBezTo>
                  <a:cubicBezTo>
                    <a:pt x="6254" y="19470"/>
                    <a:pt x="10579" y="18366"/>
                    <a:pt x="13010" y="12246"/>
                  </a:cubicBezTo>
                  <a:cubicBezTo>
                    <a:pt x="13010" y="12246"/>
                    <a:pt x="10575" y="11312"/>
                    <a:pt x="9841" y="9211"/>
                  </a:cubicBezTo>
                  <a:cubicBezTo>
                    <a:pt x="9084" y="7138"/>
                    <a:pt x="9788" y="0"/>
                    <a:pt x="391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7405792" y="1494821"/>
              <a:ext cx="109230" cy="102423"/>
            </a:xfrm>
            <a:custGeom>
              <a:rect b="b" l="l" r="r" t="t"/>
              <a:pathLst>
                <a:path extrusionOk="0" h="4537" w="4838">
                  <a:moveTo>
                    <a:pt x="2386" y="0"/>
                  </a:moveTo>
                  <a:cubicBezTo>
                    <a:pt x="2303" y="0"/>
                    <a:pt x="2219" y="5"/>
                    <a:pt x="2135" y="14"/>
                  </a:cubicBezTo>
                  <a:cubicBezTo>
                    <a:pt x="901" y="181"/>
                    <a:pt x="0" y="1315"/>
                    <a:pt x="167" y="2549"/>
                  </a:cubicBezTo>
                  <a:cubicBezTo>
                    <a:pt x="321" y="3684"/>
                    <a:pt x="1292" y="4537"/>
                    <a:pt x="2407" y="4537"/>
                  </a:cubicBezTo>
                  <a:cubicBezTo>
                    <a:pt x="2505" y="4537"/>
                    <a:pt x="2603" y="4531"/>
                    <a:pt x="2702" y="4517"/>
                  </a:cubicBezTo>
                  <a:cubicBezTo>
                    <a:pt x="3937" y="4384"/>
                    <a:pt x="4837" y="3250"/>
                    <a:pt x="4670" y="1982"/>
                  </a:cubicBezTo>
                  <a:cubicBezTo>
                    <a:pt x="4515" y="832"/>
                    <a:pt x="3520" y="0"/>
                    <a:pt x="2386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7438166" y="1528256"/>
              <a:ext cx="33911" cy="39190"/>
            </a:xfrm>
            <a:custGeom>
              <a:rect b="b" l="l" r="r" t="t"/>
              <a:pathLst>
                <a:path extrusionOk="0" fill="none" h="1736" w="1502">
                  <a:moveTo>
                    <a:pt x="1" y="1735"/>
                  </a:moveTo>
                  <a:cubicBezTo>
                    <a:pt x="1" y="1735"/>
                    <a:pt x="101" y="34"/>
                    <a:pt x="1502" y="1"/>
                  </a:cubicBezTo>
                </a:path>
              </a:pathLst>
            </a:custGeom>
            <a:noFill/>
            <a:ln cap="rnd" cmpd="sng" w="5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7609110" y="1943943"/>
              <a:ext cx="523459" cy="437165"/>
            </a:xfrm>
            <a:custGeom>
              <a:rect b="b" l="l" r="r" t="t"/>
              <a:pathLst>
                <a:path extrusionOk="0" h="19365" w="23185">
                  <a:moveTo>
                    <a:pt x="7073" y="1"/>
                  </a:moveTo>
                  <a:lnTo>
                    <a:pt x="1" y="6305"/>
                  </a:lnTo>
                  <a:lnTo>
                    <a:pt x="15145" y="18314"/>
                  </a:lnTo>
                  <a:cubicBezTo>
                    <a:pt x="15988" y="19019"/>
                    <a:pt x="17020" y="19365"/>
                    <a:pt x="18052" y="19365"/>
                  </a:cubicBezTo>
                  <a:cubicBezTo>
                    <a:pt x="19267" y="19365"/>
                    <a:pt x="20481" y="18885"/>
                    <a:pt x="21383" y="17947"/>
                  </a:cubicBezTo>
                  <a:cubicBezTo>
                    <a:pt x="23184" y="16046"/>
                    <a:pt x="23051" y="13010"/>
                    <a:pt x="21049" y="11309"/>
                  </a:cubicBezTo>
                  <a:lnTo>
                    <a:pt x="7073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7450221" y="1820386"/>
              <a:ext cx="507633" cy="436081"/>
            </a:xfrm>
            <a:custGeom>
              <a:rect b="b" l="l" r="r" t="t"/>
              <a:pathLst>
                <a:path extrusionOk="0" h="19317" w="22484">
                  <a:moveTo>
                    <a:pt x="7149" y="1"/>
                  </a:moveTo>
                  <a:cubicBezTo>
                    <a:pt x="5409" y="1"/>
                    <a:pt x="3692" y="721"/>
                    <a:pt x="2469" y="2105"/>
                  </a:cubicBezTo>
                  <a:cubicBezTo>
                    <a:pt x="1" y="4873"/>
                    <a:pt x="434" y="9143"/>
                    <a:pt x="3403" y="11378"/>
                  </a:cubicBezTo>
                  <a:lnTo>
                    <a:pt x="14044" y="19317"/>
                  </a:lnTo>
                  <a:cubicBezTo>
                    <a:pt x="21916" y="14147"/>
                    <a:pt x="22483" y="9644"/>
                    <a:pt x="22483" y="9644"/>
                  </a:cubicBezTo>
                  <a:lnTo>
                    <a:pt x="10508" y="971"/>
                  </a:lnTo>
                  <a:cubicBezTo>
                    <a:pt x="9470" y="318"/>
                    <a:pt x="8304" y="1"/>
                    <a:pt x="7149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7911853" y="2184826"/>
              <a:ext cx="430056" cy="577717"/>
            </a:xfrm>
            <a:custGeom>
              <a:rect b="b" l="l" r="r" t="t"/>
              <a:pathLst>
                <a:path extrusionOk="0" h="25591" w="19048">
                  <a:moveTo>
                    <a:pt x="5021" y="1"/>
                  </a:moveTo>
                  <a:cubicBezTo>
                    <a:pt x="3828" y="1"/>
                    <a:pt x="2631" y="464"/>
                    <a:pt x="1735" y="1406"/>
                  </a:cubicBezTo>
                  <a:cubicBezTo>
                    <a:pt x="0" y="3207"/>
                    <a:pt x="34" y="6043"/>
                    <a:pt x="1802" y="7811"/>
                  </a:cubicBezTo>
                  <a:lnTo>
                    <a:pt x="15645" y="25590"/>
                  </a:lnTo>
                  <a:lnTo>
                    <a:pt x="19047" y="21587"/>
                  </a:lnTo>
                  <a:lnTo>
                    <a:pt x="8673" y="1840"/>
                  </a:lnTo>
                  <a:cubicBezTo>
                    <a:pt x="7778" y="622"/>
                    <a:pt x="6402" y="1"/>
                    <a:pt x="5021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8239429" y="2647313"/>
              <a:ext cx="264383" cy="331740"/>
            </a:xfrm>
            <a:custGeom>
              <a:rect b="b" l="l" r="r" t="t"/>
              <a:pathLst>
                <a:path extrusionOk="0" h="14695" w="11710">
                  <a:moveTo>
                    <a:pt x="3103" y="0"/>
                  </a:moveTo>
                  <a:lnTo>
                    <a:pt x="1469" y="1869"/>
                  </a:lnTo>
                  <a:cubicBezTo>
                    <a:pt x="868" y="2569"/>
                    <a:pt x="468" y="3436"/>
                    <a:pt x="334" y="4337"/>
                  </a:cubicBezTo>
                  <a:lnTo>
                    <a:pt x="168" y="5238"/>
                  </a:lnTo>
                  <a:cubicBezTo>
                    <a:pt x="1" y="6438"/>
                    <a:pt x="68" y="7673"/>
                    <a:pt x="468" y="8807"/>
                  </a:cubicBezTo>
                  <a:lnTo>
                    <a:pt x="1102" y="10842"/>
                  </a:lnTo>
                  <a:cubicBezTo>
                    <a:pt x="1221" y="11201"/>
                    <a:pt x="1531" y="11406"/>
                    <a:pt x="1869" y="11406"/>
                  </a:cubicBezTo>
                  <a:cubicBezTo>
                    <a:pt x="2001" y="11406"/>
                    <a:pt x="2138" y="11374"/>
                    <a:pt x="2269" y="11309"/>
                  </a:cubicBezTo>
                  <a:cubicBezTo>
                    <a:pt x="2636" y="11108"/>
                    <a:pt x="2870" y="10708"/>
                    <a:pt x="2803" y="10275"/>
                  </a:cubicBezTo>
                  <a:lnTo>
                    <a:pt x="2603" y="8040"/>
                  </a:lnTo>
                  <a:lnTo>
                    <a:pt x="7106" y="14411"/>
                  </a:lnTo>
                  <a:cubicBezTo>
                    <a:pt x="7240" y="14602"/>
                    <a:pt x="7440" y="14695"/>
                    <a:pt x="7636" y="14695"/>
                  </a:cubicBezTo>
                  <a:cubicBezTo>
                    <a:pt x="7782" y="14695"/>
                    <a:pt x="7926" y="14644"/>
                    <a:pt x="8040" y="14544"/>
                  </a:cubicBezTo>
                  <a:lnTo>
                    <a:pt x="8240" y="14377"/>
                  </a:lnTo>
                  <a:cubicBezTo>
                    <a:pt x="8474" y="14177"/>
                    <a:pt x="8540" y="13844"/>
                    <a:pt x="8373" y="13577"/>
                  </a:cubicBezTo>
                  <a:lnTo>
                    <a:pt x="5505" y="9174"/>
                  </a:lnTo>
                  <a:lnTo>
                    <a:pt x="9508" y="13777"/>
                  </a:lnTo>
                  <a:cubicBezTo>
                    <a:pt x="9635" y="13940"/>
                    <a:pt x="9821" y="14025"/>
                    <a:pt x="10007" y="14025"/>
                  </a:cubicBezTo>
                  <a:cubicBezTo>
                    <a:pt x="10164" y="14025"/>
                    <a:pt x="10320" y="13965"/>
                    <a:pt x="10442" y="13844"/>
                  </a:cubicBezTo>
                  <a:lnTo>
                    <a:pt x="10575" y="13710"/>
                  </a:lnTo>
                  <a:cubicBezTo>
                    <a:pt x="10809" y="13477"/>
                    <a:pt x="10842" y="13110"/>
                    <a:pt x="10642" y="12876"/>
                  </a:cubicBezTo>
                  <a:lnTo>
                    <a:pt x="7339" y="8607"/>
                  </a:lnTo>
                  <a:lnTo>
                    <a:pt x="7339" y="8607"/>
                  </a:lnTo>
                  <a:lnTo>
                    <a:pt x="10575" y="11309"/>
                  </a:lnTo>
                  <a:cubicBezTo>
                    <a:pt x="10693" y="11413"/>
                    <a:pt x="10836" y="11461"/>
                    <a:pt x="10978" y="11461"/>
                  </a:cubicBezTo>
                  <a:cubicBezTo>
                    <a:pt x="11200" y="11461"/>
                    <a:pt x="11421" y="11345"/>
                    <a:pt x="11542" y="11142"/>
                  </a:cubicBezTo>
                  <a:lnTo>
                    <a:pt x="11576" y="11042"/>
                  </a:lnTo>
                  <a:cubicBezTo>
                    <a:pt x="11709" y="10808"/>
                    <a:pt x="11676" y="10508"/>
                    <a:pt x="11476" y="10308"/>
                  </a:cubicBezTo>
                  <a:lnTo>
                    <a:pt x="8340" y="7272"/>
                  </a:lnTo>
                  <a:lnTo>
                    <a:pt x="10308" y="8473"/>
                  </a:lnTo>
                  <a:cubicBezTo>
                    <a:pt x="10427" y="8571"/>
                    <a:pt x="10564" y="8615"/>
                    <a:pt x="10699" y="8615"/>
                  </a:cubicBezTo>
                  <a:cubicBezTo>
                    <a:pt x="10979" y="8615"/>
                    <a:pt x="11252" y="8422"/>
                    <a:pt x="11342" y="8106"/>
                  </a:cubicBezTo>
                  <a:cubicBezTo>
                    <a:pt x="11376" y="7906"/>
                    <a:pt x="11309" y="7673"/>
                    <a:pt x="11142" y="7506"/>
                  </a:cubicBezTo>
                  <a:lnTo>
                    <a:pt x="3103" y="0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7401277" y="1806434"/>
              <a:ext cx="498556" cy="897356"/>
            </a:xfrm>
            <a:custGeom>
              <a:rect b="b" l="l" r="r" t="t"/>
              <a:pathLst>
                <a:path extrusionOk="0" h="39750" w="22082">
                  <a:moveTo>
                    <a:pt x="7570" y="0"/>
                  </a:moveTo>
                  <a:cubicBezTo>
                    <a:pt x="6953" y="0"/>
                    <a:pt x="6310" y="61"/>
                    <a:pt x="5638" y="188"/>
                  </a:cubicBezTo>
                  <a:cubicBezTo>
                    <a:pt x="5638" y="188"/>
                    <a:pt x="5586" y="183"/>
                    <a:pt x="5492" y="183"/>
                  </a:cubicBezTo>
                  <a:cubicBezTo>
                    <a:pt x="4618" y="183"/>
                    <a:pt x="127" y="618"/>
                    <a:pt x="67" y="9561"/>
                  </a:cubicBezTo>
                  <a:cubicBezTo>
                    <a:pt x="0" y="19501"/>
                    <a:pt x="3136" y="24171"/>
                    <a:pt x="5571" y="39749"/>
                  </a:cubicBezTo>
                  <a:cubicBezTo>
                    <a:pt x="5571" y="39749"/>
                    <a:pt x="14878" y="38615"/>
                    <a:pt x="21682" y="33578"/>
                  </a:cubicBezTo>
                  <a:cubicBezTo>
                    <a:pt x="21682" y="33578"/>
                    <a:pt x="22081" y="0"/>
                    <a:pt x="7570" y="0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7026246" y="1933400"/>
              <a:ext cx="476746" cy="483963"/>
            </a:xfrm>
            <a:custGeom>
              <a:rect b="b" l="l" r="r" t="t"/>
              <a:pathLst>
                <a:path extrusionOk="0" h="21438" w="21116">
                  <a:moveTo>
                    <a:pt x="15778" y="1"/>
                  </a:moveTo>
                  <a:lnTo>
                    <a:pt x="1969" y="13511"/>
                  </a:lnTo>
                  <a:cubicBezTo>
                    <a:pt x="201" y="15145"/>
                    <a:pt x="0" y="17880"/>
                    <a:pt x="1535" y="19748"/>
                  </a:cubicBezTo>
                  <a:cubicBezTo>
                    <a:pt x="2431" y="20864"/>
                    <a:pt x="3748" y="21438"/>
                    <a:pt x="5073" y="21438"/>
                  </a:cubicBezTo>
                  <a:cubicBezTo>
                    <a:pt x="6166" y="21438"/>
                    <a:pt x="7265" y="21048"/>
                    <a:pt x="8140" y="20249"/>
                  </a:cubicBezTo>
                  <a:lnTo>
                    <a:pt x="21116" y="7840"/>
                  </a:lnTo>
                  <a:lnTo>
                    <a:pt x="15778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7216019" y="1813929"/>
              <a:ext cx="463945" cy="474165"/>
            </a:xfrm>
            <a:custGeom>
              <a:rect b="b" l="l" r="r" t="t"/>
              <a:pathLst>
                <a:path extrusionOk="0" h="21004" w="20549">
                  <a:moveTo>
                    <a:pt x="13709" y="1"/>
                  </a:moveTo>
                  <a:cubicBezTo>
                    <a:pt x="12044" y="1"/>
                    <a:pt x="10381" y="652"/>
                    <a:pt x="9140" y="1957"/>
                  </a:cubicBezTo>
                  <a:lnTo>
                    <a:pt x="0" y="11631"/>
                  </a:lnTo>
                  <a:cubicBezTo>
                    <a:pt x="4670" y="20837"/>
                    <a:pt x="9174" y="21004"/>
                    <a:pt x="9174" y="21004"/>
                  </a:cubicBezTo>
                  <a:lnTo>
                    <a:pt x="18647" y="10263"/>
                  </a:lnTo>
                  <a:cubicBezTo>
                    <a:pt x="20548" y="7861"/>
                    <a:pt x="20482" y="4426"/>
                    <a:pt x="18447" y="2124"/>
                  </a:cubicBezTo>
                  <a:cubicBezTo>
                    <a:pt x="17186" y="710"/>
                    <a:pt x="15447" y="1"/>
                    <a:pt x="13709" y="1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7451734" y="2096081"/>
              <a:ext cx="140838" cy="159650"/>
            </a:xfrm>
            <a:custGeom>
              <a:rect b="b" l="l" r="r" t="t"/>
              <a:pathLst>
                <a:path extrusionOk="0" fill="none" h="7072" w="6238">
                  <a:moveTo>
                    <a:pt x="0" y="7072"/>
                  </a:moveTo>
                  <a:lnTo>
                    <a:pt x="6238" y="0"/>
                  </a:lnTo>
                </a:path>
              </a:pathLst>
            </a:custGeom>
            <a:noFill/>
            <a:ln cap="rnd" cmpd="sng" w="5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6733302" y="1925882"/>
              <a:ext cx="518176" cy="491842"/>
            </a:xfrm>
            <a:custGeom>
              <a:rect b="b" l="l" r="r" t="t"/>
              <a:pathLst>
                <a:path extrusionOk="0" h="21787" w="22951">
                  <a:moveTo>
                    <a:pt x="2402" y="0"/>
                  </a:moveTo>
                  <a:lnTo>
                    <a:pt x="1" y="3803"/>
                  </a:lnTo>
                  <a:lnTo>
                    <a:pt x="14611" y="20215"/>
                  </a:lnTo>
                  <a:cubicBezTo>
                    <a:pt x="15491" y="21261"/>
                    <a:pt x="16736" y="21787"/>
                    <a:pt x="17982" y="21787"/>
                  </a:cubicBezTo>
                  <a:cubicBezTo>
                    <a:pt x="19238" y="21787"/>
                    <a:pt x="20495" y="21253"/>
                    <a:pt x="21382" y="20181"/>
                  </a:cubicBezTo>
                  <a:cubicBezTo>
                    <a:pt x="22950" y="18347"/>
                    <a:pt x="22717" y="15578"/>
                    <a:pt x="20915" y="13977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6603784" y="1859171"/>
              <a:ext cx="255329" cy="196086"/>
            </a:xfrm>
            <a:custGeom>
              <a:rect b="b" l="l" r="r" t="t"/>
              <a:pathLst>
                <a:path extrusionOk="0" h="8686" w="11309">
                  <a:moveTo>
                    <a:pt x="4927" y="0"/>
                  </a:moveTo>
                  <a:cubicBezTo>
                    <a:pt x="3014" y="0"/>
                    <a:pt x="1275" y="1242"/>
                    <a:pt x="701" y="3155"/>
                  </a:cubicBezTo>
                  <a:cubicBezTo>
                    <a:pt x="0" y="5490"/>
                    <a:pt x="834" y="7158"/>
                    <a:pt x="3202" y="7825"/>
                  </a:cubicBezTo>
                  <a:cubicBezTo>
                    <a:pt x="5134" y="8363"/>
                    <a:pt x="6655" y="8685"/>
                    <a:pt x="7814" y="8685"/>
                  </a:cubicBezTo>
                  <a:cubicBezTo>
                    <a:pt x="9317" y="8685"/>
                    <a:pt x="10212" y="8143"/>
                    <a:pt x="10608" y="6825"/>
                  </a:cubicBezTo>
                  <a:cubicBezTo>
                    <a:pt x="11308" y="4490"/>
                    <a:pt x="8540" y="887"/>
                    <a:pt x="6205" y="187"/>
                  </a:cubicBezTo>
                  <a:cubicBezTo>
                    <a:pt x="5777" y="60"/>
                    <a:pt x="5348" y="0"/>
                    <a:pt x="4927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6603784" y="1793272"/>
              <a:ext cx="158178" cy="113801"/>
            </a:xfrm>
            <a:custGeom>
              <a:rect b="b" l="l" r="r" t="t"/>
              <a:pathLst>
                <a:path extrusionOk="0" h="5041" w="7006">
                  <a:moveTo>
                    <a:pt x="889" y="1"/>
                  </a:moveTo>
                  <a:cubicBezTo>
                    <a:pt x="626" y="1"/>
                    <a:pt x="363" y="113"/>
                    <a:pt x="200" y="337"/>
                  </a:cubicBezTo>
                  <a:cubicBezTo>
                    <a:pt x="0" y="637"/>
                    <a:pt x="33" y="1071"/>
                    <a:pt x="334" y="1338"/>
                  </a:cubicBezTo>
                  <a:lnTo>
                    <a:pt x="4703" y="5040"/>
                  </a:lnTo>
                  <a:lnTo>
                    <a:pt x="7005" y="3439"/>
                  </a:lnTo>
                  <a:lnTo>
                    <a:pt x="1368" y="137"/>
                  </a:lnTo>
                  <a:cubicBezTo>
                    <a:pt x="1225" y="46"/>
                    <a:pt x="1057" y="1"/>
                    <a:pt x="889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16"/>
          <p:cNvGrpSpPr/>
          <p:nvPr/>
        </p:nvGrpSpPr>
        <p:grpSpPr>
          <a:xfrm>
            <a:off x="4473975" y="3373250"/>
            <a:ext cx="424121" cy="446525"/>
            <a:chOff x="4473975" y="3373250"/>
            <a:chExt cx="424121" cy="446525"/>
          </a:xfrm>
        </p:grpSpPr>
        <p:sp>
          <p:nvSpPr>
            <p:cNvPr id="184" name="Google Shape;184;p16"/>
            <p:cNvSpPr/>
            <p:nvPr/>
          </p:nvSpPr>
          <p:spPr>
            <a:xfrm>
              <a:off x="4473975" y="3373250"/>
              <a:ext cx="424121" cy="432695"/>
            </a:xfrm>
            <a:custGeom>
              <a:rect b="b" l="l" r="r" t="t"/>
              <a:pathLst>
                <a:path extrusionOk="0" h="24052" w="26954">
                  <a:moveTo>
                    <a:pt x="2636" y="1"/>
                  </a:moveTo>
                  <a:cubicBezTo>
                    <a:pt x="1202" y="1"/>
                    <a:pt x="1" y="1168"/>
                    <a:pt x="1" y="2636"/>
                  </a:cubicBezTo>
                  <a:lnTo>
                    <a:pt x="1" y="21416"/>
                  </a:lnTo>
                  <a:cubicBezTo>
                    <a:pt x="1" y="22884"/>
                    <a:pt x="1202" y="24051"/>
                    <a:pt x="2636" y="24051"/>
                  </a:cubicBezTo>
                  <a:lnTo>
                    <a:pt x="24318" y="24051"/>
                  </a:lnTo>
                  <a:cubicBezTo>
                    <a:pt x="25786" y="24051"/>
                    <a:pt x="26953" y="22884"/>
                    <a:pt x="26953" y="21416"/>
                  </a:cubicBezTo>
                  <a:lnTo>
                    <a:pt x="26953" y="2636"/>
                  </a:lnTo>
                  <a:cubicBezTo>
                    <a:pt x="26953" y="1168"/>
                    <a:pt x="25752" y="1"/>
                    <a:pt x="24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4597213" y="3478675"/>
              <a:ext cx="177650" cy="341100"/>
            </a:xfrm>
            <a:custGeom>
              <a:rect b="b" l="l" r="r" t="t"/>
              <a:pathLst>
                <a:path extrusionOk="0" h="13644" w="7106">
                  <a:moveTo>
                    <a:pt x="5671" y="2302"/>
                  </a:moveTo>
                  <a:cubicBezTo>
                    <a:pt x="6071" y="2302"/>
                    <a:pt x="6505" y="2302"/>
                    <a:pt x="6939" y="2302"/>
                  </a:cubicBezTo>
                  <a:lnTo>
                    <a:pt x="7105" y="2302"/>
                  </a:lnTo>
                  <a:lnTo>
                    <a:pt x="7105" y="101"/>
                  </a:lnTo>
                  <a:cubicBezTo>
                    <a:pt x="6872" y="101"/>
                    <a:pt x="6638" y="67"/>
                    <a:pt x="6405" y="34"/>
                  </a:cubicBezTo>
                  <a:cubicBezTo>
                    <a:pt x="5971" y="34"/>
                    <a:pt x="5538" y="1"/>
                    <a:pt x="5104" y="1"/>
                  </a:cubicBezTo>
                  <a:cubicBezTo>
                    <a:pt x="4437" y="34"/>
                    <a:pt x="3803" y="201"/>
                    <a:pt x="3269" y="568"/>
                  </a:cubicBezTo>
                  <a:cubicBezTo>
                    <a:pt x="2635" y="1035"/>
                    <a:pt x="2302" y="1669"/>
                    <a:pt x="2168" y="2402"/>
                  </a:cubicBezTo>
                  <a:cubicBezTo>
                    <a:pt x="2102" y="2736"/>
                    <a:pt x="2102" y="3036"/>
                    <a:pt x="2102" y="3370"/>
                  </a:cubicBezTo>
                  <a:cubicBezTo>
                    <a:pt x="2068" y="3837"/>
                    <a:pt x="2068" y="4337"/>
                    <a:pt x="2102" y="4838"/>
                  </a:cubicBezTo>
                  <a:lnTo>
                    <a:pt x="2102" y="5004"/>
                  </a:lnTo>
                  <a:lnTo>
                    <a:pt x="0" y="5004"/>
                  </a:lnTo>
                  <a:lnTo>
                    <a:pt x="0" y="7473"/>
                  </a:lnTo>
                  <a:lnTo>
                    <a:pt x="2068" y="7473"/>
                  </a:lnTo>
                  <a:lnTo>
                    <a:pt x="2068" y="13644"/>
                  </a:lnTo>
                  <a:lnTo>
                    <a:pt x="4637" y="13644"/>
                  </a:lnTo>
                  <a:lnTo>
                    <a:pt x="4637" y="7473"/>
                  </a:lnTo>
                  <a:lnTo>
                    <a:pt x="6705" y="7473"/>
                  </a:lnTo>
                  <a:cubicBezTo>
                    <a:pt x="6805" y="6672"/>
                    <a:pt x="6905" y="5872"/>
                    <a:pt x="7039" y="5004"/>
                  </a:cubicBezTo>
                  <a:lnTo>
                    <a:pt x="6572" y="5004"/>
                  </a:lnTo>
                  <a:cubicBezTo>
                    <a:pt x="5971" y="5004"/>
                    <a:pt x="4604" y="5004"/>
                    <a:pt x="4604" y="5004"/>
                  </a:cubicBezTo>
                  <a:cubicBezTo>
                    <a:pt x="4604" y="5004"/>
                    <a:pt x="4604" y="3803"/>
                    <a:pt x="4637" y="3270"/>
                  </a:cubicBezTo>
                  <a:cubicBezTo>
                    <a:pt x="4637" y="2569"/>
                    <a:pt x="5071" y="2336"/>
                    <a:pt x="5671" y="2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16"/>
          <p:cNvSpPr/>
          <p:nvPr/>
        </p:nvSpPr>
        <p:spPr>
          <a:xfrm>
            <a:off x="3956723" y="1367426"/>
            <a:ext cx="1144900" cy="1144900"/>
          </a:xfrm>
          <a:custGeom>
            <a:rect b="b" l="l" r="r" t="t"/>
            <a:pathLst>
              <a:path extrusionOk="0" h="23351" w="23351">
                <a:moveTo>
                  <a:pt x="11676" y="1"/>
                </a:moveTo>
                <a:cubicBezTo>
                  <a:pt x="5238" y="1"/>
                  <a:pt x="1" y="5204"/>
                  <a:pt x="1" y="11676"/>
                </a:cubicBezTo>
                <a:cubicBezTo>
                  <a:pt x="1" y="18114"/>
                  <a:pt x="5238" y="23351"/>
                  <a:pt x="11676" y="23351"/>
                </a:cubicBezTo>
                <a:cubicBezTo>
                  <a:pt x="18147" y="23351"/>
                  <a:pt x="23351" y="18114"/>
                  <a:pt x="23351" y="11676"/>
                </a:cubicBezTo>
                <a:cubicBezTo>
                  <a:pt x="23351" y="5204"/>
                  <a:pt x="18147" y="1"/>
                  <a:pt x="116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4197052" y="1674131"/>
            <a:ext cx="664250" cy="531550"/>
          </a:xfrm>
          <a:custGeom>
            <a:rect b="b" l="l" r="r" t="t"/>
            <a:pathLst>
              <a:path extrusionOk="0" h="10008" w="12510">
                <a:moveTo>
                  <a:pt x="8674" y="1"/>
                </a:moveTo>
                <a:cubicBezTo>
                  <a:pt x="7239" y="1"/>
                  <a:pt x="6105" y="1135"/>
                  <a:pt x="6105" y="2536"/>
                </a:cubicBezTo>
                <a:cubicBezTo>
                  <a:pt x="6105" y="2736"/>
                  <a:pt x="6105" y="2936"/>
                  <a:pt x="6172" y="3103"/>
                </a:cubicBezTo>
                <a:cubicBezTo>
                  <a:pt x="4037" y="3003"/>
                  <a:pt x="2136" y="2002"/>
                  <a:pt x="868" y="468"/>
                </a:cubicBezTo>
                <a:cubicBezTo>
                  <a:pt x="635" y="835"/>
                  <a:pt x="501" y="1269"/>
                  <a:pt x="501" y="1736"/>
                </a:cubicBezTo>
                <a:cubicBezTo>
                  <a:pt x="501" y="2603"/>
                  <a:pt x="968" y="3403"/>
                  <a:pt x="1669" y="3837"/>
                </a:cubicBezTo>
                <a:cubicBezTo>
                  <a:pt x="1235" y="3837"/>
                  <a:pt x="835" y="3704"/>
                  <a:pt x="501" y="3537"/>
                </a:cubicBezTo>
                <a:lnTo>
                  <a:pt x="501" y="3570"/>
                </a:lnTo>
                <a:cubicBezTo>
                  <a:pt x="501" y="4771"/>
                  <a:pt x="1368" y="5805"/>
                  <a:pt x="2569" y="6039"/>
                </a:cubicBezTo>
                <a:cubicBezTo>
                  <a:pt x="2336" y="6105"/>
                  <a:pt x="2102" y="6139"/>
                  <a:pt x="1869" y="6139"/>
                </a:cubicBezTo>
                <a:cubicBezTo>
                  <a:pt x="1702" y="6139"/>
                  <a:pt x="1569" y="6105"/>
                  <a:pt x="1402" y="6072"/>
                </a:cubicBezTo>
                <a:lnTo>
                  <a:pt x="1402" y="6072"/>
                </a:lnTo>
                <a:cubicBezTo>
                  <a:pt x="1735" y="7073"/>
                  <a:pt x="2669" y="7807"/>
                  <a:pt x="3803" y="7840"/>
                </a:cubicBezTo>
                <a:cubicBezTo>
                  <a:pt x="2903" y="8507"/>
                  <a:pt x="1802" y="8907"/>
                  <a:pt x="601" y="8907"/>
                </a:cubicBezTo>
                <a:cubicBezTo>
                  <a:pt x="401" y="8907"/>
                  <a:pt x="201" y="8907"/>
                  <a:pt x="1" y="8874"/>
                </a:cubicBezTo>
                <a:lnTo>
                  <a:pt x="1" y="8874"/>
                </a:lnTo>
                <a:cubicBezTo>
                  <a:pt x="1135" y="9608"/>
                  <a:pt x="2469" y="10008"/>
                  <a:pt x="3937" y="10008"/>
                </a:cubicBezTo>
                <a:cubicBezTo>
                  <a:pt x="8674" y="10008"/>
                  <a:pt x="11242" y="6172"/>
                  <a:pt x="11242" y="2836"/>
                </a:cubicBezTo>
                <a:cubicBezTo>
                  <a:pt x="11242" y="2703"/>
                  <a:pt x="11242" y="2603"/>
                  <a:pt x="11242" y="2503"/>
                </a:cubicBezTo>
                <a:cubicBezTo>
                  <a:pt x="11742" y="2136"/>
                  <a:pt x="12176" y="1702"/>
                  <a:pt x="12510" y="1202"/>
                </a:cubicBezTo>
                <a:lnTo>
                  <a:pt x="12510" y="1202"/>
                </a:lnTo>
                <a:cubicBezTo>
                  <a:pt x="12043" y="1369"/>
                  <a:pt x="11576" y="1535"/>
                  <a:pt x="11042" y="1569"/>
                </a:cubicBezTo>
                <a:cubicBezTo>
                  <a:pt x="11576" y="1269"/>
                  <a:pt x="11976" y="768"/>
                  <a:pt x="12176" y="201"/>
                </a:cubicBezTo>
                <a:lnTo>
                  <a:pt x="12176" y="201"/>
                </a:lnTo>
                <a:cubicBezTo>
                  <a:pt x="11676" y="468"/>
                  <a:pt x="11109" y="701"/>
                  <a:pt x="10542" y="802"/>
                </a:cubicBezTo>
                <a:cubicBezTo>
                  <a:pt x="10075" y="301"/>
                  <a:pt x="9407" y="1"/>
                  <a:pt x="86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 txBox="1"/>
          <p:nvPr/>
        </p:nvSpPr>
        <p:spPr>
          <a:xfrm>
            <a:off x="230925" y="1329475"/>
            <a:ext cx="3652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Analyses tweets associated with world leaders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Outputs Positive/Negative/Favourite/Most Retweeted Tweet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Output average sentiment associated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Displays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word Cloud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375" y="3727225"/>
            <a:ext cx="2145650" cy="12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Flow</a:t>
            </a:r>
            <a:endParaRPr/>
          </a:p>
        </p:txBody>
      </p:sp>
      <p:grpSp>
        <p:nvGrpSpPr>
          <p:cNvPr id="195" name="Google Shape;195;p17"/>
          <p:cNvGrpSpPr/>
          <p:nvPr/>
        </p:nvGrpSpPr>
        <p:grpSpPr>
          <a:xfrm>
            <a:off x="685680" y="2429177"/>
            <a:ext cx="1615829" cy="1172000"/>
            <a:chOff x="457200" y="1329800"/>
            <a:chExt cx="1873425" cy="1358525"/>
          </a:xfrm>
        </p:grpSpPr>
        <p:sp>
          <p:nvSpPr>
            <p:cNvPr id="196" name="Google Shape;196;p17"/>
            <p:cNvSpPr/>
            <p:nvPr/>
          </p:nvSpPr>
          <p:spPr>
            <a:xfrm>
              <a:off x="747125" y="1362100"/>
              <a:ext cx="1216725" cy="1285225"/>
            </a:xfrm>
            <a:custGeom>
              <a:rect b="b" l="l" r="r" t="t"/>
              <a:pathLst>
                <a:path extrusionOk="0" h="51409" w="48669">
                  <a:moveTo>
                    <a:pt x="17666" y="0"/>
                  </a:moveTo>
                  <a:cubicBezTo>
                    <a:pt x="17207" y="0"/>
                    <a:pt x="16709" y="65"/>
                    <a:pt x="16212" y="176"/>
                  </a:cubicBezTo>
                  <a:cubicBezTo>
                    <a:pt x="15538" y="249"/>
                    <a:pt x="14862" y="272"/>
                    <a:pt x="14185" y="272"/>
                  </a:cubicBezTo>
                  <a:cubicBezTo>
                    <a:pt x="12992" y="272"/>
                    <a:pt x="11796" y="200"/>
                    <a:pt x="10601" y="200"/>
                  </a:cubicBezTo>
                  <a:cubicBezTo>
                    <a:pt x="9389" y="200"/>
                    <a:pt x="8178" y="274"/>
                    <a:pt x="6972" y="576"/>
                  </a:cubicBezTo>
                  <a:cubicBezTo>
                    <a:pt x="5237" y="1010"/>
                    <a:pt x="3336" y="676"/>
                    <a:pt x="1835" y="1843"/>
                  </a:cubicBezTo>
                  <a:cubicBezTo>
                    <a:pt x="501" y="2844"/>
                    <a:pt x="0" y="4445"/>
                    <a:pt x="334" y="6046"/>
                  </a:cubicBezTo>
                  <a:cubicBezTo>
                    <a:pt x="234" y="6247"/>
                    <a:pt x="200" y="6480"/>
                    <a:pt x="200" y="6680"/>
                  </a:cubicBezTo>
                  <a:cubicBezTo>
                    <a:pt x="167" y="6647"/>
                    <a:pt x="134" y="6647"/>
                    <a:pt x="100" y="6614"/>
                  </a:cubicBezTo>
                  <a:lnTo>
                    <a:pt x="100" y="6614"/>
                  </a:lnTo>
                  <a:cubicBezTo>
                    <a:pt x="167" y="8315"/>
                    <a:pt x="768" y="9983"/>
                    <a:pt x="667" y="11684"/>
                  </a:cubicBezTo>
                  <a:cubicBezTo>
                    <a:pt x="567" y="13418"/>
                    <a:pt x="734" y="15286"/>
                    <a:pt x="701" y="17054"/>
                  </a:cubicBezTo>
                  <a:cubicBezTo>
                    <a:pt x="601" y="20790"/>
                    <a:pt x="34" y="24827"/>
                    <a:pt x="567" y="28563"/>
                  </a:cubicBezTo>
                  <a:cubicBezTo>
                    <a:pt x="1068" y="32232"/>
                    <a:pt x="1335" y="36268"/>
                    <a:pt x="1335" y="39971"/>
                  </a:cubicBezTo>
                  <a:cubicBezTo>
                    <a:pt x="1335" y="41739"/>
                    <a:pt x="1301" y="43540"/>
                    <a:pt x="1301" y="45308"/>
                  </a:cubicBezTo>
                  <a:cubicBezTo>
                    <a:pt x="1301" y="46942"/>
                    <a:pt x="1335" y="47876"/>
                    <a:pt x="2602" y="48944"/>
                  </a:cubicBezTo>
                  <a:cubicBezTo>
                    <a:pt x="2636" y="49177"/>
                    <a:pt x="2736" y="49411"/>
                    <a:pt x="2969" y="49678"/>
                  </a:cubicBezTo>
                  <a:cubicBezTo>
                    <a:pt x="3369" y="50111"/>
                    <a:pt x="3970" y="50211"/>
                    <a:pt x="4504" y="50311"/>
                  </a:cubicBezTo>
                  <a:cubicBezTo>
                    <a:pt x="5504" y="50512"/>
                    <a:pt x="6438" y="50979"/>
                    <a:pt x="7472" y="51179"/>
                  </a:cubicBezTo>
                  <a:cubicBezTo>
                    <a:pt x="8399" y="51344"/>
                    <a:pt x="9339" y="51408"/>
                    <a:pt x="10287" y="51408"/>
                  </a:cubicBezTo>
                  <a:cubicBezTo>
                    <a:pt x="13429" y="51408"/>
                    <a:pt x="16656" y="50709"/>
                    <a:pt x="19760" y="50709"/>
                  </a:cubicBezTo>
                  <a:cubicBezTo>
                    <a:pt x="19867" y="50709"/>
                    <a:pt x="19974" y="50710"/>
                    <a:pt x="20081" y="50712"/>
                  </a:cubicBezTo>
                  <a:cubicBezTo>
                    <a:pt x="25185" y="50745"/>
                    <a:pt x="30255" y="51079"/>
                    <a:pt x="35359" y="51212"/>
                  </a:cubicBezTo>
                  <a:cubicBezTo>
                    <a:pt x="35909" y="51228"/>
                    <a:pt x="36463" y="51234"/>
                    <a:pt x="37019" y="51234"/>
                  </a:cubicBezTo>
                  <a:cubicBezTo>
                    <a:pt x="38855" y="51234"/>
                    <a:pt x="40713" y="51163"/>
                    <a:pt x="42531" y="51112"/>
                  </a:cubicBezTo>
                  <a:cubicBezTo>
                    <a:pt x="44599" y="51012"/>
                    <a:pt x="46300" y="50578"/>
                    <a:pt x="46867" y="48377"/>
                  </a:cubicBezTo>
                  <a:cubicBezTo>
                    <a:pt x="47001" y="47843"/>
                    <a:pt x="46934" y="47376"/>
                    <a:pt x="46767" y="46976"/>
                  </a:cubicBezTo>
                  <a:cubicBezTo>
                    <a:pt x="46934" y="46709"/>
                    <a:pt x="47034" y="46375"/>
                    <a:pt x="47067" y="45942"/>
                  </a:cubicBezTo>
                  <a:cubicBezTo>
                    <a:pt x="47067" y="45908"/>
                    <a:pt x="47067" y="45875"/>
                    <a:pt x="47067" y="45808"/>
                  </a:cubicBezTo>
                  <a:cubicBezTo>
                    <a:pt x="47167" y="45408"/>
                    <a:pt x="47267" y="45008"/>
                    <a:pt x="47334" y="44607"/>
                  </a:cubicBezTo>
                  <a:cubicBezTo>
                    <a:pt x="47701" y="44274"/>
                    <a:pt x="47901" y="43807"/>
                    <a:pt x="47868" y="43206"/>
                  </a:cubicBezTo>
                  <a:cubicBezTo>
                    <a:pt x="47834" y="40238"/>
                    <a:pt x="47868" y="37269"/>
                    <a:pt x="47634" y="34300"/>
                  </a:cubicBezTo>
                  <a:cubicBezTo>
                    <a:pt x="47601" y="29930"/>
                    <a:pt x="47634" y="25560"/>
                    <a:pt x="47668" y="21157"/>
                  </a:cubicBezTo>
                  <a:cubicBezTo>
                    <a:pt x="47668" y="19423"/>
                    <a:pt x="47734" y="17588"/>
                    <a:pt x="47501" y="15853"/>
                  </a:cubicBezTo>
                  <a:cubicBezTo>
                    <a:pt x="47301" y="14086"/>
                    <a:pt x="47868" y="12284"/>
                    <a:pt x="47668" y="10516"/>
                  </a:cubicBezTo>
                  <a:cubicBezTo>
                    <a:pt x="47401" y="7881"/>
                    <a:pt x="48668" y="3111"/>
                    <a:pt x="45566" y="1577"/>
                  </a:cubicBezTo>
                  <a:cubicBezTo>
                    <a:pt x="45113" y="1363"/>
                    <a:pt x="44680" y="1256"/>
                    <a:pt x="44269" y="1256"/>
                  </a:cubicBezTo>
                  <a:cubicBezTo>
                    <a:pt x="44167" y="1256"/>
                    <a:pt x="44065" y="1263"/>
                    <a:pt x="43965" y="1276"/>
                  </a:cubicBezTo>
                  <a:cubicBezTo>
                    <a:pt x="43565" y="1043"/>
                    <a:pt x="43164" y="843"/>
                    <a:pt x="42697" y="676"/>
                  </a:cubicBezTo>
                  <a:cubicBezTo>
                    <a:pt x="42197" y="452"/>
                    <a:pt x="41492" y="388"/>
                    <a:pt x="40784" y="388"/>
                  </a:cubicBezTo>
                  <a:cubicBezTo>
                    <a:pt x="40124" y="388"/>
                    <a:pt x="39461" y="444"/>
                    <a:pt x="38961" y="476"/>
                  </a:cubicBezTo>
                  <a:cubicBezTo>
                    <a:pt x="38659" y="494"/>
                    <a:pt x="38357" y="501"/>
                    <a:pt x="38055" y="501"/>
                  </a:cubicBezTo>
                  <a:cubicBezTo>
                    <a:pt x="36904" y="501"/>
                    <a:pt x="35752" y="397"/>
                    <a:pt x="34601" y="397"/>
                  </a:cubicBezTo>
                  <a:cubicBezTo>
                    <a:pt x="34387" y="397"/>
                    <a:pt x="34172" y="401"/>
                    <a:pt x="33958" y="409"/>
                  </a:cubicBezTo>
                  <a:cubicBezTo>
                    <a:pt x="32242" y="481"/>
                    <a:pt x="30516" y="514"/>
                    <a:pt x="28786" y="514"/>
                  </a:cubicBezTo>
                  <a:cubicBezTo>
                    <a:pt x="27288" y="514"/>
                    <a:pt x="25786" y="489"/>
                    <a:pt x="24284" y="442"/>
                  </a:cubicBezTo>
                  <a:cubicBezTo>
                    <a:pt x="23820" y="432"/>
                    <a:pt x="23344" y="425"/>
                    <a:pt x="22858" y="425"/>
                  </a:cubicBezTo>
                  <a:cubicBezTo>
                    <a:pt x="21773" y="425"/>
                    <a:pt x="20644" y="461"/>
                    <a:pt x="19514" y="576"/>
                  </a:cubicBezTo>
                  <a:cubicBezTo>
                    <a:pt x="19114" y="242"/>
                    <a:pt x="18580" y="9"/>
                    <a:pt x="17946" y="9"/>
                  </a:cubicBezTo>
                  <a:cubicBezTo>
                    <a:pt x="17855" y="3"/>
                    <a:pt x="17761" y="0"/>
                    <a:pt x="17666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739625" y="1380825"/>
              <a:ext cx="1162400" cy="1274050"/>
            </a:xfrm>
            <a:custGeom>
              <a:rect b="b" l="l" r="r" t="t"/>
              <a:pathLst>
                <a:path extrusionOk="0" h="50962" w="46496">
                  <a:moveTo>
                    <a:pt x="3440" y="0"/>
                  </a:moveTo>
                  <a:cubicBezTo>
                    <a:pt x="3356" y="0"/>
                    <a:pt x="3264" y="28"/>
                    <a:pt x="3169" y="94"/>
                  </a:cubicBezTo>
                  <a:cubicBezTo>
                    <a:pt x="2368" y="594"/>
                    <a:pt x="1668" y="861"/>
                    <a:pt x="1068" y="1561"/>
                  </a:cubicBezTo>
                  <a:cubicBezTo>
                    <a:pt x="400" y="2362"/>
                    <a:pt x="167" y="3530"/>
                    <a:pt x="100" y="4497"/>
                  </a:cubicBezTo>
                  <a:cubicBezTo>
                    <a:pt x="0" y="5764"/>
                    <a:pt x="100" y="7099"/>
                    <a:pt x="67" y="8366"/>
                  </a:cubicBezTo>
                  <a:cubicBezTo>
                    <a:pt x="67" y="9601"/>
                    <a:pt x="434" y="10768"/>
                    <a:pt x="267" y="11969"/>
                  </a:cubicBezTo>
                  <a:cubicBezTo>
                    <a:pt x="100" y="13303"/>
                    <a:pt x="500" y="14604"/>
                    <a:pt x="434" y="15938"/>
                  </a:cubicBezTo>
                  <a:cubicBezTo>
                    <a:pt x="334" y="17206"/>
                    <a:pt x="534" y="18507"/>
                    <a:pt x="500" y="19774"/>
                  </a:cubicBezTo>
                  <a:cubicBezTo>
                    <a:pt x="467" y="21009"/>
                    <a:pt x="500" y="22176"/>
                    <a:pt x="567" y="23410"/>
                  </a:cubicBezTo>
                  <a:cubicBezTo>
                    <a:pt x="667" y="24545"/>
                    <a:pt x="367" y="25712"/>
                    <a:pt x="601" y="26846"/>
                  </a:cubicBezTo>
                  <a:cubicBezTo>
                    <a:pt x="634" y="27113"/>
                    <a:pt x="801" y="27313"/>
                    <a:pt x="967" y="27480"/>
                  </a:cubicBezTo>
                  <a:cubicBezTo>
                    <a:pt x="967" y="27547"/>
                    <a:pt x="967" y="27580"/>
                    <a:pt x="967" y="27647"/>
                  </a:cubicBezTo>
                  <a:cubicBezTo>
                    <a:pt x="767" y="28681"/>
                    <a:pt x="967" y="29815"/>
                    <a:pt x="801" y="30882"/>
                  </a:cubicBezTo>
                  <a:cubicBezTo>
                    <a:pt x="667" y="31683"/>
                    <a:pt x="734" y="32550"/>
                    <a:pt x="801" y="33351"/>
                  </a:cubicBezTo>
                  <a:cubicBezTo>
                    <a:pt x="901" y="34485"/>
                    <a:pt x="867" y="35653"/>
                    <a:pt x="1034" y="36753"/>
                  </a:cubicBezTo>
                  <a:cubicBezTo>
                    <a:pt x="1334" y="38922"/>
                    <a:pt x="834" y="41257"/>
                    <a:pt x="1234" y="43391"/>
                  </a:cubicBezTo>
                  <a:cubicBezTo>
                    <a:pt x="1601" y="45293"/>
                    <a:pt x="1468" y="47394"/>
                    <a:pt x="3202" y="48695"/>
                  </a:cubicBezTo>
                  <a:cubicBezTo>
                    <a:pt x="4937" y="50029"/>
                    <a:pt x="7105" y="50029"/>
                    <a:pt x="9173" y="50363"/>
                  </a:cubicBezTo>
                  <a:cubicBezTo>
                    <a:pt x="11508" y="50730"/>
                    <a:pt x="13910" y="50863"/>
                    <a:pt x="16278" y="50897"/>
                  </a:cubicBezTo>
                  <a:cubicBezTo>
                    <a:pt x="17213" y="50926"/>
                    <a:pt x="18148" y="50962"/>
                    <a:pt x="19083" y="50962"/>
                  </a:cubicBezTo>
                  <a:cubicBezTo>
                    <a:pt x="20283" y="50962"/>
                    <a:pt x="21483" y="50903"/>
                    <a:pt x="22683" y="50697"/>
                  </a:cubicBezTo>
                  <a:cubicBezTo>
                    <a:pt x="23255" y="50590"/>
                    <a:pt x="23858" y="50573"/>
                    <a:pt x="24470" y="50573"/>
                  </a:cubicBezTo>
                  <a:cubicBezTo>
                    <a:pt x="24742" y="50573"/>
                    <a:pt x="25016" y="50577"/>
                    <a:pt x="25290" y="50577"/>
                  </a:cubicBezTo>
                  <a:cubicBezTo>
                    <a:pt x="26514" y="50577"/>
                    <a:pt x="27729" y="50511"/>
                    <a:pt x="28754" y="49796"/>
                  </a:cubicBezTo>
                  <a:cubicBezTo>
                    <a:pt x="28787" y="49763"/>
                    <a:pt x="28821" y="49729"/>
                    <a:pt x="28854" y="49729"/>
                  </a:cubicBezTo>
                  <a:cubicBezTo>
                    <a:pt x="28887" y="49729"/>
                    <a:pt x="28921" y="49763"/>
                    <a:pt x="28987" y="49763"/>
                  </a:cubicBezTo>
                  <a:cubicBezTo>
                    <a:pt x="29688" y="50029"/>
                    <a:pt x="30422" y="50096"/>
                    <a:pt x="31156" y="50263"/>
                  </a:cubicBezTo>
                  <a:cubicBezTo>
                    <a:pt x="31771" y="50393"/>
                    <a:pt x="32403" y="50435"/>
                    <a:pt x="33041" y="50435"/>
                  </a:cubicBezTo>
                  <a:cubicBezTo>
                    <a:pt x="34199" y="50435"/>
                    <a:pt x="35374" y="50296"/>
                    <a:pt x="36493" y="50296"/>
                  </a:cubicBezTo>
                  <a:cubicBezTo>
                    <a:pt x="37460" y="50296"/>
                    <a:pt x="38428" y="50296"/>
                    <a:pt x="39395" y="50263"/>
                  </a:cubicBezTo>
                  <a:cubicBezTo>
                    <a:pt x="40429" y="50263"/>
                    <a:pt x="41363" y="50463"/>
                    <a:pt x="42364" y="50563"/>
                  </a:cubicBezTo>
                  <a:cubicBezTo>
                    <a:pt x="42484" y="50572"/>
                    <a:pt x="42608" y="50576"/>
                    <a:pt x="42736" y="50576"/>
                  </a:cubicBezTo>
                  <a:cubicBezTo>
                    <a:pt x="44096" y="50576"/>
                    <a:pt x="45809" y="50073"/>
                    <a:pt x="46266" y="48762"/>
                  </a:cubicBezTo>
                  <a:cubicBezTo>
                    <a:pt x="46495" y="48108"/>
                    <a:pt x="46019" y="47293"/>
                    <a:pt x="45308" y="47293"/>
                  </a:cubicBezTo>
                  <a:cubicBezTo>
                    <a:pt x="45294" y="47293"/>
                    <a:pt x="45280" y="47294"/>
                    <a:pt x="45266" y="47294"/>
                  </a:cubicBezTo>
                  <a:cubicBezTo>
                    <a:pt x="44665" y="47294"/>
                    <a:pt x="44132" y="47428"/>
                    <a:pt x="43531" y="47561"/>
                  </a:cubicBezTo>
                  <a:cubicBezTo>
                    <a:pt x="43318" y="47598"/>
                    <a:pt x="43125" y="47612"/>
                    <a:pt x="42942" y="47612"/>
                  </a:cubicBezTo>
                  <a:cubicBezTo>
                    <a:pt x="42465" y="47612"/>
                    <a:pt x="42050" y="47518"/>
                    <a:pt x="41496" y="47494"/>
                  </a:cubicBezTo>
                  <a:cubicBezTo>
                    <a:pt x="41054" y="47478"/>
                    <a:pt x="40615" y="47471"/>
                    <a:pt x="40176" y="47471"/>
                  </a:cubicBezTo>
                  <a:cubicBezTo>
                    <a:pt x="38859" y="47471"/>
                    <a:pt x="37552" y="47528"/>
                    <a:pt x="36226" y="47528"/>
                  </a:cubicBezTo>
                  <a:cubicBezTo>
                    <a:pt x="34926" y="47556"/>
                    <a:pt x="33626" y="47824"/>
                    <a:pt x="32326" y="47824"/>
                  </a:cubicBezTo>
                  <a:cubicBezTo>
                    <a:pt x="32092" y="47824"/>
                    <a:pt x="31857" y="47815"/>
                    <a:pt x="31623" y="47795"/>
                  </a:cubicBezTo>
                  <a:cubicBezTo>
                    <a:pt x="30989" y="47728"/>
                    <a:pt x="30355" y="47594"/>
                    <a:pt x="29721" y="47594"/>
                  </a:cubicBezTo>
                  <a:cubicBezTo>
                    <a:pt x="29154" y="47628"/>
                    <a:pt x="28687" y="47861"/>
                    <a:pt x="28187" y="48061"/>
                  </a:cubicBezTo>
                  <a:cubicBezTo>
                    <a:pt x="27940" y="47938"/>
                    <a:pt x="27675" y="47898"/>
                    <a:pt x="27395" y="47898"/>
                  </a:cubicBezTo>
                  <a:cubicBezTo>
                    <a:pt x="27146" y="47898"/>
                    <a:pt x="26886" y="47930"/>
                    <a:pt x="26619" y="47961"/>
                  </a:cubicBezTo>
                  <a:cubicBezTo>
                    <a:pt x="25660" y="48107"/>
                    <a:pt x="24727" y="48201"/>
                    <a:pt x="23753" y="48201"/>
                  </a:cubicBezTo>
                  <a:cubicBezTo>
                    <a:pt x="23609" y="48201"/>
                    <a:pt x="23463" y="48199"/>
                    <a:pt x="23317" y="48195"/>
                  </a:cubicBezTo>
                  <a:cubicBezTo>
                    <a:pt x="23208" y="48191"/>
                    <a:pt x="23098" y="48189"/>
                    <a:pt x="22989" y="48189"/>
                  </a:cubicBezTo>
                  <a:cubicBezTo>
                    <a:pt x="21568" y="48189"/>
                    <a:pt x="20116" y="48483"/>
                    <a:pt x="18684" y="48483"/>
                  </a:cubicBezTo>
                  <a:cubicBezTo>
                    <a:pt x="18269" y="48483"/>
                    <a:pt x="17856" y="48459"/>
                    <a:pt x="17446" y="48395"/>
                  </a:cubicBezTo>
                  <a:cubicBezTo>
                    <a:pt x="15178" y="48061"/>
                    <a:pt x="12876" y="48128"/>
                    <a:pt x="10641" y="47895"/>
                  </a:cubicBezTo>
                  <a:cubicBezTo>
                    <a:pt x="9574" y="47761"/>
                    <a:pt x="8506" y="47594"/>
                    <a:pt x="7472" y="47528"/>
                  </a:cubicBezTo>
                  <a:cubicBezTo>
                    <a:pt x="6438" y="47428"/>
                    <a:pt x="5337" y="47328"/>
                    <a:pt x="4537" y="46594"/>
                  </a:cubicBezTo>
                  <a:cubicBezTo>
                    <a:pt x="3736" y="45860"/>
                    <a:pt x="3903" y="44659"/>
                    <a:pt x="3703" y="43692"/>
                  </a:cubicBezTo>
                  <a:cubicBezTo>
                    <a:pt x="3503" y="42591"/>
                    <a:pt x="3536" y="41457"/>
                    <a:pt x="3536" y="40323"/>
                  </a:cubicBezTo>
                  <a:cubicBezTo>
                    <a:pt x="3536" y="38321"/>
                    <a:pt x="3436" y="36353"/>
                    <a:pt x="3403" y="34352"/>
                  </a:cubicBezTo>
                  <a:cubicBezTo>
                    <a:pt x="3403" y="33451"/>
                    <a:pt x="3302" y="32484"/>
                    <a:pt x="3169" y="31550"/>
                  </a:cubicBezTo>
                  <a:cubicBezTo>
                    <a:pt x="3069" y="30782"/>
                    <a:pt x="3202" y="30015"/>
                    <a:pt x="3102" y="29215"/>
                  </a:cubicBezTo>
                  <a:cubicBezTo>
                    <a:pt x="3002" y="28581"/>
                    <a:pt x="2869" y="27947"/>
                    <a:pt x="2702" y="27313"/>
                  </a:cubicBezTo>
                  <a:cubicBezTo>
                    <a:pt x="2969" y="26980"/>
                    <a:pt x="3002" y="26479"/>
                    <a:pt x="2802" y="26112"/>
                  </a:cubicBezTo>
                  <a:cubicBezTo>
                    <a:pt x="2735" y="25245"/>
                    <a:pt x="2802" y="24378"/>
                    <a:pt x="2735" y="23510"/>
                  </a:cubicBezTo>
                  <a:cubicBezTo>
                    <a:pt x="2702" y="22443"/>
                    <a:pt x="2535" y="21409"/>
                    <a:pt x="2535" y="20308"/>
                  </a:cubicBezTo>
                  <a:cubicBezTo>
                    <a:pt x="2502" y="17940"/>
                    <a:pt x="2135" y="15638"/>
                    <a:pt x="2102" y="13303"/>
                  </a:cubicBezTo>
                  <a:cubicBezTo>
                    <a:pt x="2068" y="12336"/>
                    <a:pt x="2368" y="11435"/>
                    <a:pt x="2335" y="10501"/>
                  </a:cubicBezTo>
                  <a:cubicBezTo>
                    <a:pt x="2268" y="9367"/>
                    <a:pt x="2235" y="8266"/>
                    <a:pt x="2235" y="7132"/>
                  </a:cubicBezTo>
                  <a:cubicBezTo>
                    <a:pt x="2235" y="4797"/>
                    <a:pt x="2135" y="2796"/>
                    <a:pt x="3769" y="961"/>
                  </a:cubicBezTo>
                  <a:cubicBezTo>
                    <a:pt x="4071" y="605"/>
                    <a:pt x="3832" y="0"/>
                    <a:pt x="3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878050" y="1366550"/>
              <a:ext cx="1077450" cy="1152375"/>
            </a:xfrm>
            <a:custGeom>
              <a:rect b="b" l="l" r="r" t="t"/>
              <a:pathLst>
                <a:path extrusionOk="0" h="46095" w="43098">
                  <a:moveTo>
                    <a:pt x="28322" y="1"/>
                  </a:moveTo>
                  <a:cubicBezTo>
                    <a:pt x="27715" y="1"/>
                    <a:pt x="27111" y="12"/>
                    <a:pt x="26519" y="31"/>
                  </a:cubicBezTo>
                  <a:cubicBezTo>
                    <a:pt x="24251" y="98"/>
                    <a:pt x="22016" y="64"/>
                    <a:pt x="19748" y="131"/>
                  </a:cubicBezTo>
                  <a:cubicBezTo>
                    <a:pt x="17480" y="231"/>
                    <a:pt x="15278" y="498"/>
                    <a:pt x="13010" y="531"/>
                  </a:cubicBezTo>
                  <a:cubicBezTo>
                    <a:pt x="12443" y="531"/>
                    <a:pt x="11876" y="523"/>
                    <a:pt x="11308" y="523"/>
                  </a:cubicBezTo>
                  <a:cubicBezTo>
                    <a:pt x="10741" y="523"/>
                    <a:pt x="10174" y="531"/>
                    <a:pt x="9607" y="565"/>
                  </a:cubicBezTo>
                  <a:cubicBezTo>
                    <a:pt x="8854" y="613"/>
                    <a:pt x="8118" y="715"/>
                    <a:pt x="7374" y="715"/>
                  </a:cubicBezTo>
                  <a:cubicBezTo>
                    <a:pt x="7097" y="715"/>
                    <a:pt x="6819" y="701"/>
                    <a:pt x="6538" y="665"/>
                  </a:cubicBezTo>
                  <a:cubicBezTo>
                    <a:pt x="6055" y="604"/>
                    <a:pt x="5571" y="585"/>
                    <a:pt x="5087" y="585"/>
                  </a:cubicBezTo>
                  <a:cubicBezTo>
                    <a:pt x="4504" y="585"/>
                    <a:pt x="3920" y="613"/>
                    <a:pt x="3336" y="631"/>
                  </a:cubicBezTo>
                  <a:cubicBezTo>
                    <a:pt x="2897" y="631"/>
                    <a:pt x="2413" y="602"/>
                    <a:pt x="1933" y="602"/>
                  </a:cubicBezTo>
                  <a:cubicBezTo>
                    <a:pt x="1394" y="602"/>
                    <a:pt x="860" y="639"/>
                    <a:pt x="401" y="798"/>
                  </a:cubicBezTo>
                  <a:cubicBezTo>
                    <a:pt x="134" y="898"/>
                    <a:pt x="0" y="1265"/>
                    <a:pt x="267" y="1399"/>
                  </a:cubicBezTo>
                  <a:cubicBezTo>
                    <a:pt x="1197" y="1933"/>
                    <a:pt x="2257" y="2014"/>
                    <a:pt x="3310" y="2014"/>
                  </a:cubicBezTo>
                  <a:cubicBezTo>
                    <a:pt x="3769" y="2014"/>
                    <a:pt x="4226" y="1999"/>
                    <a:pt x="4670" y="1999"/>
                  </a:cubicBezTo>
                  <a:cubicBezTo>
                    <a:pt x="5571" y="1999"/>
                    <a:pt x="6405" y="2166"/>
                    <a:pt x="7306" y="2233"/>
                  </a:cubicBezTo>
                  <a:cubicBezTo>
                    <a:pt x="7452" y="2242"/>
                    <a:pt x="7598" y="2246"/>
                    <a:pt x="7745" y="2246"/>
                  </a:cubicBezTo>
                  <a:cubicBezTo>
                    <a:pt x="8640" y="2246"/>
                    <a:pt x="9553" y="2094"/>
                    <a:pt x="10441" y="2066"/>
                  </a:cubicBezTo>
                  <a:cubicBezTo>
                    <a:pt x="11016" y="2061"/>
                    <a:pt x="11591" y="2059"/>
                    <a:pt x="12166" y="2059"/>
                  </a:cubicBezTo>
                  <a:cubicBezTo>
                    <a:pt x="15802" y="2059"/>
                    <a:pt x="19455" y="2142"/>
                    <a:pt x="23084" y="2199"/>
                  </a:cubicBezTo>
                  <a:cubicBezTo>
                    <a:pt x="26820" y="2233"/>
                    <a:pt x="30589" y="2366"/>
                    <a:pt x="34292" y="2733"/>
                  </a:cubicBezTo>
                  <a:cubicBezTo>
                    <a:pt x="34617" y="2768"/>
                    <a:pt x="34984" y="2775"/>
                    <a:pt x="35372" y="2775"/>
                  </a:cubicBezTo>
                  <a:cubicBezTo>
                    <a:pt x="35619" y="2775"/>
                    <a:pt x="35874" y="2772"/>
                    <a:pt x="36132" y="2772"/>
                  </a:cubicBezTo>
                  <a:cubicBezTo>
                    <a:pt x="37382" y="2772"/>
                    <a:pt x="38699" y="2838"/>
                    <a:pt x="39462" y="3600"/>
                  </a:cubicBezTo>
                  <a:cubicBezTo>
                    <a:pt x="40062" y="4201"/>
                    <a:pt x="40429" y="5035"/>
                    <a:pt x="40763" y="5802"/>
                  </a:cubicBezTo>
                  <a:cubicBezTo>
                    <a:pt x="41263" y="6869"/>
                    <a:pt x="41130" y="7736"/>
                    <a:pt x="41030" y="8871"/>
                  </a:cubicBezTo>
                  <a:cubicBezTo>
                    <a:pt x="40996" y="9137"/>
                    <a:pt x="41096" y="9338"/>
                    <a:pt x="41230" y="9504"/>
                  </a:cubicBezTo>
                  <a:cubicBezTo>
                    <a:pt x="41063" y="10538"/>
                    <a:pt x="40863" y="11639"/>
                    <a:pt x="40830" y="11873"/>
                  </a:cubicBezTo>
                  <a:cubicBezTo>
                    <a:pt x="40629" y="13474"/>
                    <a:pt x="40429" y="15075"/>
                    <a:pt x="40196" y="16643"/>
                  </a:cubicBezTo>
                  <a:cubicBezTo>
                    <a:pt x="39996" y="18111"/>
                    <a:pt x="40563" y="19578"/>
                    <a:pt x="40262" y="20979"/>
                  </a:cubicBezTo>
                  <a:cubicBezTo>
                    <a:pt x="39929" y="22614"/>
                    <a:pt x="40229" y="24348"/>
                    <a:pt x="40296" y="25983"/>
                  </a:cubicBezTo>
                  <a:cubicBezTo>
                    <a:pt x="40596" y="32488"/>
                    <a:pt x="41063" y="39026"/>
                    <a:pt x="40129" y="45497"/>
                  </a:cubicBezTo>
                  <a:cubicBezTo>
                    <a:pt x="40072" y="45877"/>
                    <a:pt x="40394" y="46094"/>
                    <a:pt x="40712" y="46094"/>
                  </a:cubicBezTo>
                  <a:cubicBezTo>
                    <a:pt x="40953" y="46094"/>
                    <a:pt x="41191" y="45970"/>
                    <a:pt x="41263" y="45697"/>
                  </a:cubicBezTo>
                  <a:cubicBezTo>
                    <a:pt x="42164" y="42862"/>
                    <a:pt x="42397" y="39626"/>
                    <a:pt x="42464" y="36624"/>
                  </a:cubicBezTo>
                  <a:cubicBezTo>
                    <a:pt x="42531" y="33121"/>
                    <a:pt x="42564" y="29619"/>
                    <a:pt x="42464" y="26116"/>
                  </a:cubicBezTo>
                  <a:cubicBezTo>
                    <a:pt x="42431" y="24515"/>
                    <a:pt x="42064" y="22814"/>
                    <a:pt x="42364" y="21213"/>
                  </a:cubicBezTo>
                  <a:cubicBezTo>
                    <a:pt x="42664" y="19712"/>
                    <a:pt x="41964" y="18277"/>
                    <a:pt x="41930" y="16743"/>
                  </a:cubicBezTo>
                  <a:cubicBezTo>
                    <a:pt x="41897" y="15142"/>
                    <a:pt x="42064" y="13541"/>
                    <a:pt x="41997" y="11906"/>
                  </a:cubicBezTo>
                  <a:cubicBezTo>
                    <a:pt x="41964" y="11172"/>
                    <a:pt x="42030" y="10472"/>
                    <a:pt x="42064" y="9738"/>
                  </a:cubicBezTo>
                  <a:cubicBezTo>
                    <a:pt x="42431" y="9671"/>
                    <a:pt x="42764" y="9404"/>
                    <a:pt x="42831" y="8937"/>
                  </a:cubicBezTo>
                  <a:cubicBezTo>
                    <a:pt x="42964" y="8003"/>
                    <a:pt x="43098" y="7136"/>
                    <a:pt x="43031" y="6169"/>
                  </a:cubicBezTo>
                  <a:cubicBezTo>
                    <a:pt x="42931" y="5301"/>
                    <a:pt x="42531" y="4401"/>
                    <a:pt x="42231" y="3600"/>
                  </a:cubicBezTo>
                  <a:cubicBezTo>
                    <a:pt x="41463" y="1632"/>
                    <a:pt x="40129" y="932"/>
                    <a:pt x="38161" y="531"/>
                  </a:cubicBezTo>
                  <a:cubicBezTo>
                    <a:pt x="36393" y="164"/>
                    <a:pt x="34492" y="431"/>
                    <a:pt x="32724" y="231"/>
                  </a:cubicBezTo>
                  <a:cubicBezTo>
                    <a:pt x="31305" y="66"/>
                    <a:pt x="29802" y="1"/>
                    <a:pt x="28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049000" y="1521250"/>
              <a:ext cx="153475" cy="142325"/>
            </a:xfrm>
            <a:custGeom>
              <a:rect b="b" l="l" r="r" t="t"/>
              <a:pathLst>
                <a:path extrusionOk="0" h="5693" w="6139">
                  <a:moveTo>
                    <a:pt x="3090" y="1"/>
                  </a:moveTo>
                  <a:cubicBezTo>
                    <a:pt x="2158" y="1"/>
                    <a:pt x="1231" y="432"/>
                    <a:pt x="668" y="1248"/>
                  </a:cubicBezTo>
                  <a:cubicBezTo>
                    <a:pt x="1" y="2182"/>
                    <a:pt x="134" y="3350"/>
                    <a:pt x="734" y="4217"/>
                  </a:cubicBezTo>
                  <a:cubicBezTo>
                    <a:pt x="935" y="4684"/>
                    <a:pt x="1302" y="5084"/>
                    <a:pt x="1802" y="5351"/>
                  </a:cubicBezTo>
                  <a:cubicBezTo>
                    <a:pt x="2241" y="5585"/>
                    <a:pt x="2705" y="5691"/>
                    <a:pt x="3150" y="5691"/>
                  </a:cubicBezTo>
                  <a:cubicBezTo>
                    <a:pt x="3213" y="5691"/>
                    <a:pt x="3275" y="5689"/>
                    <a:pt x="3336" y="5685"/>
                  </a:cubicBezTo>
                  <a:cubicBezTo>
                    <a:pt x="3412" y="5690"/>
                    <a:pt x="3488" y="5693"/>
                    <a:pt x="3563" y="5693"/>
                  </a:cubicBezTo>
                  <a:cubicBezTo>
                    <a:pt x="3952" y="5693"/>
                    <a:pt x="4330" y="5619"/>
                    <a:pt x="4637" y="5451"/>
                  </a:cubicBezTo>
                  <a:cubicBezTo>
                    <a:pt x="5071" y="5218"/>
                    <a:pt x="5338" y="4951"/>
                    <a:pt x="5538" y="4617"/>
                  </a:cubicBezTo>
                  <a:cubicBezTo>
                    <a:pt x="6038" y="4017"/>
                    <a:pt x="6138" y="3316"/>
                    <a:pt x="5972" y="2649"/>
                  </a:cubicBezTo>
                  <a:cubicBezTo>
                    <a:pt x="5905" y="1915"/>
                    <a:pt x="5571" y="1182"/>
                    <a:pt x="4971" y="681"/>
                  </a:cubicBezTo>
                  <a:cubicBezTo>
                    <a:pt x="4428" y="222"/>
                    <a:pt x="3757" y="1"/>
                    <a:pt x="30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1259150" y="1542950"/>
              <a:ext cx="221025" cy="133650"/>
            </a:xfrm>
            <a:custGeom>
              <a:rect b="b" l="l" r="r" t="t"/>
              <a:pathLst>
                <a:path extrusionOk="0" h="5346" w="8841">
                  <a:moveTo>
                    <a:pt x="1154" y="1"/>
                  </a:moveTo>
                  <a:cubicBezTo>
                    <a:pt x="985" y="1"/>
                    <a:pt x="827" y="91"/>
                    <a:pt x="768" y="314"/>
                  </a:cubicBezTo>
                  <a:cubicBezTo>
                    <a:pt x="334" y="1381"/>
                    <a:pt x="1" y="2782"/>
                    <a:pt x="901" y="3783"/>
                  </a:cubicBezTo>
                  <a:cubicBezTo>
                    <a:pt x="1769" y="4750"/>
                    <a:pt x="3003" y="5150"/>
                    <a:pt x="4270" y="5317"/>
                  </a:cubicBezTo>
                  <a:cubicBezTo>
                    <a:pt x="4448" y="5336"/>
                    <a:pt x="4627" y="5346"/>
                    <a:pt x="4804" y="5346"/>
                  </a:cubicBezTo>
                  <a:cubicBezTo>
                    <a:pt x="5855" y="5346"/>
                    <a:pt x="6874" y="5011"/>
                    <a:pt x="7673" y="4383"/>
                  </a:cubicBezTo>
                  <a:cubicBezTo>
                    <a:pt x="8840" y="3449"/>
                    <a:pt x="8774" y="2048"/>
                    <a:pt x="8607" y="747"/>
                  </a:cubicBezTo>
                  <a:cubicBezTo>
                    <a:pt x="8573" y="480"/>
                    <a:pt x="8273" y="147"/>
                    <a:pt x="8006" y="80"/>
                  </a:cubicBezTo>
                  <a:cubicBezTo>
                    <a:pt x="7940" y="80"/>
                    <a:pt x="7906" y="47"/>
                    <a:pt x="7873" y="47"/>
                  </a:cubicBezTo>
                  <a:cubicBezTo>
                    <a:pt x="7798" y="31"/>
                    <a:pt x="7725" y="24"/>
                    <a:pt x="7656" y="24"/>
                  </a:cubicBezTo>
                  <a:cubicBezTo>
                    <a:pt x="6824" y="24"/>
                    <a:pt x="6377" y="1058"/>
                    <a:pt x="6839" y="1581"/>
                  </a:cubicBezTo>
                  <a:cubicBezTo>
                    <a:pt x="6906" y="2081"/>
                    <a:pt x="6906" y="2515"/>
                    <a:pt x="6405" y="2982"/>
                  </a:cubicBezTo>
                  <a:cubicBezTo>
                    <a:pt x="6103" y="3284"/>
                    <a:pt x="5606" y="3363"/>
                    <a:pt x="5121" y="3363"/>
                  </a:cubicBezTo>
                  <a:cubicBezTo>
                    <a:pt x="4856" y="3363"/>
                    <a:pt x="4594" y="3339"/>
                    <a:pt x="4370" y="3316"/>
                  </a:cubicBezTo>
                  <a:cubicBezTo>
                    <a:pt x="3637" y="3249"/>
                    <a:pt x="2869" y="3015"/>
                    <a:pt x="2302" y="2515"/>
                  </a:cubicBezTo>
                  <a:cubicBezTo>
                    <a:pt x="1668" y="1981"/>
                    <a:pt x="1902" y="1047"/>
                    <a:pt x="1668" y="347"/>
                  </a:cubicBezTo>
                  <a:cubicBezTo>
                    <a:pt x="1594" y="143"/>
                    <a:pt x="1365" y="1"/>
                    <a:pt x="11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1526000" y="1517150"/>
              <a:ext cx="165975" cy="146325"/>
            </a:xfrm>
            <a:custGeom>
              <a:rect b="b" l="l" r="r" t="t"/>
              <a:pathLst>
                <a:path extrusionOk="0" h="5853" w="6639">
                  <a:moveTo>
                    <a:pt x="2887" y="1"/>
                  </a:moveTo>
                  <a:cubicBezTo>
                    <a:pt x="1456" y="1"/>
                    <a:pt x="211" y="1133"/>
                    <a:pt x="134" y="2713"/>
                  </a:cubicBezTo>
                  <a:cubicBezTo>
                    <a:pt x="101" y="2947"/>
                    <a:pt x="68" y="3147"/>
                    <a:pt x="34" y="3314"/>
                  </a:cubicBezTo>
                  <a:cubicBezTo>
                    <a:pt x="1" y="4248"/>
                    <a:pt x="835" y="5115"/>
                    <a:pt x="1602" y="5515"/>
                  </a:cubicBezTo>
                  <a:cubicBezTo>
                    <a:pt x="2006" y="5746"/>
                    <a:pt x="2467" y="5852"/>
                    <a:pt x="2932" y="5852"/>
                  </a:cubicBezTo>
                  <a:cubicBezTo>
                    <a:pt x="3542" y="5852"/>
                    <a:pt x="4160" y="5670"/>
                    <a:pt x="4671" y="5348"/>
                  </a:cubicBezTo>
                  <a:cubicBezTo>
                    <a:pt x="6639" y="4081"/>
                    <a:pt x="6172" y="1379"/>
                    <a:pt x="4237" y="345"/>
                  </a:cubicBezTo>
                  <a:cubicBezTo>
                    <a:pt x="3789" y="109"/>
                    <a:pt x="3329" y="1"/>
                    <a:pt x="2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457200" y="1329800"/>
              <a:ext cx="1873425" cy="1358525"/>
            </a:xfrm>
            <a:custGeom>
              <a:rect b="b" l="l" r="r" t="t"/>
              <a:pathLst>
                <a:path extrusionOk="0" h="54341" w="74937">
                  <a:moveTo>
                    <a:pt x="47323" y="2068"/>
                  </a:moveTo>
                  <a:cubicBezTo>
                    <a:pt x="48824" y="2268"/>
                    <a:pt x="50358" y="2502"/>
                    <a:pt x="51893" y="2602"/>
                  </a:cubicBezTo>
                  <a:cubicBezTo>
                    <a:pt x="53627" y="2702"/>
                    <a:pt x="55462" y="2835"/>
                    <a:pt x="57197" y="3236"/>
                  </a:cubicBezTo>
                  <a:cubicBezTo>
                    <a:pt x="58030" y="3769"/>
                    <a:pt x="58698" y="4503"/>
                    <a:pt x="58964" y="5537"/>
                  </a:cubicBezTo>
                  <a:cubicBezTo>
                    <a:pt x="58998" y="6404"/>
                    <a:pt x="59098" y="7272"/>
                    <a:pt x="59131" y="8139"/>
                  </a:cubicBezTo>
                  <a:cubicBezTo>
                    <a:pt x="59165" y="12442"/>
                    <a:pt x="58731" y="16712"/>
                    <a:pt x="58631" y="21015"/>
                  </a:cubicBezTo>
                  <a:cubicBezTo>
                    <a:pt x="58631" y="21749"/>
                    <a:pt x="58631" y="22483"/>
                    <a:pt x="58631" y="23216"/>
                  </a:cubicBezTo>
                  <a:cubicBezTo>
                    <a:pt x="58631" y="23650"/>
                    <a:pt x="58631" y="24050"/>
                    <a:pt x="58664" y="24484"/>
                  </a:cubicBezTo>
                  <a:cubicBezTo>
                    <a:pt x="58798" y="28253"/>
                    <a:pt x="59031" y="32090"/>
                    <a:pt x="59098" y="35892"/>
                  </a:cubicBezTo>
                  <a:cubicBezTo>
                    <a:pt x="59065" y="36459"/>
                    <a:pt x="58998" y="37060"/>
                    <a:pt x="58964" y="37627"/>
                  </a:cubicBezTo>
                  <a:cubicBezTo>
                    <a:pt x="58764" y="39762"/>
                    <a:pt x="58598" y="41930"/>
                    <a:pt x="58231" y="44031"/>
                  </a:cubicBezTo>
                  <a:cubicBezTo>
                    <a:pt x="57897" y="45866"/>
                    <a:pt x="58231" y="47734"/>
                    <a:pt x="57730" y="49535"/>
                  </a:cubicBezTo>
                  <a:cubicBezTo>
                    <a:pt x="57497" y="50403"/>
                    <a:pt x="56896" y="51537"/>
                    <a:pt x="55896" y="51537"/>
                  </a:cubicBezTo>
                  <a:cubicBezTo>
                    <a:pt x="55064" y="51537"/>
                    <a:pt x="54233" y="51366"/>
                    <a:pt x="53349" y="51366"/>
                  </a:cubicBezTo>
                  <a:cubicBezTo>
                    <a:pt x="53275" y="51366"/>
                    <a:pt x="53201" y="51367"/>
                    <a:pt x="53127" y="51370"/>
                  </a:cubicBezTo>
                  <a:cubicBezTo>
                    <a:pt x="50492" y="51403"/>
                    <a:pt x="47790" y="51603"/>
                    <a:pt x="45155" y="51904"/>
                  </a:cubicBezTo>
                  <a:cubicBezTo>
                    <a:pt x="44311" y="51861"/>
                    <a:pt x="43468" y="51849"/>
                    <a:pt x="42627" y="51849"/>
                  </a:cubicBezTo>
                  <a:cubicBezTo>
                    <a:pt x="41506" y="51849"/>
                    <a:pt x="40389" y="51870"/>
                    <a:pt x="39284" y="51870"/>
                  </a:cubicBezTo>
                  <a:cubicBezTo>
                    <a:pt x="37038" y="51870"/>
                    <a:pt x="34777" y="51826"/>
                    <a:pt x="32521" y="51826"/>
                  </a:cubicBezTo>
                  <a:cubicBezTo>
                    <a:pt x="31393" y="51826"/>
                    <a:pt x="30266" y="51837"/>
                    <a:pt x="29143" y="51870"/>
                  </a:cubicBezTo>
                  <a:cubicBezTo>
                    <a:pt x="27211" y="51936"/>
                    <a:pt x="25279" y="52031"/>
                    <a:pt x="23346" y="52031"/>
                  </a:cubicBezTo>
                  <a:cubicBezTo>
                    <a:pt x="22343" y="52031"/>
                    <a:pt x="21340" y="52005"/>
                    <a:pt x="20337" y="51937"/>
                  </a:cubicBezTo>
                  <a:cubicBezTo>
                    <a:pt x="19003" y="51870"/>
                    <a:pt x="17635" y="51637"/>
                    <a:pt x="16334" y="51337"/>
                  </a:cubicBezTo>
                  <a:cubicBezTo>
                    <a:pt x="14433" y="50870"/>
                    <a:pt x="13532" y="49702"/>
                    <a:pt x="13232" y="48101"/>
                  </a:cubicBezTo>
                  <a:cubicBezTo>
                    <a:pt x="13232" y="47601"/>
                    <a:pt x="13265" y="47134"/>
                    <a:pt x="13265" y="46700"/>
                  </a:cubicBezTo>
                  <a:cubicBezTo>
                    <a:pt x="13265" y="45666"/>
                    <a:pt x="13332" y="44632"/>
                    <a:pt x="13299" y="43598"/>
                  </a:cubicBezTo>
                  <a:cubicBezTo>
                    <a:pt x="13265" y="42530"/>
                    <a:pt x="13165" y="41463"/>
                    <a:pt x="13065" y="40395"/>
                  </a:cubicBezTo>
                  <a:cubicBezTo>
                    <a:pt x="13065" y="38561"/>
                    <a:pt x="13032" y="36726"/>
                    <a:pt x="12932" y="34892"/>
                  </a:cubicBezTo>
                  <a:cubicBezTo>
                    <a:pt x="12832" y="32156"/>
                    <a:pt x="12598" y="29421"/>
                    <a:pt x="12498" y="26686"/>
                  </a:cubicBezTo>
                  <a:cubicBezTo>
                    <a:pt x="12531" y="24617"/>
                    <a:pt x="12598" y="22583"/>
                    <a:pt x="12598" y="20515"/>
                  </a:cubicBezTo>
                  <a:cubicBezTo>
                    <a:pt x="12598" y="16879"/>
                    <a:pt x="12898" y="13276"/>
                    <a:pt x="12965" y="9640"/>
                  </a:cubicBezTo>
                  <a:cubicBezTo>
                    <a:pt x="12998" y="8106"/>
                    <a:pt x="12631" y="6505"/>
                    <a:pt x="12798" y="4937"/>
                  </a:cubicBezTo>
                  <a:cubicBezTo>
                    <a:pt x="12832" y="4503"/>
                    <a:pt x="12965" y="4136"/>
                    <a:pt x="13132" y="3836"/>
                  </a:cubicBezTo>
                  <a:cubicBezTo>
                    <a:pt x="13332" y="3602"/>
                    <a:pt x="13565" y="3369"/>
                    <a:pt x="13832" y="3135"/>
                  </a:cubicBezTo>
                  <a:cubicBezTo>
                    <a:pt x="14649" y="2621"/>
                    <a:pt x="15768" y="2464"/>
                    <a:pt x="16765" y="2464"/>
                  </a:cubicBezTo>
                  <a:cubicBezTo>
                    <a:pt x="16867" y="2464"/>
                    <a:pt x="16969" y="2465"/>
                    <a:pt x="17068" y="2468"/>
                  </a:cubicBezTo>
                  <a:cubicBezTo>
                    <a:pt x="17216" y="2474"/>
                    <a:pt x="17364" y="2476"/>
                    <a:pt x="17512" y="2476"/>
                  </a:cubicBezTo>
                  <a:cubicBezTo>
                    <a:pt x="18987" y="2476"/>
                    <a:pt x="20446" y="2241"/>
                    <a:pt x="21937" y="2241"/>
                  </a:cubicBezTo>
                  <a:cubicBezTo>
                    <a:pt x="22214" y="2241"/>
                    <a:pt x="22492" y="2249"/>
                    <a:pt x="22772" y="2268"/>
                  </a:cubicBezTo>
                  <a:cubicBezTo>
                    <a:pt x="23318" y="2304"/>
                    <a:pt x="23862" y="2316"/>
                    <a:pt x="24405" y="2316"/>
                  </a:cubicBezTo>
                  <a:cubicBezTo>
                    <a:pt x="25447" y="2316"/>
                    <a:pt x="26486" y="2272"/>
                    <a:pt x="27529" y="2272"/>
                  </a:cubicBezTo>
                  <a:cubicBezTo>
                    <a:pt x="27966" y="2272"/>
                    <a:pt x="28404" y="2280"/>
                    <a:pt x="28843" y="2302"/>
                  </a:cubicBezTo>
                  <a:cubicBezTo>
                    <a:pt x="29165" y="2316"/>
                    <a:pt x="29490" y="2323"/>
                    <a:pt x="29817" y="2323"/>
                  </a:cubicBezTo>
                  <a:cubicBezTo>
                    <a:pt x="30982" y="2323"/>
                    <a:pt x="32174" y="2239"/>
                    <a:pt x="33346" y="2135"/>
                  </a:cubicBezTo>
                  <a:lnTo>
                    <a:pt x="41485" y="2135"/>
                  </a:lnTo>
                  <a:cubicBezTo>
                    <a:pt x="43420" y="2135"/>
                    <a:pt x="45355" y="2101"/>
                    <a:pt x="47323" y="2068"/>
                  </a:cubicBezTo>
                  <a:close/>
                  <a:moveTo>
                    <a:pt x="39251" y="0"/>
                  </a:moveTo>
                  <a:cubicBezTo>
                    <a:pt x="36511" y="0"/>
                    <a:pt x="33765" y="103"/>
                    <a:pt x="31045" y="167"/>
                  </a:cubicBezTo>
                  <a:cubicBezTo>
                    <a:pt x="29877" y="400"/>
                    <a:pt x="28743" y="534"/>
                    <a:pt x="27575" y="534"/>
                  </a:cubicBezTo>
                  <a:cubicBezTo>
                    <a:pt x="27575" y="567"/>
                    <a:pt x="27575" y="567"/>
                    <a:pt x="27575" y="567"/>
                  </a:cubicBezTo>
                  <a:lnTo>
                    <a:pt x="27275" y="534"/>
                  </a:lnTo>
                  <a:lnTo>
                    <a:pt x="26675" y="534"/>
                  </a:lnTo>
                  <a:cubicBezTo>
                    <a:pt x="25841" y="567"/>
                    <a:pt x="25007" y="634"/>
                    <a:pt x="24140" y="734"/>
                  </a:cubicBezTo>
                  <a:cubicBezTo>
                    <a:pt x="22819" y="676"/>
                    <a:pt x="21499" y="520"/>
                    <a:pt x="20179" y="520"/>
                  </a:cubicBezTo>
                  <a:cubicBezTo>
                    <a:pt x="19965" y="520"/>
                    <a:pt x="19751" y="524"/>
                    <a:pt x="19536" y="534"/>
                  </a:cubicBezTo>
                  <a:cubicBezTo>
                    <a:pt x="18675" y="563"/>
                    <a:pt x="17867" y="672"/>
                    <a:pt x="17017" y="672"/>
                  </a:cubicBezTo>
                  <a:cubicBezTo>
                    <a:pt x="16912" y="672"/>
                    <a:pt x="16807" y="671"/>
                    <a:pt x="16701" y="667"/>
                  </a:cubicBezTo>
                  <a:cubicBezTo>
                    <a:pt x="16546" y="656"/>
                    <a:pt x="16394" y="650"/>
                    <a:pt x="16243" y="650"/>
                  </a:cubicBezTo>
                  <a:cubicBezTo>
                    <a:pt x="15513" y="650"/>
                    <a:pt x="14818" y="780"/>
                    <a:pt x="14099" y="1001"/>
                  </a:cubicBezTo>
                  <a:cubicBezTo>
                    <a:pt x="12832" y="1401"/>
                    <a:pt x="11998" y="1935"/>
                    <a:pt x="11431" y="3135"/>
                  </a:cubicBezTo>
                  <a:cubicBezTo>
                    <a:pt x="10697" y="4637"/>
                    <a:pt x="11030" y="6471"/>
                    <a:pt x="11064" y="8072"/>
                  </a:cubicBezTo>
                  <a:cubicBezTo>
                    <a:pt x="11097" y="8873"/>
                    <a:pt x="11297" y="9573"/>
                    <a:pt x="11297" y="10374"/>
                  </a:cubicBezTo>
                  <a:cubicBezTo>
                    <a:pt x="11264" y="11275"/>
                    <a:pt x="11197" y="12109"/>
                    <a:pt x="11130" y="13009"/>
                  </a:cubicBezTo>
                  <a:cubicBezTo>
                    <a:pt x="11064" y="13876"/>
                    <a:pt x="11097" y="14777"/>
                    <a:pt x="11097" y="15644"/>
                  </a:cubicBezTo>
                  <a:cubicBezTo>
                    <a:pt x="11097" y="16612"/>
                    <a:pt x="10930" y="17612"/>
                    <a:pt x="10930" y="18580"/>
                  </a:cubicBezTo>
                  <a:cubicBezTo>
                    <a:pt x="10964" y="20548"/>
                    <a:pt x="10897" y="22483"/>
                    <a:pt x="10863" y="24417"/>
                  </a:cubicBezTo>
                  <a:cubicBezTo>
                    <a:pt x="10827" y="24414"/>
                    <a:pt x="10788" y="24413"/>
                    <a:pt x="10748" y="24413"/>
                  </a:cubicBezTo>
                  <a:cubicBezTo>
                    <a:pt x="10347" y="24413"/>
                    <a:pt x="9790" y="24551"/>
                    <a:pt x="9729" y="24551"/>
                  </a:cubicBezTo>
                  <a:cubicBezTo>
                    <a:pt x="8995" y="24718"/>
                    <a:pt x="8295" y="25018"/>
                    <a:pt x="7628" y="25351"/>
                  </a:cubicBezTo>
                  <a:cubicBezTo>
                    <a:pt x="6394" y="26018"/>
                    <a:pt x="5426" y="27086"/>
                    <a:pt x="4626" y="28220"/>
                  </a:cubicBezTo>
                  <a:cubicBezTo>
                    <a:pt x="3725" y="29488"/>
                    <a:pt x="3125" y="31055"/>
                    <a:pt x="2591" y="32523"/>
                  </a:cubicBezTo>
                  <a:cubicBezTo>
                    <a:pt x="2291" y="33324"/>
                    <a:pt x="1924" y="33857"/>
                    <a:pt x="1423" y="34558"/>
                  </a:cubicBezTo>
                  <a:cubicBezTo>
                    <a:pt x="923" y="35225"/>
                    <a:pt x="790" y="36126"/>
                    <a:pt x="356" y="36860"/>
                  </a:cubicBezTo>
                  <a:cubicBezTo>
                    <a:pt x="1" y="37418"/>
                    <a:pt x="515" y="38131"/>
                    <a:pt x="1045" y="38131"/>
                  </a:cubicBezTo>
                  <a:cubicBezTo>
                    <a:pt x="1212" y="38131"/>
                    <a:pt x="1380" y="38061"/>
                    <a:pt x="1523" y="37894"/>
                  </a:cubicBezTo>
                  <a:cubicBezTo>
                    <a:pt x="1590" y="37827"/>
                    <a:pt x="1624" y="37794"/>
                    <a:pt x="1657" y="37727"/>
                  </a:cubicBezTo>
                  <a:cubicBezTo>
                    <a:pt x="1690" y="37727"/>
                    <a:pt x="1690" y="37694"/>
                    <a:pt x="1724" y="37660"/>
                  </a:cubicBezTo>
                  <a:cubicBezTo>
                    <a:pt x="2191" y="37093"/>
                    <a:pt x="2558" y="36493"/>
                    <a:pt x="2958" y="35859"/>
                  </a:cubicBezTo>
                  <a:cubicBezTo>
                    <a:pt x="3125" y="35625"/>
                    <a:pt x="3325" y="35359"/>
                    <a:pt x="3492" y="35125"/>
                  </a:cubicBezTo>
                  <a:cubicBezTo>
                    <a:pt x="3492" y="35158"/>
                    <a:pt x="3525" y="35192"/>
                    <a:pt x="3558" y="35258"/>
                  </a:cubicBezTo>
                  <a:cubicBezTo>
                    <a:pt x="3658" y="35659"/>
                    <a:pt x="3792" y="36059"/>
                    <a:pt x="3892" y="36493"/>
                  </a:cubicBezTo>
                  <a:cubicBezTo>
                    <a:pt x="4059" y="37060"/>
                    <a:pt x="4159" y="37760"/>
                    <a:pt x="4492" y="38261"/>
                  </a:cubicBezTo>
                  <a:cubicBezTo>
                    <a:pt x="4637" y="38502"/>
                    <a:pt x="4887" y="38674"/>
                    <a:pt x="5154" y="38674"/>
                  </a:cubicBezTo>
                  <a:cubicBezTo>
                    <a:pt x="5255" y="38674"/>
                    <a:pt x="5359" y="38649"/>
                    <a:pt x="5460" y="38594"/>
                  </a:cubicBezTo>
                  <a:cubicBezTo>
                    <a:pt x="6560" y="37960"/>
                    <a:pt x="5726" y="36493"/>
                    <a:pt x="5059" y="35258"/>
                  </a:cubicBezTo>
                  <a:cubicBezTo>
                    <a:pt x="5026" y="35192"/>
                    <a:pt x="5026" y="35125"/>
                    <a:pt x="4993" y="35058"/>
                  </a:cubicBezTo>
                  <a:lnTo>
                    <a:pt x="4993" y="35058"/>
                  </a:lnTo>
                  <a:cubicBezTo>
                    <a:pt x="5593" y="35392"/>
                    <a:pt x="6093" y="35926"/>
                    <a:pt x="6627" y="36326"/>
                  </a:cubicBezTo>
                  <a:cubicBezTo>
                    <a:pt x="6757" y="36415"/>
                    <a:pt x="6886" y="36453"/>
                    <a:pt x="7005" y="36453"/>
                  </a:cubicBezTo>
                  <a:cubicBezTo>
                    <a:pt x="7556" y="36453"/>
                    <a:pt x="7910" y="35631"/>
                    <a:pt x="7361" y="35192"/>
                  </a:cubicBezTo>
                  <a:cubicBezTo>
                    <a:pt x="6460" y="34458"/>
                    <a:pt x="5526" y="33691"/>
                    <a:pt x="4359" y="33457"/>
                  </a:cubicBezTo>
                  <a:cubicBezTo>
                    <a:pt x="4692" y="32623"/>
                    <a:pt x="4926" y="31689"/>
                    <a:pt x="5259" y="30922"/>
                  </a:cubicBezTo>
                  <a:cubicBezTo>
                    <a:pt x="6327" y="28420"/>
                    <a:pt x="8262" y="26452"/>
                    <a:pt x="10830" y="25652"/>
                  </a:cubicBezTo>
                  <a:lnTo>
                    <a:pt x="10830" y="25652"/>
                  </a:lnTo>
                  <a:cubicBezTo>
                    <a:pt x="10797" y="27219"/>
                    <a:pt x="10763" y="28754"/>
                    <a:pt x="10763" y="30322"/>
                  </a:cubicBezTo>
                  <a:cubicBezTo>
                    <a:pt x="10763" y="32123"/>
                    <a:pt x="10897" y="33857"/>
                    <a:pt x="10930" y="35659"/>
                  </a:cubicBezTo>
                  <a:cubicBezTo>
                    <a:pt x="10997" y="37694"/>
                    <a:pt x="11330" y="39662"/>
                    <a:pt x="11431" y="41663"/>
                  </a:cubicBezTo>
                  <a:cubicBezTo>
                    <a:pt x="11497" y="43498"/>
                    <a:pt x="11631" y="45299"/>
                    <a:pt x="11631" y="47134"/>
                  </a:cubicBezTo>
                  <a:cubicBezTo>
                    <a:pt x="11631" y="48902"/>
                    <a:pt x="11731" y="50069"/>
                    <a:pt x="12932" y="51470"/>
                  </a:cubicBezTo>
                  <a:cubicBezTo>
                    <a:pt x="13999" y="52738"/>
                    <a:pt x="15133" y="53105"/>
                    <a:pt x="16701" y="53405"/>
                  </a:cubicBezTo>
                  <a:cubicBezTo>
                    <a:pt x="17065" y="53478"/>
                    <a:pt x="17436" y="53493"/>
                    <a:pt x="17810" y="53493"/>
                  </a:cubicBezTo>
                  <a:cubicBezTo>
                    <a:pt x="18090" y="53493"/>
                    <a:pt x="18371" y="53484"/>
                    <a:pt x="18654" y="53484"/>
                  </a:cubicBezTo>
                  <a:cubicBezTo>
                    <a:pt x="18859" y="53484"/>
                    <a:pt x="19064" y="53489"/>
                    <a:pt x="19269" y="53505"/>
                  </a:cubicBezTo>
                  <a:cubicBezTo>
                    <a:pt x="20270" y="53605"/>
                    <a:pt x="21238" y="53805"/>
                    <a:pt x="22238" y="53872"/>
                  </a:cubicBezTo>
                  <a:cubicBezTo>
                    <a:pt x="23966" y="53995"/>
                    <a:pt x="25637" y="54176"/>
                    <a:pt x="27356" y="54176"/>
                  </a:cubicBezTo>
                  <a:cubicBezTo>
                    <a:pt x="27496" y="54176"/>
                    <a:pt x="27635" y="54174"/>
                    <a:pt x="27776" y="54172"/>
                  </a:cubicBezTo>
                  <a:cubicBezTo>
                    <a:pt x="27942" y="54169"/>
                    <a:pt x="28109" y="54168"/>
                    <a:pt x="28276" y="54168"/>
                  </a:cubicBezTo>
                  <a:cubicBezTo>
                    <a:pt x="30282" y="54168"/>
                    <a:pt x="32312" y="54339"/>
                    <a:pt x="34314" y="54339"/>
                  </a:cubicBezTo>
                  <a:cubicBezTo>
                    <a:pt x="34439" y="54340"/>
                    <a:pt x="34563" y="54340"/>
                    <a:pt x="34688" y="54340"/>
                  </a:cubicBezTo>
                  <a:cubicBezTo>
                    <a:pt x="38228" y="54340"/>
                    <a:pt x="41709" y="53894"/>
                    <a:pt x="45221" y="53572"/>
                  </a:cubicBezTo>
                  <a:cubicBezTo>
                    <a:pt x="47223" y="53371"/>
                    <a:pt x="49224" y="53338"/>
                    <a:pt x="51226" y="53138"/>
                  </a:cubicBezTo>
                  <a:cubicBezTo>
                    <a:pt x="51292" y="53138"/>
                    <a:pt x="51359" y="53105"/>
                    <a:pt x="51459" y="53105"/>
                  </a:cubicBezTo>
                  <a:cubicBezTo>
                    <a:pt x="52207" y="53125"/>
                    <a:pt x="52981" y="53172"/>
                    <a:pt x="53756" y="53172"/>
                  </a:cubicBezTo>
                  <a:cubicBezTo>
                    <a:pt x="54226" y="53172"/>
                    <a:pt x="54696" y="53155"/>
                    <a:pt x="55162" y="53105"/>
                  </a:cubicBezTo>
                  <a:cubicBezTo>
                    <a:pt x="55455" y="53153"/>
                    <a:pt x="55748" y="53184"/>
                    <a:pt x="56054" y="53184"/>
                  </a:cubicBezTo>
                  <a:cubicBezTo>
                    <a:pt x="56166" y="53184"/>
                    <a:pt x="56280" y="53180"/>
                    <a:pt x="56396" y="53171"/>
                  </a:cubicBezTo>
                  <a:cubicBezTo>
                    <a:pt x="59665" y="52704"/>
                    <a:pt x="59732" y="48001"/>
                    <a:pt x="59732" y="45566"/>
                  </a:cubicBezTo>
                  <a:lnTo>
                    <a:pt x="59732" y="45499"/>
                  </a:lnTo>
                  <a:cubicBezTo>
                    <a:pt x="59965" y="43898"/>
                    <a:pt x="60132" y="42330"/>
                    <a:pt x="60232" y="40729"/>
                  </a:cubicBezTo>
                  <a:cubicBezTo>
                    <a:pt x="60265" y="40362"/>
                    <a:pt x="60299" y="40029"/>
                    <a:pt x="60332" y="39695"/>
                  </a:cubicBezTo>
                  <a:cubicBezTo>
                    <a:pt x="60499" y="37694"/>
                    <a:pt x="60699" y="35759"/>
                    <a:pt x="60766" y="33791"/>
                  </a:cubicBezTo>
                  <a:cubicBezTo>
                    <a:pt x="60832" y="31422"/>
                    <a:pt x="60632" y="29087"/>
                    <a:pt x="60466" y="26752"/>
                  </a:cubicBezTo>
                  <a:lnTo>
                    <a:pt x="60466" y="26752"/>
                  </a:lnTo>
                  <a:cubicBezTo>
                    <a:pt x="60799" y="27219"/>
                    <a:pt x="61166" y="27553"/>
                    <a:pt x="61733" y="27820"/>
                  </a:cubicBezTo>
                  <a:cubicBezTo>
                    <a:pt x="62303" y="28123"/>
                    <a:pt x="62856" y="28250"/>
                    <a:pt x="63398" y="28250"/>
                  </a:cubicBezTo>
                  <a:cubicBezTo>
                    <a:pt x="64344" y="28250"/>
                    <a:pt x="65257" y="27862"/>
                    <a:pt x="66170" y="27353"/>
                  </a:cubicBezTo>
                  <a:cubicBezTo>
                    <a:pt x="69138" y="25718"/>
                    <a:pt x="70406" y="22449"/>
                    <a:pt x="70072" y="19214"/>
                  </a:cubicBezTo>
                  <a:cubicBezTo>
                    <a:pt x="70673" y="19047"/>
                    <a:pt x="71207" y="18813"/>
                    <a:pt x="71807" y="18613"/>
                  </a:cubicBezTo>
                  <a:cubicBezTo>
                    <a:pt x="72641" y="18313"/>
                    <a:pt x="73475" y="18146"/>
                    <a:pt x="74242" y="17679"/>
                  </a:cubicBezTo>
                  <a:cubicBezTo>
                    <a:pt x="74936" y="17257"/>
                    <a:pt x="74675" y="16070"/>
                    <a:pt x="73927" y="16070"/>
                  </a:cubicBezTo>
                  <a:cubicBezTo>
                    <a:pt x="73848" y="16070"/>
                    <a:pt x="73764" y="16083"/>
                    <a:pt x="73675" y="16111"/>
                  </a:cubicBezTo>
                  <a:cubicBezTo>
                    <a:pt x="72741" y="16445"/>
                    <a:pt x="71807" y="16845"/>
                    <a:pt x="70906" y="17246"/>
                  </a:cubicBezTo>
                  <a:cubicBezTo>
                    <a:pt x="70906" y="17212"/>
                    <a:pt x="70906" y="17145"/>
                    <a:pt x="70940" y="17112"/>
                  </a:cubicBezTo>
                  <a:cubicBezTo>
                    <a:pt x="70940" y="17045"/>
                    <a:pt x="70940" y="17012"/>
                    <a:pt x="70973" y="16979"/>
                  </a:cubicBezTo>
                  <a:cubicBezTo>
                    <a:pt x="71473" y="15778"/>
                    <a:pt x="72007" y="14577"/>
                    <a:pt x="71874" y="13343"/>
                  </a:cubicBezTo>
                  <a:cubicBezTo>
                    <a:pt x="71835" y="12935"/>
                    <a:pt x="71446" y="12708"/>
                    <a:pt x="71068" y="12708"/>
                  </a:cubicBezTo>
                  <a:cubicBezTo>
                    <a:pt x="70797" y="12708"/>
                    <a:pt x="70531" y="12825"/>
                    <a:pt x="70406" y="13076"/>
                  </a:cubicBezTo>
                  <a:cubicBezTo>
                    <a:pt x="69972" y="13810"/>
                    <a:pt x="69972" y="14644"/>
                    <a:pt x="69739" y="15444"/>
                  </a:cubicBezTo>
                  <a:cubicBezTo>
                    <a:pt x="69639" y="15711"/>
                    <a:pt x="69572" y="16178"/>
                    <a:pt x="69472" y="16578"/>
                  </a:cubicBezTo>
                  <a:cubicBezTo>
                    <a:pt x="69072" y="15711"/>
                    <a:pt x="68638" y="14810"/>
                    <a:pt x="67771" y="14343"/>
                  </a:cubicBezTo>
                  <a:cubicBezTo>
                    <a:pt x="67611" y="14267"/>
                    <a:pt x="67443" y="14232"/>
                    <a:pt x="67278" y="14232"/>
                  </a:cubicBezTo>
                  <a:cubicBezTo>
                    <a:pt x="66585" y="14232"/>
                    <a:pt x="65965" y="14856"/>
                    <a:pt x="66370" y="15611"/>
                  </a:cubicBezTo>
                  <a:cubicBezTo>
                    <a:pt x="66937" y="16712"/>
                    <a:pt x="67671" y="17612"/>
                    <a:pt x="68438" y="18513"/>
                  </a:cubicBezTo>
                  <a:cubicBezTo>
                    <a:pt x="68271" y="19647"/>
                    <a:pt x="68304" y="20781"/>
                    <a:pt x="68038" y="21916"/>
                  </a:cubicBezTo>
                  <a:cubicBezTo>
                    <a:pt x="67704" y="23383"/>
                    <a:pt x="66870" y="24517"/>
                    <a:pt x="65603" y="25351"/>
                  </a:cubicBezTo>
                  <a:cubicBezTo>
                    <a:pt x="64763" y="25926"/>
                    <a:pt x="64012" y="26280"/>
                    <a:pt x="63174" y="26280"/>
                  </a:cubicBezTo>
                  <a:cubicBezTo>
                    <a:pt x="62746" y="26280"/>
                    <a:pt x="62296" y="26188"/>
                    <a:pt x="61800" y="25985"/>
                  </a:cubicBezTo>
                  <a:cubicBezTo>
                    <a:pt x="61266" y="25752"/>
                    <a:pt x="60832" y="25251"/>
                    <a:pt x="60332" y="24951"/>
                  </a:cubicBezTo>
                  <a:cubicBezTo>
                    <a:pt x="60299" y="24017"/>
                    <a:pt x="60265" y="23116"/>
                    <a:pt x="60265" y="22216"/>
                  </a:cubicBezTo>
                  <a:cubicBezTo>
                    <a:pt x="60232" y="18180"/>
                    <a:pt x="60766" y="14177"/>
                    <a:pt x="60766" y="10140"/>
                  </a:cubicBezTo>
                  <a:cubicBezTo>
                    <a:pt x="60766" y="8339"/>
                    <a:pt x="60632" y="6605"/>
                    <a:pt x="60566" y="4803"/>
                  </a:cubicBezTo>
                  <a:cubicBezTo>
                    <a:pt x="60532" y="3402"/>
                    <a:pt x="59665" y="2435"/>
                    <a:pt x="58464" y="1901"/>
                  </a:cubicBezTo>
                  <a:cubicBezTo>
                    <a:pt x="57630" y="1534"/>
                    <a:pt x="56629" y="1434"/>
                    <a:pt x="55729" y="1334"/>
                  </a:cubicBezTo>
                  <a:cubicBezTo>
                    <a:pt x="55595" y="1301"/>
                    <a:pt x="55462" y="1234"/>
                    <a:pt x="55329" y="1201"/>
                  </a:cubicBezTo>
                  <a:cubicBezTo>
                    <a:pt x="53931" y="774"/>
                    <a:pt x="52433" y="651"/>
                    <a:pt x="50917" y="651"/>
                  </a:cubicBezTo>
                  <a:cubicBezTo>
                    <a:pt x="50298" y="651"/>
                    <a:pt x="49676" y="671"/>
                    <a:pt x="49057" y="700"/>
                  </a:cubicBezTo>
                  <a:cubicBezTo>
                    <a:pt x="47390" y="500"/>
                    <a:pt x="45722" y="233"/>
                    <a:pt x="44020" y="133"/>
                  </a:cubicBezTo>
                  <a:cubicBezTo>
                    <a:pt x="42437" y="35"/>
                    <a:pt x="40845" y="0"/>
                    <a:pt x="392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17"/>
          <p:cNvGrpSpPr/>
          <p:nvPr/>
        </p:nvGrpSpPr>
        <p:grpSpPr>
          <a:xfrm>
            <a:off x="1146250" y="2450939"/>
            <a:ext cx="2705463" cy="1171935"/>
            <a:chOff x="1024906" y="1325525"/>
            <a:chExt cx="3136769" cy="1358450"/>
          </a:xfrm>
        </p:grpSpPr>
        <p:sp>
          <p:nvSpPr>
            <p:cNvPr id="204" name="Google Shape;204;p17"/>
            <p:cNvSpPr/>
            <p:nvPr/>
          </p:nvSpPr>
          <p:spPr>
            <a:xfrm>
              <a:off x="2680325" y="1342106"/>
              <a:ext cx="1210050" cy="1275950"/>
            </a:xfrm>
            <a:custGeom>
              <a:rect b="b" l="l" r="r" t="t"/>
              <a:pathLst>
                <a:path extrusionOk="0" h="51038" w="48402">
                  <a:moveTo>
                    <a:pt x="38740" y="1"/>
                  </a:moveTo>
                  <a:cubicBezTo>
                    <a:pt x="37923" y="1"/>
                    <a:pt x="37103" y="22"/>
                    <a:pt x="36313" y="22"/>
                  </a:cubicBezTo>
                  <a:cubicBezTo>
                    <a:pt x="36115" y="22"/>
                    <a:pt x="35919" y="21"/>
                    <a:pt x="35726" y="17"/>
                  </a:cubicBezTo>
                  <a:cubicBezTo>
                    <a:pt x="35514" y="15"/>
                    <a:pt x="35301" y="14"/>
                    <a:pt x="35089" y="14"/>
                  </a:cubicBezTo>
                  <a:cubicBezTo>
                    <a:pt x="33145" y="14"/>
                    <a:pt x="31187" y="112"/>
                    <a:pt x="29239" y="112"/>
                  </a:cubicBezTo>
                  <a:cubicBezTo>
                    <a:pt x="28687" y="112"/>
                    <a:pt x="28136" y="104"/>
                    <a:pt x="27587" y="84"/>
                  </a:cubicBezTo>
                  <a:cubicBezTo>
                    <a:pt x="26814" y="56"/>
                    <a:pt x="26042" y="45"/>
                    <a:pt x="25271" y="45"/>
                  </a:cubicBezTo>
                  <a:cubicBezTo>
                    <a:pt x="22186" y="45"/>
                    <a:pt x="19111" y="223"/>
                    <a:pt x="16026" y="223"/>
                  </a:cubicBezTo>
                  <a:cubicBezTo>
                    <a:pt x="15255" y="223"/>
                    <a:pt x="14483" y="212"/>
                    <a:pt x="13710" y="184"/>
                  </a:cubicBezTo>
                  <a:cubicBezTo>
                    <a:pt x="13497" y="174"/>
                    <a:pt x="13284" y="170"/>
                    <a:pt x="13069" y="170"/>
                  </a:cubicBezTo>
                  <a:cubicBezTo>
                    <a:pt x="11622" y="170"/>
                    <a:pt x="10139" y="368"/>
                    <a:pt x="8693" y="368"/>
                  </a:cubicBezTo>
                  <a:cubicBezTo>
                    <a:pt x="8203" y="368"/>
                    <a:pt x="7717" y="345"/>
                    <a:pt x="7239" y="284"/>
                  </a:cubicBezTo>
                  <a:cubicBezTo>
                    <a:pt x="6764" y="224"/>
                    <a:pt x="6267" y="183"/>
                    <a:pt x="5771" y="183"/>
                  </a:cubicBezTo>
                  <a:cubicBezTo>
                    <a:pt x="4351" y="183"/>
                    <a:pt x="2942" y="514"/>
                    <a:pt x="2102" y="1652"/>
                  </a:cubicBezTo>
                  <a:cubicBezTo>
                    <a:pt x="2035" y="1752"/>
                    <a:pt x="1968" y="1852"/>
                    <a:pt x="1902" y="1952"/>
                  </a:cubicBezTo>
                  <a:cubicBezTo>
                    <a:pt x="1801" y="2019"/>
                    <a:pt x="1668" y="2119"/>
                    <a:pt x="1568" y="2219"/>
                  </a:cubicBezTo>
                  <a:cubicBezTo>
                    <a:pt x="134" y="3553"/>
                    <a:pt x="400" y="4954"/>
                    <a:pt x="200" y="6722"/>
                  </a:cubicBezTo>
                  <a:cubicBezTo>
                    <a:pt x="0" y="8457"/>
                    <a:pt x="200" y="10325"/>
                    <a:pt x="167" y="12093"/>
                  </a:cubicBezTo>
                  <a:cubicBezTo>
                    <a:pt x="100" y="12927"/>
                    <a:pt x="400" y="13560"/>
                    <a:pt x="867" y="13961"/>
                  </a:cubicBezTo>
                  <a:cubicBezTo>
                    <a:pt x="834" y="14995"/>
                    <a:pt x="867" y="15995"/>
                    <a:pt x="867" y="16896"/>
                  </a:cubicBezTo>
                  <a:cubicBezTo>
                    <a:pt x="467" y="19965"/>
                    <a:pt x="567" y="23067"/>
                    <a:pt x="601" y="26169"/>
                  </a:cubicBezTo>
                  <a:cubicBezTo>
                    <a:pt x="601" y="26837"/>
                    <a:pt x="601" y="27504"/>
                    <a:pt x="601" y="28171"/>
                  </a:cubicBezTo>
                  <a:cubicBezTo>
                    <a:pt x="601" y="28805"/>
                    <a:pt x="734" y="29372"/>
                    <a:pt x="968" y="29805"/>
                  </a:cubicBezTo>
                  <a:cubicBezTo>
                    <a:pt x="834" y="33675"/>
                    <a:pt x="1301" y="37511"/>
                    <a:pt x="1301" y="41347"/>
                  </a:cubicBezTo>
                  <a:cubicBezTo>
                    <a:pt x="1301" y="43215"/>
                    <a:pt x="1334" y="45083"/>
                    <a:pt x="1468" y="46951"/>
                  </a:cubicBezTo>
                  <a:cubicBezTo>
                    <a:pt x="1601" y="49019"/>
                    <a:pt x="3503" y="50053"/>
                    <a:pt x="5404" y="50287"/>
                  </a:cubicBezTo>
                  <a:cubicBezTo>
                    <a:pt x="5455" y="50291"/>
                    <a:pt x="5506" y="50293"/>
                    <a:pt x="5556" y="50293"/>
                  </a:cubicBezTo>
                  <a:cubicBezTo>
                    <a:pt x="5905" y="50293"/>
                    <a:pt x="6247" y="50195"/>
                    <a:pt x="6538" y="50020"/>
                  </a:cubicBezTo>
                  <a:cubicBezTo>
                    <a:pt x="7105" y="50453"/>
                    <a:pt x="7706" y="50787"/>
                    <a:pt x="8506" y="50920"/>
                  </a:cubicBezTo>
                  <a:cubicBezTo>
                    <a:pt x="9233" y="51005"/>
                    <a:pt x="9968" y="51037"/>
                    <a:pt x="10706" y="51037"/>
                  </a:cubicBezTo>
                  <a:cubicBezTo>
                    <a:pt x="12001" y="51037"/>
                    <a:pt x="13302" y="50939"/>
                    <a:pt x="14577" y="50854"/>
                  </a:cubicBezTo>
                  <a:cubicBezTo>
                    <a:pt x="18128" y="50630"/>
                    <a:pt x="21750" y="50430"/>
                    <a:pt x="25304" y="50430"/>
                  </a:cubicBezTo>
                  <a:cubicBezTo>
                    <a:pt x="25990" y="50430"/>
                    <a:pt x="26673" y="50437"/>
                    <a:pt x="27353" y="50453"/>
                  </a:cubicBezTo>
                  <a:cubicBezTo>
                    <a:pt x="27622" y="50458"/>
                    <a:pt x="27892" y="50459"/>
                    <a:pt x="28162" y="50459"/>
                  </a:cubicBezTo>
                  <a:cubicBezTo>
                    <a:pt x="28682" y="50459"/>
                    <a:pt x="29205" y="50454"/>
                    <a:pt x="29728" y="50454"/>
                  </a:cubicBezTo>
                  <a:cubicBezTo>
                    <a:pt x="30961" y="50454"/>
                    <a:pt x="32194" y="50484"/>
                    <a:pt x="33391" y="50687"/>
                  </a:cubicBezTo>
                  <a:cubicBezTo>
                    <a:pt x="33921" y="50765"/>
                    <a:pt x="34451" y="50791"/>
                    <a:pt x="34982" y="50791"/>
                  </a:cubicBezTo>
                  <a:cubicBezTo>
                    <a:pt x="36048" y="50791"/>
                    <a:pt x="37115" y="50686"/>
                    <a:pt x="38182" y="50686"/>
                  </a:cubicBezTo>
                  <a:cubicBezTo>
                    <a:pt x="38619" y="50686"/>
                    <a:pt x="39057" y="50703"/>
                    <a:pt x="39495" y="50754"/>
                  </a:cubicBezTo>
                  <a:cubicBezTo>
                    <a:pt x="40171" y="50834"/>
                    <a:pt x="40943" y="50896"/>
                    <a:pt x="41736" y="50896"/>
                  </a:cubicBezTo>
                  <a:cubicBezTo>
                    <a:pt x="44547" y="50896"/>
                    <a:pt x="47620" y="50125"/>
                    <a:pt x="47567" y="46717"/>
                  </a:cubicBezTo>
                  <a:cubicBezTo>
                    <a:pt x="47567" y="46517"/>
                    <a:pt x="47534" y="46317"/>
                    <a:pt x="47467" y="46117"/>
                  </a:cubicBezTo>
                  <a:cubicBezTo>
                    <a:pt x="47567" y="45884"/>
                    <a:pt x="47601" y="45617"/>
                    <a:pt x="47634" y="45316"/>
                  </a:cubicBezTo>
                  <a:cubicBezTo>
                    <a:pt x="47734" y="41681"/>
                    <a:pt x="47467" y="38011"/>
                    <a:pt x="47868" y="34375"/>
                  </a:cubicBezTo>
                  <a:cubicBezTo>
                    <a:pt x="48235" y="31273"/>
                    <a:pt x="48401" y="28004"/>
                    <a:pt x="48101" y="24868"/>
                  </a:cubicBezTo>
                  <a:cubicBezTo>
                    <a:pt x="47801" y="21733"/>
                    <a:pt x="47868" y="18497"/>
                    <a:pt x="47501" y="15362"/>
                  </a:cubicBezTo>
                  <a:cubicBezTo>
                    <a:pt x="47467" y="14961"/>
                    <a:pt x="47434" y="14528"/>
                    <a:pt x="47434" y="14127"/>
                  </a:cubicBezTo>
                  <a:cubicBezTo>
                    <a:pt x="47901" y="11759"/>
                    <a:pt x="47901" y="9291"/>
                    <a:pt x="47801" y="6856"/>
                  </a:cubicBezTo>
                  <a:cubicBezTo>
                    <a:pt x="47834" y="6589"/>
                    <a:pt x="47801" y="6355"/>
                    <a:pt x="47734" y="6155"/>
                  </a:cubicBezTo>
                  <a:cubicBezTo>
                    <a:pt x="47901" y="4654"/>
                    <a:pt x="47901" y="3086"/>
                    <a:pt x="46834" y="2052"/>
                  </a:cubicBezTo>
                  <a:cubicBezTo>
                    <a:pt x="45399" y="618"/>
                    <a:pt x="43631" y="484"/>
                    <a:pt x="41730" y="184"/>
                  </a:cubicBezTo>
                  <a:cubicBezTo>
                    <a:pt x="40779" y="34"/>
                    <a:pt x="39762" y="1"/>
                    <a:pt x="38740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</a:t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2663375" y="1376575"/>
              <a:ext cx="1163350" cy="1274425"/>
            </a:xfrm>
            <a:custGeom>
              <a:rect b="b" l="l" r="r" t="t"/>
              <a:pathLst>
                <a:path extrusionOk="0" h="50977" w="46534">
                  <a:moveTo>
                    <a:pt x="3446" y="0"/>
                  </a:moveTo>
                  <a:cubicBezTo>
                    <a:pt x="3361" y="0"/>
                    <a:pt x="3268" y="28"/>
                    <a:pt x="3169" y="92"/>
                  </a:cubicBezTo>
                  <a:cubicBezTo>
                    <a:pt x="2402" y="592"/>
                    <a:pt x="1702" y="859"/>
                    <a:pt x="1101" y="1593"/>
                  </a:cubicBezTo>
                  <a:cubicBezTo>
                    <a:pt x="434" y="2360"/>
                    <a:pt x="201" y="3527"/>
                    <a:pt x="134" y="4528"/>
                  </a:cubicBezTo>
                  <a:cubicBezTo>
                    <a:pt x="0" y="5796"/>
                    <a:pt x="101" y="7097"/>
                    <a:pt x="101" y="8398"/>
                  </a:cubicBezTo>
                  <a:cubicBezTo>
                    <a:pt x="101" y="9598"/>
                    <a:pt x="434" y="10766"/>
                    <a:pt x="301" y="11967"/>
                  </a:cubicBezTo>
                  <a:cubicBezTo>
                    <a:pt x="101" y="13301"/>
                    <a:pt x="534" y="14602"/>
                    <a:pt x="434" y="15936"/>
                  </a:cubicBezTo>
                  <a:cubicBezTo>
                    <a:pt x="367" y="17204"/>
                    <a:pt x="568" y="18505"/>
                    <a:pt x="534" y="19806"/>
                  </a:cubicBezTo>
                  <a:cubicBezTo>
                    <a:pt x="501" y="21007"/>
                    <a:pt x="501" y="22207"/>
                    <a:pt x="601" y="23408"/>
                  </a:cubicBezTo>
                  <a:cubicBezTo>
                    <a:pt x="668" y="24576"/>
                    <a:pt x="401" y="25743"/>
                    <a:pt x="634" y="26877"/>
                  </a:cubicBezTo>
                  <a:cubicBezTo>
                    <a:pt x="668" y="27111"/>
                    <a:pt x="801" y="27344"/>
                    <a:pt x="1001" y="27478"/>
                  </a:cubicBezTo>
                  <a:cubicBezTo>
                    <a:pt x="1001" y="27545"/>
                    <a:pt x="1001" y="27611"/>
                    <a:pt x="968" y="27645"/>
                  </a:cubicBezTo>
                  <a:cubicBezTo>
                    <a:pt x="801" y="28679"/>
                    <a:pt x="968" y="29813"/>
                    <a:pt x="801" y="30880"/>
                  </a:cubicBezTo>
                  <a:cubicBezTo>
                    <a:pt x="701" y="31681"/>
                    <a:pt x="768" y="32581"/>
                    <a:pt x="834" y="33349"/>
                  </a:cubicBezTo>
                  <a:cubicBezTo>
                    <a:pt x="901" y="34483"/>
                    <a:pt x="901" y="35650"/>
                    <a:pt x="1068" y="36751"/>
                  </a:cubicBezTo>
                  <a:cubicBezTo>
                    <a:pt x="1335" y="38953"/>
                    <a:pt x="868" y="41254"/>
                    <a:pt x="1268" y="43389"/>
                  </a:cubicBezTo>
                  <a:cubicBezTo>
                    <a:pt x="1602" y="45291"/>
                    <a:pt x="1468" y="47392"/>
                    <a:pt x="3203" y="48726"/>
                  </a:cubicBezTo>
                  <a:cubicBezTo>
                    <a:pt x="4971" y="50061"/>
                    <a:pt x="7106" y="50061"/>
                    <a:pt x="9207" y="50361"/>
                  </a:cubicBezTo>
                  <a:cubicBezTo>
                    <a:pt x="11542" y="50761"/>
                    <a:pt x="13944" y="50861"/>
                    <a:pt x="16312" y="50928"/>
                  </a:cubicBezTo>
                  <a:cubicBezTo>
                    <a:pt x="17244" y="50943"/>
                    <a:pt x="18175" y="50976"/>
                    <a:pt x="19104" y="50976"/>
                  </a:cubicBezTo>
                  <a:cubicBezTo>
                    <a:pt x="20304" y="50976"/>
                    <a:pt x="21499" y="50920"/>
                    <a:pt x="22683" y="50694"/>
                  </a:cubicBezTo>
                  <a:cubicBezTo>
                    <a:pt x="23256" y="50588"/>
                    <a:pt x="23859" y="50571"/>
                    <a:pt x="24470" y="50571"/>
                  </a:cubicBezTo>
                  <a:cubicBezTo>
                    <a:pt x="24743" y="50571"/>
                    <a:pt x="25017" y="50575"/>
                    <a:pt x="25290" y="50575"/>
                  </a:cubicBezTo>
                  <a:cubicBezTo>
                    <a:pt x="26514" y="50575"/>
                    <a:pt x="27730" y="50509"/>
                    <a:pt x="28754" y="49794"/>
                  </a:cubicBezTo>
                  <a:cubicBezTo>
                    <a:pt x="28788" y="49794"/>
                    <a:pt x="28821" y="49760"/>
                    <a:pt x="28854" y="49727"/>
                  </a:cubicBezTo>
                  <a:cubicBezTo>
                    <a:pt x="28921" y="49760"/>
                    <a:pt x="28954" y="49760"/>
                    <a:pt x="28988" y="49794"/>
                  </a:cubicBezTo>
                  <a:cubicBezTo>
                    <a:pt x="29722" y="50027"/>
                    <a:pt x="30456" y="50127"/>
                    <a:pt x="31189" y="50294"/>
                  </a:cubicBezTo>
                  <a:cubicBezTo>
                    <a:pt x="31765" y="50418"/>
                    <a:pt x="32361" y="50459"/>
                    <a:pt x="32964" y="50459"/>
                  </a:cubicBezTo>
                  <a:cubicBezTo>
                    <a:pt x="34065" y="50459"/>
                    <a:pt x="35194" y="50325"/>
                    <a:pt x="36290" y="50325"/>
                  </a:cubicBezTo>
                  <a:cubicBezTo>
                    <a:pt x="36369" y="50325"/>
                    <a:pt x="36448" y="50326"/>
                    <a:pt x="36527" y="50328"/>
                  </a:cubicBezTo>
                  <a:cubicBezTo>
                    <a:pt x="37494" y="50328"/>
                    <a:pt x="38461" y="50294"/>
                    <a:pt x="39429" y="50294"/>
                  </a:cubicBezTo>
                  <a:cubicBezTo>
                    <a:pt x="39507" y="50292"/>
                    <a:pt x="39584" y="50290"/>
                    <a:pt x="39661" y="50290"/>
                  </a:cubicBezTo>
                  <a:cubicBezTo>
                    <a:pt x="40599" y="50290"/>
                    <a:pt x="41441" y="50469"/>
                    <a:pt x="42397" y="50561"/>
                  </a:cubicBezTo>
                  <a:cubicBezTo>
                    <a:pt x="42541" y="50575"/>
                    <a:pt x="42691" y="50582"/>
                    <a:pt x="42845" y="50582"/>
                  </a:cubicBezTo>
                  <a:cubicBezTo>
                    <a:pt x="44188" y="50582"/>
                    <a:pt x="45821" y="50047"/>
                    <a:pt x="46300" y="48760"/>
                  </a:cubicBezTo>
                  <a:cubicBezTo>
                    <a:pt x="46534" y="48126"/>
                    <a:pt x="46033" y="47292"/>
                    <a:pt x="45299" y="47292"/>
                  </a:cubicBezTo>
                  <a:cubicBezTo>
                    <a:pt x="44699" y="47292"/>
                    <a:pt x="44165" y="47459"/>
                    <a:pt x="43565" y="47559"/>
                  </a:cubicBezTo>
                  <a:cubicBezTo>
                    <a:pt x="43317" y="47613"/>
                    <a:pt x="43094" y="47632"/>
                    <a:pt x="42879" y="47632"/>
                  </a:cubicBezTo>
                  <a:cubicBezTo>
                    <a:pt x="42428" y="47632"/>
                    <a:pt x="42016" y="47548"/>
                    <a:pt x="41497" y="47526"/>
                  </a:cubicBezTo>
                  <a:cubicBezTo>
                    <a:pt x="40947" y="47494"/>
                    <a:pt x="40397" y="47482"/>
                    <a:pt x="39846" y="47482"/>
                  </a:cubicBezTo>
                  <a:cubicBezTo>
                    <a:pt x="38659" y="47482"/>
                    <a:pt x="37467" y="47536"/>
                    <a:pt x="36260" y="47559"/>
                  </a:cubicBezTo>
                  <a:cubicBezTo>
                    <a:pt x="34961" y="47559"/>
                    <a:pt x="33663" y="47822"/>
                    <a:pt x="32365" y="47822"/>
                  </a:cubicBezTo>
                  <a:cubicBezTo>
                    <a:pt x="32129" y="47822"/>
                    <a:pt x="31892" y="47813"/>
                    <a:pt x="31656" y="47792"/>
                  </a:cubicBezTo>
                  <a:cubicBezTo>
                    <a:pt x="31023" y="47726"/>
                    <a:pt x="30389" y="47626"/>
                    <a:pt x="29755" y="47626"/>
                  </a:cubicBezTo>
                  <a:cubicBezTo>
                    <a:pt x="29188" y="47626"/>
                    <a:pt x="28721" y="47892"/>
                    <a:pt x="28221" y="48059"/>
                  </a:cubicBezTo>
                  <a:cubicBezTo>
                    <a:pt x="27956" y="47954"/>
                    <a:pt x="27692" y="47913"/>
                    <a:pt x="27418" y="47913"/>
                  </a:cubicBezTo>
                  <a:cubicBezTo>
                    <a:pt x="27173" y="47913"/>
                    <a:pt x="26920" y="47945"/>
                    <a:pt x="26653" y="47993"/>
                  </a:cubicBezTo>
                  <a:cubicBezTo>
                    <a:pt x="25668" y="48108"/>
                    <a:pt x="24758" y="48199"/>
                    <a:pt x="23793" y="48199"/>
                  </a:cubicBezTo>
                  <a:cubicBezTo>
                    <a:pt x="23647" y="48199"/>
                    <a:pt x="23500" y="48197"/>
                    <a:pt x="23350" y="48193"/>
                  </a:cubicBezTo>
                  <a:cubicBezTo>
                    <a:pt x="23242" y="48189"/>
                    <a:pt x="23132" y="48187"/>
                    <a:pt x="23023" y="48187"/>
                  </a:cubicBezTo>
                  <a:cubicBezTo>
                    <a:pt x="21565" y="48187"/>
                    <a:pt x="20072" y="48498"/>
                    <a:pt x="18587" y="48498"/>
                  </a:cubicBezTo>
                  <a:cubicBezTo>
                    <a:pt x="18206" y="48498"/>
                    <a:pt x="17825" y="48478"/>
                    <a:pt x="17446" y="48426"/>
                  </a:cubicBezTo>
                  <a:cubicBezTo>
                    <a:pt x="15211" y="48093"/>
                    <a:pt x="12910" y="48126"/>
                    <a:pt x="10641" y="47892"/>
                  </a:cubicBezTo>
                  <a:cubicBezTo>
                    <a:pt x="9607" y="47792"/>
                    <a:pt x="8540" y="47626"/>
                    <a:pt x="7472" y="47526"/>
                  </a:cubicBezTo>
                  <a:cubicBezTo>
                    <a:pt x="6472" y="47425"/>
                    <a:pt x="5371" y="47359"/>
                    <a:pt x="4570" y="46592"/>
                  </a:cubicBezTo>
                  <a:cubicBezTo>
                    <a:pt x="3770" y="45858"/>
                    <a:pt x="3903" y="44657"/>
                    <a:pt x="3736" y="43723"/>
                  </a:cubicBezTo>
                  <a:cubicBezTo>
                    <a:pt x="3536" y="42589"/>
                    <a:pt x="3570" y="41488"/>
                    <a:pt x="3570" y="40320"/>
                  </a:cubicBezTo>
                  <a:cubicBezTo>
                    <a:pt x="3570" y="38352"/>
                    <a:pt x="3470" y="36351"/>
                    <a:pt x="3436" y="34383"/>
                  </a:cubicBezTo>
                  <a:cubicBezTo>
                    <a:pt x="3403" y="33449"/>
                    <a:pt x="3336" y="32481"/>
                    <a:pt x="3203" y="31581"/>
                  </a:cubicBezTo>
                  <a:cubicBezTo>
                    <a:pt x="3069" y="30814"/>
                    <a:pt x="3236" y="30013"/>
                    <a:pt x="3103" y="29246"/>
                  </a:cubicBezTo>
                  <a:cubicBezTo>
                    <a:pt x="3036" y="28612"/>
                    <a:pt x="2903" y="27978"/>
                    <a:pt x="2736" y="27344"/>
                  </a:cubicBezTo>
                  <a:cubicBezTo>
                    <a:pt x="3003" y="26977"/>
                    <a:pt x="3036" y="26510"/>
                    <a:pt x="2836" y="26110"/>
                  </a:cubicBezTo>
                  <a:cubicBezTo>
                    <a:pt x="2769" y="25276"/>
                    <a:pt x="2836" y="24376"/>
                    <a:pt x="2769" y="23542"/>
                  </a:cubicBezTo>
                  <a:cubicBezTo>
                    <a:pt x="2702" y="22441"/>
                    <a:pt x="2569" y="21407"/>
                    <a:pt x="2536" y="20306"/>
                  </a:cubicBezTo>
                  <a:cubicBezTo>
                    <a:pt x="2536" y="17971"/>
                    <a:pt x="2169" y="15669"/>
                    <a:pt x="2102" y="13334"/>
                  </a:cubicBezTo>
                  <a:cubicBezTo>
                    <a:pt x="2102" y="12367"/>
                    <a:pt x="2402" y="11466"/>
                    <a:pt x="2335" y="10499"/>
                  </a:cubicBezTo>
                  <a:cubicBezTo>
                    <a:pt x="2269" y="9365"/>
                    <a:pt x="2269" y="8264"/>
                    <a:pt x="2269" y="7130"/>
                  </a:cubicBezTo>
                  <a:cubicBezTo>
                    <a:pt x="2269" y="4828"/>
                    <a:pt x="2169" y="2827"/>
                    <a:pt x="3770" y="959"/>
                  </a:cubicBezTo>
                  <a:cubicBezTo>
                    <a:pt x="4073" y="628"/>
                    <a:pt x="3852" y="0"/>
                    <a:pt x="3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2802650" y="1362250"/>
              <a:ext cx="1077450" cy="1152875"/>
            </a:xfrm>
            <a:custGeom>
              <a:rect b="b" l="l" r="r" t="t"/>
              <a:pathLst>
                <a:path extrusionOk="0" h="46115" w="43098">
                  <a:moveTo>
                    <a:pt x="28301" y="0"/>
                  </a:moveTo>
                  <a:cubicBezTo>
                    <a:pt x="27698" y="0"/>
                    <a:pt x="27101" y="11"/>
                    <a:pt x="26519" y="31"/>
                  </a:cubicBezTo>
                  <a:cubicBezTo>
                    <a:pt x="24251" y="97"/>
                    <a:pt x="21982" y="64"/>
                    <a:pt x="19748" y="164"/>
                  </a:cubicBezTo>
                  <a:cubicBezTo>
                    <a:pt x="17479" y="231"/>
                    <a:pt x="15278" y="531"/>
                    <a:pt x="12976" y="531"/>
                  </a:cubicBezTo>
                  <a:cubicBezTo>
                    <a:pt x="11875" y="531"/>
                    <a:pt x="10741" y="531"/>
                    <a:pt x="9607" y="564"/>
                  </a:cubicBezTo>
                  <a:cubicBezTo>
                    <a:pt x="8853" y="613"/>
                    <a:pt x="8100" y="715"/>
                    <a:pt x="7346" y="715"/>
                  </a:cubicBezTo>
                  <a:cubicBezTo>
                    <a:pt x="7066" y="715"/>
                    <a:pt x="6785" y="701"/>
                    <a:pt x="6505" y="665"/>
                  </a:cubicBezTo>
                  <a:cubicBezTo>
                    <a:pt x="5971" y="615"/>
                    <a:pt x="5446" y="598"/>
                    <a:pt x="4920" y="598"/>
                  </a:cubicBezTo>
                  <a:cubicBezTo>
                    <a:pt x="4395" y="598"/>
                    <a:pt x="3870" y="615"/>
                    <a:pt x="3336" y="631"/>
                  </a:cubicBezTo>
                  <a:cubicBezTo>
                    <a:pt x="2921" y="631"/>
                    <a:pt x="2466" y="605"/>
                    <a:pt x="2013" y="605"/>
                  </a:cubicBezTo>
                  <a:cubicBezTo>
                    <a:pt x="1446" y="605"/>
                    <a:pt x="882" y="646"/>
                    <a:pt x="400" y="831"/>
                  </a:cubicBezTo>
                  <a:cubicBezTo>
                    <a:pt x="134" y="898"/>
                    <a:pt x="0" y="1265"/>
                    <a:pt x="267" y="1432"/>
                  </a:cubicBezTo>
                  <a:cubicBezTo>
                    <a:pt x="1180" y="1934"/>
                    <a:pt x="2217" y="2030"/>
                    <a:pt x="3251" y="2030"/>
                  </a:cubicBezTo>
                  <a:cubicBezTo>
                    <a:pt x="3729" y="2030"/>
                    <a:pt x="4206" y="2009"/>
                    <a:pt x="4670" y="1999"/>
                  </a:cubicBezTo>
                  <a:cubicBezTo>
                    <a:pt x="5571" y="1999"/>
                    <a:pt x="6405" y="2199"/>
                    <a:pt x="7272" y="2232"/>
                  </a:cubicBezTo>
                  <a:cubicBezTo>
                    <a:pt x="7420" y="2242"/>
                    <a:pt x="7568" y="2246"/>
                    <a:pt x="7717" y="2246"/>
                  </a:cubicBezTo>
                  <a:cubicBezTo>
                    <a:pt x="8611" y="2246"/>
                    <a:pt x="9526" y="2099"/>
                    <a:pt x="10441" y="2099"/>
                  </a:cubicBezTo>
                  <a:cubicBezTo>
                    <a:pt x="11418" y="2083"/>
                    <a:pt x="12395" y="2077"/>
                    <a:pt x="13372" y="2077"/>
                  </a:cubicBezTo>
                  <a:cubicBezTo>
                    <a:pt x="16599" y="2077"/>
                    <a:pt x="19831" y="2148"/>
                    <a:pt x="23083" y="2199"/>
                  </a:cubicBezTo>
                  <a:cubicBezTo>
                    <a:pt x="26819" y="2266"/>
                    <a:pt x="30555" y="2399"/>
                    <a:pt x="34291" y="2766"/>
                  </a:cubicBezTo>
                  <a:cubicBezTo>
                    <a:pt x="34532" y="2787"/>
                    <a:pt x="34795" y="2793"/>
                    <a:pt x="35072" y="2793"/>
                  </a:cubicBezTo>
                  <a:cubicBezTo>
                    <a:pt x="35466" y="2793"/>
                    <a:pt x="35889" y="2781"/>
                    <a:pt x="36316" y="2781"/>
                  </a:cubicBezTo>
                  <a:cubicBezTo>
                    <a:pt x="37499" y="2781"/>
                    <a:pt x="38718" y="2877"/>
                    <a:pt x="39462" y="3600"/>
                  </a:cubicBezTo>
                  <a:cubicBezTo>
                    <a:pt x="40062" y="4200"/>
                    <a:pt x="40429" y="5068"/>
                    <a:pt x="40763" y="5802"/>
                  </a:cubicBezTo>
                  <a:cubicBezTo>
                    <a:pt x="41230" y="6869"/>
                    <a:pt x="41096" y="7736"/>
                    <a:pt x="41029" y="8870"/>
                  </a:cubicBezTo>
                  <a:cubicBezTo>
                    <a:pt x="40996" y="9137"/>
                    <a:pt x="41063" y="9371"/>
                    <a:pt x="41196" y="9504"/>
                  </a:cubicBezTo>
                  <a:cubicBezTo>
                    <a:pt x="41063" y="10572"/>
                    <a:pt x="40829" y="11672"/>
                    <a:pt x="40796" y="11873"/>
                  </a:cubicBezTo>
                  <a:cubicBezTo>
                    <a:pt x="40629" y="13474"/>
                    <a:pt x="40429" y="15075"/>
                    <a:pt x="40195" y="16676"/>
                  </a:cubicBezTo>
                  <a:cubicBezTo>
                    <a:pt x="39995" y="18110"/>
                    <a:pt x="40562" y="19578"/>
                    <a:pt x="40262" y="20979"/>
                  </a:cubicBezTo>
                  <a:cubicBezTo>
                    <a:pt x="39929" y="22614"/>
                    <a:pt x="40229" y="24382"/>
                    <a:pt x="40296" y="26016"/>
                  </a:cubicBezTo>
                  <a:cubicBezTo>
                    <a:pt x="40596" y="32521"/>
                    <a:pt x="41029" y="39025"/>
                    <a:pt x="40129" y="45497"/>
                  </a:cubicBezTo>
                  <a:cubicBezTo>
                    <a:pt x="40071" y="45885"/>
                    <a:pt x="40396" y="46115"/>
                    <a:pt x="40718" y="46115"/>
                  </a:cubicBezTo>
                  <a:cubicBezTo>
                    <a:pt x="40949" y="46115"/>
                    <a:pt x="41179" y="45995"/>
                    <a:pt x="41263" y="45730"/>
                  </a:cubicBezTo>
                  <a:cubicBezTo>
                    <a:pt x="42164" y="42861"/>
                    <a:pt x="42397" y="39626"/>
                    <a:pt x="42464" y="36657"/>
                  </a:cubicBezTo>
                  <a:cubicBezTo>
                    <a:pt x="42530" y="33121"/>
                    <a:pt x="42564" y="29619"/>
                    <a:pt x="42464" y="26116"/>
                  </a:cubicBezTo>
                  <a:cubicBezTo>
                    <a:pt x="42397" y="24515"/>
                    <a:pt x="42030" y="22814"/>
                    <a:pt x="42364" y="21246"/>
                  </a:cubicBezTo>
                  <a:cubicBezTo>
                    <a:pt x="42664" y="19712"/>
                    <a:pt x="41963" y="18277"/>
                    <a:pt x="41930" y="16743"/>
                  </a:cubicBezTo>
                  <a:cubicBezTo>
                    <a:pt x="41863" y="15142"/>
                    <a:pt x="42063" y="13540"/>
                    <a:pt x="41997" y="11939"/>
                  </a:cubicBezTo>
                  <a:cubicBezTo>
                    <a:pt x="41963" y="11172"/>
                    <a:pt x="42030" y="10472"/>
                    <a:pt x="42063" y="9738"/>
                  </a:cubicBezTo>
                  <a:cubicBezTo>
                    <a:pt x="42430" y="9671"/>
                    <a:pt x="42731" y="9438"/>
                    <a:pt x="42797" y="8971"/>
                  </a:cubicBezTo>
                  <a:cubicBezTo>
                    <a:pt x="42931" y="8003"/>
                    <a:pt x="43098" y="7136"/>
                    <a:pt x="42997" y="6169"/>
                  </a:cubicBezTo>
                  <a:cubicBezTo>
                    <a:pt x="42931" y="5335"/>
                    <a:pt x="42497" y="4401"/>
                    <a:pt x="42197" y="3600"/>
                  </a:cubicBezTo>
                  <a:cubicBezTo>
                    <a:pt x="41463" y="1665"/>
                    <a:pt x="40095" y="931"/>
                    <a:pt x="38161" y="531"/>
                  </a:cubicBezTo>
                  <a:cubicBezTo>
                    <a:pt x="36393" y="164"/>
                    <a:pt x="34491" y="431"/>
                    <a:pt x="32723" y="231"/>
                  </a:cubicBezTo>
                  <a:cubicBezTo>
                    <a:pt x="31281" y="65"/>
                    <a:pt x="29771" y="0"/>
                    <a:pt x="28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1024906" y="1886307"/>
              <a:ext cx="654425" cy="459369"/>
            </a:xfrm>
            <a:custGeom>
              <a:rect b="b" l="l" r="r" t="t"/>
              <a:pathLst>
                <a:path extrusionOk="0" h="22101" w="26177">
                  <a:moveTo>
                    <a:pt x="18747" y="1364"/>
                  </a:moveTo>
                  <a:lnTo>
                    <a:pt x="18747" y="1364"/>
                  </a:lnTo>
                  <a:cubicBezTo>
                    <a:pt x="19181" y="1398"/>
                    <a:pt x="19581" y="1498"/>
                    <a:pt x="19948" y="1698"/>
                  </a:cubicBezTo>
                  <a:cubicBezTo>
                    <a:pt x="19881" y="1731"/>
                    <a:pt x="19814" y="1798"/>
                    <a:pt x="19748" y="1831"/>
                  </a:cubicBezTo>
                  <a:cubicBezTo>
                    <a:pt x="19681" y="1798"/>
                    <a:pt x="19614" y="1765"/>
                    <a:pt x="19514" y="1731"/>
                  </a:cubicBezTo>
                  <a:cubicBezTo>
                    <a:pt x="19481" y="1698"/>
                    <a:pt x="19481" y="1698"/>
                    <a:pt x="19448" y="1698"/>
                  </a:cubicBezTo>
                  <a:cubicBezTo>
                    <a:pt x="19414" y="1698"/>
                    <a:pt x="19381" y="1665"/>
                    <a:pt x="19314" y="1665"/>
                  </a:cubicBezTo>
                  <a:cubicBezTo>
                    <a:pt x="19247" y="1564"/>
                    <a:pt x="19114" y="1498"/>
                    <a:pt x="18947" y="1498"/>
                  </a:cubicBezTo>
                  <a:lnTo>
                    <a:pt x="18880" y="1531"/>
                  </a:lnTo>
                  <a:cubicBezTo>
                    <a:pt x="18847" y="1464"/>
                    <a:pt x="18814" y="1398"/>
                    <a:pt x="18747" y="1364"/>
                  </a:cubicBezTo>
                  <a:close/>
                  <a:moveTo>
                    <a:pt x="24184" y="1498"/>
                  </a:moveTo>
                  <a:cubicBezTo>
                    <a:pt x="24118" y="1798"/>
                    <a:pt x="23817" y="2165"/>
                    <a:pt x="23584" y="2498"/>
                  </a:cubicBezTo>
                  <a:cubicBezTo>
                    <a:pt x="23584" y="2432"/>
                    <a:pt x="23550" y="2365"/>
                    <a:pt x="23517" y="2298"/>
                  </a:cubicBezTo>
                  <a:cubicBezTo>
                    <a:pt x="23517" y="2265"/>
                    <a:pt x="23550" y="2265"/>
                    <a:pt x="23550" y="2232"/>
                  </a:cubicBezTo>
                  <a:cubicBezTo>
                    <a:pt x="23584" y="2165"/>
                    <a:pt x="23617" y="2098"/>
                    <a:pt x="23584" y="2031"/>
                  </a:cubicBezTo>
                  <a:cubicBezTo>
                    <a:pt x="23884" y="1898"/>
                    <a:pt x="24118" y="1731"/>
                    <a:pt x="24184" y="1498"/>
                  </a:cubicBezTo>
                  <a:close/>
                  <a:moveTo>
                    <a:pt x="19581" y="2865"/>
                  </a:moveTo>
                  <a:cubicBezTo>
                    <a:pt x="19614" y="2932"/>
                    <a:pt x="19681" y="2965"/>
                    <a:pt x="19714" y="3032"/>
                  </a:cubicBezTo>
                  <a:lnTo>
                    <a:pt x="19748" y="3032"/>
                  </a:lnTo>
                  <a:cubicBezTo>
                    <a:pt x="19514" y="3099"/>
                    <a:pt x="19314" y="3166"/>
                    <a:pt x="19081" y="3266"/>
                  </a:cubicBezTo>
                  <a:cubicBezTo>
                    <a:pt x="19247" y="3132"/>
                    <a:pt x="19414" y="2999"/>
                    <a:pt x="19581" y="2865"/>
                  </a:cubicBezTo>
                  <a:close/>
                  <a:moveTo>
                    <a:pt x="2002" y="2332"/>
                  </a:moveTo>
                  <a:lnTo>
                    <a:pt x="2002" y="2332"/>
                  </a:lnTo>
                  <a:cubicBezTo>
                    <a:pt x="2069" y="2399"/>
                    <a:pt x="2135" y="2498"/>
                    <a:pt x="2202" y="2532"/>
                  </a:cubicBezTo>
                  <a:cubicBezTo>
                    <a:pt x="2535" y="2832"/>
                    <a:pt x="2869" y="3066"/>
                    <a:pt x="3236" y="3232"/>
                  </a:cubicBezTo>
                  <a:cubicBezTo>
                    <a:pt x="3169" y="3232"/>
                    <a:pt x="3103" y="3266"/>
                    <a:pt x="3069" y="3299"/>
                  </a:cubicBezTo>
                  <a:cubicBezTo>
                    <a:pt x="2769" y="3099"/>
                    <a:pt x="2402" y="2799"/>
                    <a:pt x="2102" y="2465"/>
                  </a:cubicBezTo>
                  <a:cubicBezTo>
                    <a:pt x="2069" y="2432"/>
                    <a:pt x="2035" y="2365"/>
                    <a:pt x="2002" y="2332"/>
                  </a:cubicBezTo>
                  <a:close/>
                  <a:moveTo>
                    <a:pt x="14611" y="2865"/>
                  </a:moveTo>
                  <a:cubicBezTo>
                    <a:pt x="14411" y="3032"/>
                    <a:pt x="14244" y="3199"/>
                    <a:pt x="14077" y="3366"/>
                  </a:cubicBezTo>
                  <a:cubicBezTo>
                    <a:pt x="14177" y="3232"/>
                    <a:pt x="14277" y="3099"/>
                    <a:pt x="14377" y="2999"/>
                  </a:cubicBezTo>
                  <a:cubicBezTo>
                    <a:pt x="14411" y="2932"/>
                    <a:pt x="14444" y="2899"/>
                    <a:pt x="14477" y="2865"/>
                  </a:cubicBezTo>
                  <a:close/>
                  <a:moveTo>
                    <a:pt x="20815" y="2799"/>
                  </a:moveTo>
                  <a:cubicBezTo>
                    <a:pt x="20882" y="2965"/>
                    <a:pt x="20982" y="3066"/>
                    <a:pt x="21115" y="3166"/>
                  </a:cubicBezTo>
                  <a:cubicBezTo>
                    <a:pt x="21049" y="3232"/>
                    <a:pt x="20949" y="3299"/>
                    <a:pt x="20882" y="3399"/>
                  </a:cubicBezTo>
                  <a:cubicBezTo>
                    <a:pt x="20815" y="3332"/>
                    <a:pt x="20748" y="3299"/>
                    <a:pt x="20682" y="3266"/>
                  </a:cubicBezTo>
                  <a:cubicBezTo>
                    <a:pt x="20682" y="3166"/>
                    <a:pt x="20682" y="3066"/>
                    <a:pt x="20648" y="2965"/>
                  </a:cubicBezTo>
                  <a:cubicBezTo>
                    <a:pt x="20715" y="2932"/>
                    <a:pt x="20782" y="2865"/>
                    <a:pt x="20815" y="2799"/>
                  </a:cubicBezTo>
                  <a:close/>
                  <a:moveTo>
                    <a:pt x="17313" y="2432"/>
                  </a:moveTo>
                  <a:lnTo>
                    <a:pt x="17313" y="2432"/>
                  </a:lnTo>
                  <a:cubicBezTo>
                    <a:pt x="16979" y="2732"/>
                    <a:pt x="16579" y="2999"/>
                    <a:pt x="16212" y="3266"/>
                  </a:cubicBezTo>
                  <a:cubicBezTo>
                    <a:pt x="16184" y="3260"/>
                    <a:pt x="16156" y="3257"/>
                    <a:pt x="16129" y="3257"/>
                  </a:cubicBezTo>
                  <a:cubicBezTo>
                    <a:pt x="15993" y="3257"/>
                    <a:pt x="15873" y="3327"/>
                    <a:pt x="15845" y="3466"/>
                  </a:cubicBezTo>
                  <a:cubicBezTo>
                    <a:pt x="15845" y="3499"/>
                    <a:pt x="15812" y="3499"/>
                    <a:pt x="15812" y="3533"/>
                  </a:cubicBezTo>
                  <a:cubicBezTo>
                    <a:pt x="15812" y="3499"/>
                    <a:pt x="15812" y="3466"/>
                    <a:pt x="15778" y="3432"/>
                  </a:cubicBezTo>
                  <a:cubicBezTo>
                    <a:pt x="15778" y="3366"/>
                    <a:pt x="15745" y="3332"/>
                    <a:pt x="15712" y="3299"/>
                  </a:cubicBezTo>
                  <a:cubicBezTo>
                    <a:pt x="16245" y="2999"/>
                    <a:pt x="16779" y="2699"/>
                    <a:pt x="17313" y="2432"/>
                  </a:cubicBezTo>
                  <a:close/>
                  <a:moveTo>
                    <a:pt x="14277" y="3766"/>
                  </a:moveTo>
                  <a:lnTo>
                    <a:pt x="14277" y="3766"/>
                  </a:lnTo>
                  <a:cubicBezTo>
                    <a:pt x="14244" y="3899"/>
                    <a:pt x="14210" y="4033"/>
                    <a:pt x="14177" y="4166"/>
                  </a:cubicBezTo>
                  <a:cubicBezTo>
                    <a:pt x="14144" y="4066"/>
                    <a:pt x="14144" y="3966"/>
                    <a:pt x="14110" y="3866"/>
                  </a:cubicBezTo>
                  <a:cubicBezTo>
                    <a:pt x="14110" y="3833"/>
                    <a:pt x="14077" y="3833"/>
                    <a:pt x="14077" y="3799"/>
                  </a:cubicBezTo>
                  <a:cubicBezTo>
                    <a:pt x="14144" y="3799"/>
                    <a:pt x="14210" y="3799"/>
                    <a:pt x="14277" y="3766"/>
                  </a:cubicBezTo>
                  <a:close/>
                  <a:moveTo>
                    <a:pt x="15078" y="3666"/>
                  </a:moveTo>
                  <a:cubicBezTo>
                    <a:pt x="15011" y="3866"/>
                    <a:pt x="14944" y="4133"/>
                    <a:pt x="14878" y="4467"/>
                  </a:cubicBezTo>
                  <a:cubicBezTo>
                    <a:pt x="14911" y="4200"/>
                    <a:pt x="14944" y="3966"/>
                    <a:pt x="14978" y="3733"/>
                  </a:cubicBezTo>
                  <a:cubicBezTo>
                    <a:pt x="15011" y="3699"/>
                    <a:pt x="15044" y="3699"/>
                    <a:pt x="15078" y="3666"/>
                  </a:cubicBezTo>
                  <a:close/>
                  <a:moveTo>
                    <a:pt x="24785" y="4400"/>
                  </a:moveTo>
                  <a:cubicBezTo>
                    <a:pt x="24551" y="4567"/>
                    <a:pt x="24351" y="4733"/>
                    <a:pt x="24184" y="4867"/>
                  </a:cubicBezTo>
                  <a:cubicBezTo>
                    <a:pt x="24151" y="4900"/>
                    <a:pt x="24084" y="4967"/>
                    <a:pt x="24051" y="5000"/>
                  </a:cubicBezTo>
                  <a:cubicBezTo>
                    <a:pt x="24017" y="4967"/>
                    <a:pt x="23984" y="4934"/>
                    <a:pt x="23951" y="4900"/>
                  </a:cubicBezTo>
                  <a:cubicBezTo>
                    <a:pt x="23951" y="4900"/>
                    <a:pt x="23951" y="4867"/>
                    <a:pt x="23951" y="4867"/>
                  </a:cubicBezTo>
                  <a:cubicBezTo>
                    <a:pt x="24118" y="4767"/>
                    <a:pt x="24251" y="4633"/>
                    <a:pt x="24418" y="4533"/>
                  </a:cubicBezTo>
                  <a:cubicBezTo>
                    <a:pt x="24418" y="4500"/>
                    <a:pt x="24451" y="4467"/>
                    <a:pt x="24484" y="4467"/>
                  </a:cubicBezTo>
                  <a:cubicBezTo>
                    <a:pt x="24585" y="4433"/>
                    <a:pt x="24685" y="4400"/>
                    <a:pt x="24785" y="4400"/>
                  </a:cubicBezTo>
                  <a:close/>
                  <a:moveTo>
                    <a:pt x="21282" y="4400"/>
                  </a:moveTo>
                  <a:lnTo>
                    <a:pt x="21282" y="4400"/>
                  </a:lnTo>
                  <a:cubicBezTo>
                    <a:pt x="21048" y="4667"/>
                    <a:pt x="20848" y="4934"/>
                    <a:pt x="20648" y="5200"/>
                  </a:cubicBezTo>
                  <a:cubicBezTo>
                    <a:pt x="20615" y="5200"/>
                    <a:pt x="20582" y="5167"/>
                    <a:pt x="20582" y="5167"/>
                  </a:cubicBezTo>
                  <a:cubicBezTo>
                    <a:pt x="20815" y="4900"/>
                    <a:pt x="21048" y="4667"/>
                    <a:pt x="21282" y="4400"/>
                  </a:cubicBezTo>
                  <a:close/>
                  <a:moveTo>
                    <a:pt x="2202" y="3633"/>
                  </a:moveTo>
                  <a:lnTo>
                    <a:pt x="2202" y="3633"/>
                  </a:lnTo>
                  <a:cubicBezTo>
                    <a:pt x="2535" y="4033"/>
                    <a:pt x="2902" y="4433"/>
                    <a:pt x="3269" y="4867"/>
                  </a:cubicBezTo>
                  <a:cubicBezTo>
                    <a:pt x="3236" y="4934"/>
                    <a:pt x="3236" y="5034"/>
                    <a:pt x="3336" y="5100"/>
                  </a:cubicBezTo>
                  <a:cubicBezTo>
                    <a:pt x="3469" y="5300"/>
                    <a:pt x="3636" y="5467"/>
                    <a:pt x="3803" y="5634"/>
                  </a:cubicBezTo>
                  <a:cubicBezTo>
                    <a:pt x="3770" y="5701"/>
                    <a:pt x="3770" y="5767"/>
                    <a:pt x="3770" y="5868"/>
                  </a:cubicBezTo>
                  <a:cubicBezTo>
                    <a:pt x="3469" y="5367"/>
                    <a:pt x="3136" y="4867"/>
                    <a:pt x="2802" y="4400"/>
                  </a:cubicBezTo>
                  <a:cubicBezTo>
                    <a:pt x="2744" y="4322"/>
                    <a:pt x="2662" y="4289"/>
                    <a:pt x="2578" y="4289"/>
                  </a:cubicBezTo>
                  <a:cubicBezTo>
                    <a:pt x="2518" y="4289"/>
                    <a:pt x="2457" y="4305"/>
                    <a:pt x="2402" y="4333"/>
                  </a:cubicBezTo>
                  <a:cubicBezTo>
                    <a:pt x="2402" y="4333"/>
                    <a:pt x="2402" y="4300"/>
                    <a:pt x="2402" y="4300"/>
                  </a:cubicBezTo>
                  <a:cubicBezTo>
                    <a:pt x="2335" y="4066"/>
                    <a:pt x="2269" y="3866"/>
                    <a:pt x="2202" y="3633"/>
                  </a:cubicBezTo>
                  <a:close/>
                  <a:moveTo>
                    <a:pt x="18647" y="4867"/>
                  </a:moveTo>
                  <a:lnTo>
                    <a:pt x="18647" y="4867"/>
                  </a:lnTo>
                  <a:cubicBezTo>
                    <a:pt x="18247" y="5200"/>
                    <a:pt x="17846" y="5534"/>
                    <a:pt x="17446" y="5868"/>
                  </a:cubicBezTo>
                  <a:cubicBezTo>
                    <a:pt x="17446" y="5801"/>
                    <a:pt x="17479" y="5734"/>
                    <a:pt x="17479" y="5667"/>
                  </a:cubicBezTo>
                  <a:cubicBezTo>
                    <a:pt x="17846" y="5434"/>
                    <a:pt x="18247" y="5134"/>
                    <a:pt x="18647" y="4867"/>
                  </a:cubicBezTo>
                  <a:close/>
                  <a:moveTo>
                    <a:pt x="20315" y="6802"/>
                  </a:moveTo>
                  <a:cubicBezTo>
                    <a:pt x="20315" y="6935"/>
                    <a:pt x="20415" y="7035"/>
                    <a:pt x="20548" y="7035"/>
                  </a:cubicBezTo>
                  <a:cubicBezTo>
                    <a:pt x="20415" y="7202"/>
                    <a:pt x="20315" y="7402"/>
                    <a:pt x="20215" y="7569"/>
                  </a:cubicBezTo>
                  <a:cubicBezTo>
                    <a:pt x="19981" y="7802"/>
                    <a:pt x="19748" y="8002"/>
                    <a:pt x="19514" y="8236"/>
                  </a:cubicBezTo>
                  <a:cubicBezTo>
                    <a:pt x="19781" y="7769"/>
                    <a:pt x="20048" y="7302"/>
                    <a:pt x="20315" y="6802"/>
                  </a:cubicBezTo>
                  <a:close/>
                  <a:moveTo>
                    <a:pt x="9507" y="8136"/>
                  </a:moveTo>
                  <a:lnTo>
                    <a:pt x="9507" y="8136"/>
                  </a:lnTo>
                  <a:cubicBezTo>
                    <a:pt x="9874" y="8203"/>
                    <a:pt x="10208" y="8269"/>
                    <a:pt x="10575" y="8336"/>
                  </a:cubicBezTo>
                  <a:cubicBezTo>
                    <a:pt x="10274" y="8403"/>
                    <a:pt x="9974" y="8469"/>
                    <a:pt x="9674" y="8569"/>
                  </a:cubicBezTo>
                  <a:cubicBezTo>
                    <a:pt x="9674" y="8536"/>
                    <a:pt x="9641" y="8503"/>
                    <a:pt x="9641" y="8469"/>
                  </a:cubicBezTo>
                  <a:cubicBezTo>
                    <a:pt x="9641" y="8369"/>
                    <a:pt x="9607" y="8303"/>
                    <a:pt x="9574" y="8236"/>
                  </a:cubicBezTo>
                  <a:cubicBezTo>
                    <a:pt x="9574" y="8236"/>
                    <a:pt x="9540" y="8203"/>
                    <a:pt x="9540" y="8203"/>
                  </a:cubicBezTo>
                  <a:cubicBezTo>
                    <a:pt x="9540" y="8169"/>
                    <a:pt x="9507" y="8169"/>
                    <a:pt x="9507" y="8136"/>
                  </a:cubicBezTo>
                  <a:close/>
                  <a:moveTo>
                    <a:pt x="7406" y="8903"/>
                  </a:moveTo>
                  <a:lnTo>
                    <a:pt x="7406" y="8903"/>
                  </a:lnTo>
                  <a:cubicBezTo>
                    <a:pt x="7539" y="9003"/>
                    <a:pt x="7672" y="9103"/>
                    <a:pt x="7806" y="9203"/>
                  </a:cubicBezTo>
                  <a:cubicBezTo>
                    <a:pt x="7806" y="9237"/>
                    <a:pt x="7773" y="9270"/>
                    <a:pt x="7773" y="9303"/>
                  </a:cubicBezTo>
                  <a:cubicBezTo>
                    <a:pt x="7639" y="9170"/>
                    <a:pt x="7539" y="9036"/>
                    <a:pt x="7406" y="8903"/>
                  </a:cubicBezTo>
                  <a:close/>
                  <a:moveTo>
                    <a:pt x="901" y="8736"/>
                  </a:moveTo>
                  <a:lnTo>
                    <a:pt x="901" y="8736"/>
                  </a:lnTo>
                  <a:cubicBezTo>
                    <a:pt x="1001" y="8770"/>
                    <a:pt x="1068" y="8803"/>
                    <a:pt x="1168" y="8836"/>
                  </a:cubicBezTo>
                  <a:cubicBezTo>
                    <a:pt x="1101" y="8903"/>
                    <a:pt x="1068" y="9036"/>
                    <a:pt x="1168" y="9137"/>
                  </a:cubicBezTo>
                  <a:cubicBezTo>
                    <a:pt x="1235" y="9203"/>
                    <a:pt x="1301" y="9270"/>
                    <a:pt x="1368" y="9337"/>
                  </a:cubicBezTo>
                  <a:cubicBezTo>
                    <a:pt x="1335" y="9337"/>
                    <a:pt x="1301" y="9370"/>
                    <a:pt x="1268" y="9403"/>
                  </a:cubicBezTo>
                  <a:cubicBezTo>
                    <a:pt x="1101" y="9170"/>
                    <a:pt x="968" y="8970"/>
                    <a:pt x="901" y="8736"/>
                  </a:cubicBezTo>
                  <a:close/>
                  <a:moveTo>
                    <a:pt x="1735" y="9036"/>
                  </a:moveTo>
                  <a:cubicBezTo>
                    <a:pt x="2002" y="9137"/>
                    <a:pt x="2269" y="9237"/>
                    <a:pt x="2569" y="9303"/>
                  </a:cubicBezTo>
                  <a:cubicBezTo>
                    <a:pt x="2502" y="9370"/>
                    <a:pt x="2469" y="9437"/>
                    <a:pt x="2469" y="9537"/>
                  </a:cubicBezTo>
                  <a:cubicBezTo>
                    <a:pt x="2335" y="9437"/>
                    <a:pt x="2169" y="9303"/>
                    <a:pt x="2035" y="9237"/>
                  </a:cubicBezTo>
                  <a:cubicBezTo>
                    <a:pt x="1968" y="9203"/>
                    <a:pt x="1935" y="9203"/>
                    <a:pt x="1902" y="9203"/>
                  </a:cubicBezTo>
                  <a:cubicBezTo>
                    <a:pt x="1835" y="9137"/>
                    <a:pt x="1768" y="9103"/>
                    <a:pt x="1735" y="9036"/>
                  </a:cubicBezTo>
                  <a:close/>
                  <a:moveTo>
                    <a:pt x="19548" y="9036"/>
                  </a:moveTo>
                  <a:lnTo>
                    <a:pt x="19548" y="9036"/>
                  </a:lnTo>
                  <a:cubicBezTo>
                    <a:pt x="19414" y="9237"/>
                    <a:pt x="19281" y="9437"/>
                    <a:pt x="19147" y="9637"/>
                  </a:cubicBezTo>
                  <a:cubicBezTo>
                    <a:pt x="19181" y="9537"/>
                    <a:pt x="19214" y="9437"/>
                    <a:pt x="19214" y="9337"/>
                  </a:cubicBezTo>
                  <a:cubicBezTo>
                    <a:pt x="19347" y="9237"/>
                    <a:pt x="19448" y="9137"/>
                    <a:pt x="19548" y="9036"/>
                  </a:cubicBezTo>
                  <a:close/>
                  <a:moveTo>
                    <a:pt x="3203" y="9437"/>
                  </a:moveTo>
                  <a:lnTo>
                    <a:pt x="3203" y="9437"/>
                  </a:lnTo>
                  <a:cubicBezTo>
                    <a:pt x="3336" y="9470"/>
                    <a:pt x="3469" y="9503"/>
                    <a:pt x="3603" y="9503"/>
                  </a:cubicBezTo>
                  <a:cubicBezTo>
                    <a:pt x="3703" y="9670"/>
                    <a:pt x="3803" y="9837"/>
                    <a:pt x="3903" y="10004"/>
                  </a:cubicBezTo>
                  <a:cubicBezTo>
                    <a:pt x="3670" y="9804"/>
                    <a:pt x="3436" y="9637"/>
                    <a:pt x="3203" y="9437"/>
                  </a:cubicBezTo>
                  <a:close/>
                  <a:moveTo>
                    <a:pt x="13410" y="10404"/>
                  </a:moveTo>
                  <a:cubicBezTo>
                    <a:pt x="13443" y="10471"/>
                    <a:pt x="13510" y="10504"/>
                    <a:pt x="13543" y="10538"/>
                  </a:cubicBezTo>
                  <a:cubicBezTo>
                    <a:pt x="13377" y="10671"/>
                    <a:pt x="13176" y="10771"/>
                    <a:pt x="12976" y="10904"/>
                  </a:cubicBezTo>
                  <a:cubicBezTo>
                    <a:pt x="12943" y="10938"/>
                    <a:pt x="12910" y="10938"/>
                    <a:pt x="12910" y="10971"/>
                  </a:cubicBezTo>
                  <a:cubicBezTo>
                    <a:pt x="12843" y="10938"/>
                    <a:pt x="12809" y="10938"/>
                    <a:pt x="12776" y="10938"/>
                  </a:cubicBezTo>
                  <a:cubicBezTo>
                    <a:pt x="12976" y="10771"/>
                    <a:pt x="13210" y="10571"/>
                    <a:pt x="13410" y="10404"/>
                  </a:cubicBezTo>
                  <a:close/>
                  <a:moveTo>
                    <a:pt x="4804" y="10437"/>
                  </a:moveTo>
                  <a:cubicBezTo>
                    <a:pt x="4904" y="10638"/>
                    <a:pt x="5004" y="10838"/>
                    <a:pt x="5137" y="11038"/>
                  </a:cubicBezTo>
                  <a:cubicBezTo>
                    <a:pt x="4971" y="10871"/>
                    <a:pt x="4804" y="10738"/>
                    <a:pt x="4637" y="10604"/>
                  </a:cubicBezTo>
                  <a:cubicBezTo>
                    <a:pt x="4704" y="10571"/>
                    <a:pt x="4770" y="10538"/>
                    <a:pt x="4804" y="10437"/>
                  </a:cubicBezTo>
                  <a:close/>
                  <a:moveTo>
                    <a:pt x="19347" y="10304"/>
                  </a:moveTo>
                  <a:lnTo>
                    <a:pt x="19347" y="10304"/>
                  </a:lnTo>
                  <a:cubicBezTo>
                    <a:pt x="19214" y="10671"/>
                    <a:pt x="19081" y="11038"/>
                    <a:pt x="18947" y="11405"/>
                  </a:cubicBezTo>
                  <a:cubicBezTo>
                    <a:pt x="18908" y="11366"/>
                    <a:pt x="18858" y="11350"/>
                    <a:pt x="18802" y="11350"/>
                  </a:cubicBezTo>
                  <a:cubicBezTo>
                    <a:pt x="18763" y="11350"/>
                    <a:pt x="18722" y="11358"/>
                    <a:pt x="18680" y="11371"/>
                  </a:cubicBezTo>
                  <a:cubicBezTo>
                    <a:pt x="18614" y="11405"/>
                    <a:pt x="18547" y="11438"/>
                    <a:pt x="18514" y="11505"/>
                  </a:cubicBezTo>
                  <a:cubicBezTo>
                    <a:pt x="18547" y="11371"/>
                    <a:pt x="18580" y="11238"/>
                    <a:pt x="18647" y="11105"/>
                  </a:cubicBezTo>
                  <a:cubicBezTo>
                    <a:pt x="18914" y="10871"/>
                    <a:pt x="19147" y="10604"/>
                    <a:pt x="19347" y="10304"/>
                  </a:cubicBezTo>
                  <a:close/>
                  <a:moveTo>
                    <a:pt x="8273" y="11738"/>
                  </a:moveTo>
                  <a:cubicBezTo>
                    <a:pt x="8306" y="11772"/>
                    <a:pt x="8306" y="11772"/>
                    <a:pt x="8306" y="11772"/>
                  </a:cubicBezTo>
                  <a:cubicBezTo>
                    <a:pt x="8147" y="11994"/>
                    <a:pt x="8291" y="12308"/>
                    <a:pt x="8507" y="12308"/>
                  </a:cubicBezTo>
                  <a:cubicBezTo>
                    <a:pt x="8518" y="12308"/>
                    <a:pt x="8529" y="12307"/>
                    <a:pt x="8540" y="12305"/>
                  </a:cubicBezTo>
                  <a:lnTo>
                    <a:pt x="8540" y="12305"/>
                  </a:lnTo>
                  <a:cubicBezTo>
                    <a:pt x="8506" y="12506"/>
                    <a:pt x="8473" y="12706"/>
                    <a:pt x="8440" y="12906"/>
                  </a:cubicBezTo>
                  <a:cubicBezTo>
                    <a:pt x="8440" y="12906"/>
                    <a:pt x="8406" y="12939"/>
                    <a:pt x="8406" y="12939"/>
                  </a:cubicBezTo>
                  <a:cubicBezTo>
                    <a:pt x="8306" y="13039"/>
                    <a:pt x="8273" y="13173"/>
                    <a:pt x="8306" y="13273"/>
                  </a:cubicBezTo>
                  <a:cubicBezTo>
                    <a:pt x="8240" y="13206"/>
                    <a:pt x="8139" y="13139"/>
                    <a:pt x="8039" y="13039"/>
                  </a:cubicBezTo>
                  <a:cubicBezTo>
                    <a:pt x="8173" y="13006"/>
                    <a:pt x="8273" y="12906"/>
                    <a:pt x="8306" y="12739"/>
                  </a:cubicBezTo>
                  <a:cubicBezTo>
                    <a:pt x="8340" y="12472"/>
                    <a:pt x="8273" y="12205"/>
                    <a:pt x="8206" y="11939"/>
                  </a:cubicBezTo>
                  <a:cubicBezTo>
                    <a:pt x="8240" y="11872"/>
                    <a:pt x="8273" y="11805"/>
                    <a:pt x="8273" y="11738"/>
                  </a:cubicBezTo>
                  <a:close/>
                  <a:moveTo>
                    <a:pt x="19414" y="13573"/>
                  </a:moveTo>
                  <a:cubicBezTo>
                    <a:pt x="19414" y="13740"/>
                    <a:pt x="19414" y="13873"/>
                    <a:pt x="19448" y="14040"/>
                  </a:cubicBezTo>
                  <a:cubicBezTo>
                    <a:pt x="19381" y="13973"/>
                    <a:pt x="19314" y="13973"/>
                    <a:pt x="19247" y="13973"/>
                  </a:cubicBezTo>
                  <a:cubicBezTo>
                    <a:pt x="19281" y="13840"/>
                    <a:pt x="19347" y="13707"/>
                    <a:pt x="19414" y="13573"/>
                  </a:cubicBezTo>
                  <a:close/>
                  <a:moveTo>
                    <a:pt x="2535" y="13740"/>
                  </a:moveTo>
                  <a:lnTo>
                    <a:pt x="2535" y="13740"/>
                  </a:lnTo>
                  <a:cubicBezTo>
                    <a:pt x="2836" y="13807"/>
                    <a:pt x="3169" y="13873"/>
                    <a:pt x="3469" y="13907"/>
                  </a:cubicBezTo>
                  <a:cubicBezTo>
                    <a:pt x="3469" y="13940"/>
                    <a:pt x="3469" y="13940"/>
                    <a:pt x="3503" y="13973"/>
                  </a:cubicBezTo>
                  <a:lnTo>
                    <a:pt x="3269" y="13973"/>
                  </a:lnTo>
                  <a:cubicBezTo>
                    <a:pt x="3203" y="14007"/>
                    <a:pt x="3169" y="14007"/>
                    <a:pt x="3136" y="14073"/>
                  </a:cubicBezTo>
                  <a:cubicBezTo>
                    <a:pt x="3103" y="14040"/>
                    <a:pt x="3103" y="14007"/>
                    <a:pt x="3103" y="13973"/>
                  </a:cubicBezTo>
                  <a:cubicBezTo>
                    <a:pt x="3069" y="13873"/>
                    <a:pt x="2986" y="13832"/>
                    <a:pt x="2902" y="13832"/>
                  </a:cubicBezTo>
                  <a:cubicBezTo>
                    <a:pt x="2819" y="13832"/>
                    <a:pt x="2736" y="13873"/>
                    <a:pt x="2702" y="13940"/>
                  </a:cubicBezTo>
                  <a:lnTo>
                    <a:pt x="2535" y="13740"/>
                  </a:lnTo>
                  <a:close/>
                  <a:moveTo>
                    <a:pt x="21549" y="12772"/>
                  </a:moveTo>
                  <a:cubicBezTo>
                    <a:pt x="21616" y="12806"/>
                    <a:pt x="21682" y="12806"/>
                    <a:pt x="21783" y="12806"/>
                  </a:cubicBezTo>
                  <a:cubicBezTo>
                    <a:pt x="21649" y="13240"/>
                    <a:pt x="21482" y="13673"/>
                    <a:pt x="21282" y="14107"/>
                  </a:cubicBezTo>
                  <a:cubicBezTo>
                    <a:pt x="21249" y="14073"/>
                    <a:pt x="21249" y="14073"/>
                    <a:pt x="21215" y="14040"/>
                  </a:cubicBezTo>
                  <a:cubicBezTo>
                    <a:pt x="21282" y="13740"/>
                    <a:pt x="21382" y="13406"/>
                    <a:pt x="21416" y="13106"/>
                  </a:cubicBezTo>
                  <a:cubicBezTo>
                    <a:pt x="21482" y="13006"/>
                    <a:pt x="21516" y="12906"/>
                    <a:pt x="21549" y="12772"/>
                  </a:cubicBezTo>
                  <a:close/>
                  <a:moveTo>
                    <a:pt x="18380" y="13973"/>
                  </a:moveTo>
                  <a:lnTo>
                    <a:pt x="18380" y="13973"/>
                  </a:lnTo>
                  <a:cubicBezTo>
                    <a:pt x="18313" y="14140"/>
                    <a:pt x="18280" y="14340"/>
                    <a:pt x="18213" y="14540"/>
                  </a:cubicBezTo>
                  <a:cubicBezTo>
                    <a:pt x="17980" y="14707"/>
                    <a:pt x="17746" y="14841"/>
                    <a:pt x="17513" y="15007"/>
                  </a:cubicBezTo>
                  <a:cubicBezTo>
                    <a:pt x="17580" y="14841"/>
                    <a:pt x="17646" y="14707"/>
                    <a:pt x="17713" y="14574"/>
                  </a:cubicBezTo>
                  <a:cubicBezTo>
                    <a:pt x="17913" y="14374"/>
                    <a:pt x="18147" y="14174"/>
                    <a:pt x="18380" y="13973"/>
                  </a:cubicBezTo>
                  <a:close/>
                  <a:moveTo>
                    <a:pt x="11564" y="14350"/>
                  </a:moveTo>
                  <a:lnTo>
                    <a:pt x="11564" y="14350"/>
                  </a:lnTo>
                  <a:cubicBezTo>
                    <a:pt x="11268" y="14615"/>
                    <a:pt x="10971" y="14911"/>
                    <a:pt x="10675" y="15174"/>
                  </a:cubicBezTo>
                  <a:cubicBezTo>
                    <a:pt x="10708" y="15108"/>
                    <a:pt x="10708" y="15074"/>
                    <a:pt x="10675" y="15007"/>
                  </a:cubicBezTo>
                  <a:cubicBezTo>
                    <a:pt x="10941" y="14807"/>
                    <a:pt x="11175" y="14574"/>
                    <a:pt x="11442" y="14374"/>
                  </a:cubicBezTo>
                  <a:cubicBezTo>
                    <a:pt x="11501" y="14374"/>
                    <a:pt x="11534" y="14374"/>
                    <a:pt x="11564" y="14350"/>
                  </a:cubicBezTo>
                  <a:close/>
                  <a:moveTo>
                    <a:pt x="10474" y="15341"/>
                  </a:moveTo>
                  <a:lnTo>
                    <a:pt x="10474" y="15341"/>
                  </a:lnTo>
                  <a:cubicBezTo>
                    <a:pt x="10408" y="15441"/>
                    <a:pt x="10308" y="15541"/>
                    <a:pt x="10208" y="15608"/>
                  </a:cubicBezTo>
                  <a:cubicBezTo>
                    <a:pt x="10174" y="15608"/>
                    <a:pt x="10108" y="15608"/>
                    <a:pt x="10041" y="15641"/>
                  </a:cubicBezTo>
                  <a:cubicBezTo>
                    <a:pt x="10074" y="15608"/>
                    <a:pt x="10074" y="15575"/>
                    <a:pt x="10108" y="15575"/>
                  </a:cubicBezTo>
                  <a:cubicBezTo>
                    <a:pt x="10241" y="15508"/>
                    <a:pt x="10374" y="15441"/>
                    <a:pt x="10474" y="15341"/>
                  </a:cubicBezTo>
                  <a:close/>
                  <a:moveTo>
                    <a:pt x="18047" y="15408"/>
                  </a:moveTo>
                  <a:cubicBezTo>
                    <a:pt x="17780" y="15675"/>
                    <a:pt x="17446" y="15941"/>
                    <a:pt x="17179" y="16175"/>
                  </a:cubicBezTo>
                  <a:cubicBezTo>
                    <a:pt x="17079" y="16208"/>
                    <a:pt x="17012" y="16242"/>
                    <a:pt x="16946" y="16275"/>
                  </a:cubicBezTo>
                  <a:cubicBezTo>
                    <a:pt x="16946" y="16275"/>
                    <a:pt x="16946" y="16242"/>
                    <a:pt x="16979" y="16208"/>
                  </a:cubicBezTo>
                  <a:cubicBezTo>
                    <a:pt x="17046" y="16142"/>
                    <a:pt x="17146" y="16042"/>
                    <a:pt x="17213" y="15941"/>
                  </a:cubicBezTo>
                  <a:cubicBezTo>
                    <a:pt x="17513" y="15775"/>
                    <a:pt x="17780" y="15575"/>
                    <a:pt x="18047" y="15408"/>
                  </a:cubicBezTo>
                  <a:close/>
                  <a:moveTo>
                    <a:pt x="4270" y="15408"/>
                  </a:moveTo>
                  <a:lnTo>
                    <a:pt x="4270" y="15408"/>
                  </a:lnTo>
                  <a:cubicBezTo>
                    <a:pt x="4537" y="15575"/>
                    <a:pt x="4804" y="15741"/>
                    <a:pt x="5104" y="15908"/>
                  </a:cubicBezTo>
                  <a:cubicBezTo>
                    <a:pt x="5304" y="16042"/>
                    <a:pt x="5504" y="16208"/>
                    <a:pt x="5704" y="16342"/>
                  </a:cubicBezTo>
                  <a:cubicBezTo>
                    <a:pt x="5204" y="16075"/>
                    <a:pt x="4704" y="15775"/>
                    <a:pt x="4270" y="15408"/>
                  </a:cubicBezTo>
                  <a:close/>
                  <a:moveTo>
                    <a:pt x="20382" y="15541"/>
                  </a:moveTo>
                  <a:cubicBezTo>
                    <a:pt x="20382" y="15541"/>
                    <a:pt x="20415" y="15575"/>
                    <a:pt x="20448" y="15575"/>
                  </a:cubicBezTo>
                  <a:cubicBezTo>
                    <a:pt x="20163" y="15986"/>
                    <a:pt x="19818" y="16398"/>
                    <a:pt x="19442" y="16781"/>
                  </a:cubicBezTo>
                  <a:lnTo>
                    <a:pt x="19442" y="16781"/>
                  </a:lnTo>
                  <a:cubicBezTo>
                    <a:pt x="19705" y="16417"/>
                    <a:pt x="19946" y="16029"/>
                    <a:pt x="20215" y="15641"/>
                  </a:cubicBezTo>
                  <a:cubicBezTo>
                    <a:pt x="20281" y="15608"/>
                    <a:pt x="20315" y="15575"/>
                    <a:pt x="20382" y="15541"/>
                  </a:cubicBezTo>
                  <a:close/>
                  <a:moveTo>
                    <a:pt x="4437" y="18944"/>
                  </a:moveTo>
                  <a:cubicBezTo>
                    <a:pt x="4270" y="19044"/>
                    <a:pt x="4170" y="19144"/>
                    <a:pt x="4070" y="19277"/>
                  </a:cubicBezTo>
                  <a:cubicBezTo>
                    <a:pt x="3469" y="19477"/>
                    <a:pt x="2869" y="19611"/>
                    <a:pt x="2302" y="19778"/>
                  </a:cubicBezTo>
                  <a:cubicBezTo>
                    <a:pt x="2235" y="19744"/>
                    <a:pt x="2202" y="19711"/>
                    <a:pt x="2135" y="19711"/>
                  </a:cubicBezTo>
                  <a:cubicBezTo>
                    <a:pt x="2902" y="19444"/>
                    <a:pt x="3670" y="19210"/>
                    <a:pt x="4437" y="18944"/>
                  </a:cubicBezTo>
                  <a:close/>
                  <a:moveTo>
                    <a:pt x="5504" y="19477"/>
                  </a:moveTo>
                  <a:cubicBezTo>
                    <a:pt x="5504" y="19511"/>
                    <a:pt x="5504" y="19544"/>
                    <a:pt x="5538" y="19577"/>
                  </a:cubicBezTo>
                  <a:cubicBezTo>
                    <a:pt x="5271" y="19677"/>
                    <a:pt x="5037" y="19744"/>
                    <a:pt x="4804" y="19844"/>
                  </a:cubicBezTo>
                  <a:cubicBezTo>
                    <a:pt x="4773" y="19875"/>
                    <a:pt x="4714" y="19877"/>
                    <a:pt x="4679" y="19878"/>
                  </a:cubicBezTo>
                  <a:lnTo>
                    <a:pt x="4679" y="19878"/>
                  </a:lnTo>
                  <a:cubicBezTo>
                    <a:pt x="4956" y="19744"/>
                    <a:pt x="5237" y="19611"/>
                    <a:pt x="5504" y="19477"/>
                  </a:cubicBezTo>
                  <a:close/>
                  <a:moveTo>
                    <a:pt x="4556" y="19937"/>
                  </a:moveTo>
                  <a:lnTo>
                    <a:pt x="4556" y="19937"/>
                  </a:lnTo>
                  <a:cubicBezTo>
                    <a:pt x="4534" y="19957"/>
                    <a:pt x="4519" y="19980"/>
                    <a:pt x="4504" y="20011"/>
                  </a:cubicBezTo>
                  <a:cubicBezTo>
                    <a:pt x="4403" y="20044"/>
                    <a:pt x="4337" y="20078"/>
                    <a:pt x="4270" y="20111"/>
                  </a:cubicBezTo>
                  <a:lnTo>
                    <a:pt x="3703" y="20078"/>
                  </a:lnTo>
                  <a:cubicBezTo>
                    <a:pt x="3770" y="20044"/>
                    <a:pt x="3836" y="20011"/>
                    <a:pt x="3903" y="20011"/>
                  </a:cubicBezTo>
                  <a:cubicBezTo>
                    <a:pt x="3976" y="20060"/>
                    <a:pt x="4068" y="20091"/>
                    <a:pt x="4163" y="20091"/>
                  </a:cubicBezTo>
                  <a:cubicBezTo>
                    <a:pt x="4199" y="20091"/>
                    <a:pt x="4234" y="20087"/>
                    <a:pt x="4270" y="20078"/>
                  </a:cubicBezTo>
                  <a:cubicBezTo>
                    <a:pt x="4364" y="20031"/>
                    <a:pt x="4459" y="19984"/>
                    <a:pt x="4556" y="19937"/>
                  </a:cubicBezTo>
                  <a:close/>
                  <a:moveTo>
                    <a:pt x="9140" y="19978"/>
                  </a:moveTo>
                  <a:cubicBezTo>
                    <a:pt x="9140" y="20011"/>
                    <a:pt x="9174" y="20044"/>
                    <a:pt x="9174" y="20078"/>
                  </a:cubicBezTo>
                  <a:cubicBezTo>
                    <a:pt x="9174" y="20111"/>
                    <a:pt x="9140" y="20111"/>
                    <a:pt x="9140" y="20111"/>
                  </a:cubicBezTo>
                  <a:cubicBezTo>
                    <a:pt x="9040" y="20144"/>
                    <a:pt x="8907" y="20144"/>
                    <a:pt x="8807" y="20178"/>
                  </a:cubicBezTo>
                  <a:cubicBezTo>
                    <a:pt x="8940" y="20111"/>
                    <a:pt x="9040" y="20044"/>
                    <a:pt x="9140" y="19978"/>
                  </a:cubicBezTo>
                  <a:close/>
                  <a:moveTo>
                    <a:pt x="8173" y="20011"/>
                  </a:moveTo>
                  <a:cubicBezTo>
                    <a:pt x="8173" y="20111"/>
                    <a:pt x="8240" y="20178"/>
                    <a:pt x="8306" y="20245"/>
                  </a:cubicBezTo>
                  <a:cubicBezTo>
                    <a:pt x="7973" y="20311"/>
                    <a:pt x="7606" y="20378"/>
                    <a:pt x="7272" y="20445"/>
                  </a:cubicBezTo>
                  <a:cubicBezTo>
                    <a:pt x="7256" y="20428"/>
                    <a:pt x="7230" y="20428"/>
                    <a:pt x="7201" y="20428"/>
                  </a:cubicBezTo>
                  <a:cubicBezTo>
                    <a:pt x="7172" y="20428"/>
                    <a:pt x="7139" y="20428"/>
                    <a:pt x="7105" y="20411"/>
                  </a:cubicBezTo>
                  <a:cubicBezTo>
                    <a:pt x="7205" y="20378"/>
                    <a:pt x="7306" y="20311"/>
                    <a:pt x="7372" y="20278"/>
                  </a:cubicBezTo>
                  <a:cubicBezTo>
                    <a:pt x="7606" y="20211"/>
                    <a:pt x="7873" y="20144"/>
                    <a:pt x="8106" y="20044"/>
                  </a:cubicBezTo>
                  <a:lnTo>
                    <a:pt x="8173" y="20011"/>
                  </a:lnTo>
                  <a:close/>
                  <a:moveTo>
                    <a:pt x="14344" y="20311"/>
                  </a:moveTo>
                  <a:cubicBezTo>
                    <a:pt x="14344" y="20345"/>
                    <a:pt x="14377" y="20378"/>
                    <a:pt x="14377" y="20378"/>
                  </a:cubicBezTo>
                  <a:cubicBezTo>
                    <a:pt x="13677" y="20645"/>
                    <a:pt x="12976" y="20812"/>
                    <a:pt x="12242" y="20945"/>
                  </a:cubicBezTo>
                  <a:cubicBezTo>
                    <a:pt x="12609" y="20878"/>
                    <a:pt x="12943" y="20745"/>
                    <a:pt x="13210" y="20611"/>
                  </a:cubicBezTo>
                  <a:cubicBezTo>
                    <a:pt x="13577" y="20511"/>
                    <a:pt x="13977" y="20411"/>
                    <a:pt x="14344" y="20311"/>
                  </a:cubicBezTo>
                  <a:close/>
                  <a:moveTo>
                    <a:pt x="4770" y="20812"/>
                  </a:moveTo>
                  <a:cubicBezTo>
                    <a:pt x="4937" y="20845"/>
                    <a:pt x="5104" y="20878"/>
                    <a:pt x="5271" y="20878"/>
                  </a:cubicBezTo>
                  <a:cubicBezTo>
                    <a:pt x="5271" y="20912"/>
                    <a:pt x="5271" y="20945"/>
                    <a:pt x="5271" y="20978"/>
                  </a:cubicBezTo>
                  <a:cubicBezTo>
                    <a:pt x="5071" y="20945"/>
                    <a:pt x="4904" y="20878"/>
                    <a:pt x="4704" y="20845"/>
                  </a:cubicBezTo>
                  <a:cubicBezTo>
                    <a:pt x="4737" y="20812"/>
                    <a:pt x="4737" y="20812"/>
                    <a:pt x="4770" y="20812"/>
                  </a:cubicBezTo>
                  <a:close/>
                  <a:moveTo>
                    <a:pt x="11742" y="21045"/>
                  </a:moveTo>
                  <a:cubicBezTo>
                    <a:pt x="11542" y="21078"/>
                    <a:pt x="11308" y="21112"/>
                    <a:pt x="11075" y="21145"/>
                  </a:cubicBezTo>
                  <a:cubicBezTo>
                    <a:pt x="10775" y="21212"/>
                    <a:pt x="10474" y="21245"/>
                    <a:pt x="10174" y="21279"/>
                  </a:cubicBezTo>
                  <a:cubicBezTo>
                    <a:pt x="10341" y="21245"/>
                    <a:pt x="10508" y="21212"/>
                    <a:pt x="10641" y="21179"/>
                  </a:cubicBezTo>
                  <a:cubicBezTo>
                    <a:pt x="10908" y="21145"/>
                    <a:pt x="11308" y="21112"/>
                    <a:pt x="11742" y="21045"/>
                  </a:cubicBezTo>
                  <a:close/>
                  <a:moveTo>
                    <a:pt x="614" y="0"/>
                  </a:moveTo>
                  <a:cubicBezTo>
                    <a:pt x="460" y="0"/>
                    <a:pt x="327" y="144"/>
                    <a:pt x="301" y="330"/>
                  </a:cubicBezTo>
                  <a:cubicBezTo>
                    <a:pt x="67" y="1998"/>
                    <a:pt x="701" y="3833"/>
                    <a:pt x="1201" y="5401"/>
                  </a:cubicBezTo>
                  <a:cubicBezTo>
                    <a:pt x="1401" y="6068"/>
                    <a:pt x="1702" y="6668"/>
                    <a:pt x="2035" y="7269"/>
                  </a:cubicBezTo>
                  <a:cubicBezTo>
                    <a:pt x="2269" y="7635"/>
                    <a:pt x="2802" y="8203"/>
                    <a:pt x="3136" y="8703"/>
                  </a:cubicBezTo>
                  <a:cubicBezTo>
                    <a:pt x="2235" y="8536"/>
                    <a:pt x="1468" y="8169"/>
                    <a:pt x="601" y="7936"/>
                  </a:cubicBezTo>
                  <a:cubicBezTo>
                    <a:pt x="560" y="7924"/>
                    <a:pt x="520" y="7919"/>
                    <a:pt x="482" y="7919"/>
                  </a:cubicBezTo>
                  <a:cubicBezTo>
                    <a:pt x="303" y="7919"/>
                    <a:pt x="161" y="8043"/>
                    <a:pt x="134" y="8236"/>
                  </a:cubicBezTo>
                  <a:cubicBezTo>
                    <a:pt x="0" y="9237"/>
                    <a:pt x="1468" y="10638"/>
                    <a:pt x="1935" y="11338"/>
                  </a:cubicBezTo>
                  <a:cubicBezTo>
                    <a:pt x="2535" y="12205"/>
                    <a:pt x="3336" y="12772"/>
                    <a:pt x="4137" y="13373"/>
                  </a:cubicBezTo>
                  <a:cubicBezTo>
                    <a:pt x="3336" y="13273"/>
                    <a:pt x="2535" y="12973"/>
                    <a:pt x="1702" y="12939"/>
                  </a:cubicBezTo>
                  <a:cubicBezTo>
                    <a:pt x="1335" y="12939"/>
                    <a:pt x="1201" y="13306"/>
                    <a:pt x="1401" y="13573"/>
                  </a:cubicBezTo>
                  <a:cubicBezTo>
                    <a:pt x="2702" y="15274"/>
                    <a:pt x="4403" y="16742"/>
                    <a:pt x="6438" y="17376"/>
                  </a:cubicBezTo>
                  <a:cubicBezTo>
                    <a:pt x="4704" y="18377"/>
                    <a:pt x="2736" y="18710"/>
                    <a:pt x="901" y="19444"/>
                  </a:cubicBezTo>
                  <a:cubicBezTo>
                    <a:pt x="667" y="19544"/>
                    <a:pt x="701" y="19911"/>
                    <a:pt x="868" y="20044"/>
                  </a:cubicBezTo>
                  <a:cubicBezTo>
                    <a:pt x="3106" y="21567"/>
                    <a:pt x="6333" y="22101"/>
                    <a:pt x="9090" y="22101"/>
                  </a:cubicBezTo>
                  <a:cubicBezTo>
                    <a:pt x="9414" y="22101"/>
                    <a:pt x="9732" y="22093"/>
                    <a:pt x="10041" y="22079"/>
                  </a:cubicBezTo>
                  <a:cubicBezTo>
                    <a:pt x="13410" y="21912"/>
                    <a:pt x="16279" y="20712"/>
                    <a:pt x="18814" y="18510"/>
                  </a:cubicBezTo>
                  <a:cubicBezTo>
                    <a:pt x="21215" y="16408"/>
                    <a:pt x="22583" y="14207"/>
                    <a:pt x="23017" y="11005"/>
                  </a:cubicBezTo>
                  <a:cubicBezTo>
                    <a:pt x="23150" y="9937"/>
                    <a:pt x="22550" y="7335"/>
                    <a:pt x="23417" y="6701"/>
                  </a:cubicBezTo>
                  <a:cubicBezTo>
                    <a:pt x="24017" y="6301"/>
                    <a:pt x="24585" y="5567"/>
                    <a:pt x="25085" y="5067"/>
                  </a:cubicBezTo>
                  <a:cubicBezTo>
                    <a:pt x="25452" y="4700"/>
                    <a:pt x="25852" y="4400"/>
                    <a:pt x="26052" y="3933"/>
                  </a:cubicBezTo>
                  <a:cubicBezTo>
                    <a:pt x="26177" y="3714"/>
                    <a:pt x="25922" y="3496"/>
                    <a:pt x="25725" y="3496"/>
                  </a:cubicBezTo>
                  <a:cubicBezTo>
                    <a:pt x="25712" y="3496"/>
                    <a:pt x="25698" y="3497"/>
                    <a:pt x="25685" y="3499"/>
                  </a:cubicBezTo>
                  <a:cubicBezTo>
                    <a:pt x="24851" y="3699"/>
                    <a:pt x="24051" y="3933"/>
                    <a:pt x="23217" y="4133"/>
                  </a:cubicBezTo>
                  <a:cubicBezTo>
                    <a:pt x="23584" y="3466"/>
                    <a:pt x="24017" y="2865"/>
                    <a:pt x="24484" y="2298"/>
                  </a:cubicBezTo>
                  <a:cubicBezTo>
                    <a:pt x="24751" y="1931"/>
                    <a:pt x="24985" y="1531"/>
                    <a:pt x="24785" y="1097"/>
                  </a:cubicBezTo>
                  <a:cubicBezTo>
                    <a:pt x="24718" y="964"/>
                    <a:pt x="24551" y="931"/>
                    <a:pt x="24418" y="931"/>
                  </a:cubicBezTo>
                  <a:cubicBezTo>
                    <a:pt x="23550" y="1064"/>
                    <a:pt x="22616" y="1564"/>
                    <a:pt x="21883" y="2031"/>
                  </a:cubicBezTo>
                  <a:cubicBezTo>
                    <a:pt x="21664" y="2151"/>
                    <a:pt x="21599" y="2305"/>
                    <a:pt x="21533" y="2305"/>
                  </a:cubicBezTo>
                  <a:cubicBezTo>
                    <a:pt x="21489" y="2305"/>
                    <a:pt x="21443" y="2234"/>
                    <a:pt x="21349" y="2031"/>
                  </a:cubicBezTo>
                  <a:cubicBezTo>
                    <a:pt x="21149" y="1598"/>
                    <a:pt x="20748" y="1331"/>
                    <a:pt x="20382" y="1064"/>
                  </a:cubicBezTo>
                  <a:cubicBezTo>
                    <a:pt x="19880" y="691"/>
                    <a:pt x="19266" y="540"/>
                    <a:pt x="18611" y="540"/>
                  </a:cubicBezTo>
                  <a:cubicBezTo>
                    <a:pt x="17044" y="540"/>
                    <a:pt x="15246" y="1402"/>
                    <a:pt x="14210" y="2132"/>
                  </a:cubicBezTo>
                  <a:cubicBezTo>
                    <a:pt x="13243" y="2832"/>
                    <a:pt x="12676" y="4033"/>
                    <a:pt x="12409" y="5134"/>
                  </a:cubicBezTo>
                  <a:cubicBezTo>
                    <a:pt x="12309" y="5634"/>
                    <a:pt x="12276" y="6101"/>
                    <a:pt x="12276" y="6601"/>
                  </a:cubicBezTo>
                  <a:cubicBezTo>
                    <a:pt x="12263" y="6949"/>
                    <a:pt x="12015" y="7061"/>
                    <a:pt x="11689" y="7061"/>
                  </a:cubicBezTo>
                  <a:cubicBezTo>
                    <a:pt x="11140" y="7061"/>
                    <a:pt x="10371" y="6743"/>
                    <a:pt x="10141" y="6701"/>
                  </a:cubicBezTo>
                  <a:cubicBezTo>
                    <a:pt x="8540" y="6368"/>
                    <a:pt x="7205" y="5401"/>
                    <a:pt x="5871" y="4467"/>
                  </a:cubicBezTo>
                  <a:cubicBezTo>
                    <a:pt x="5337" y="4066"/>
                    <a:pt x="4837" y="3733"/>
                    <a:pt x="4303" y="3332"/>
                  </a:cubicBezTo>
                  <a:cubicBezTo>
                    <a:pt x="4370" y="3166"/>
                    <a:pt x="4337" y="2965"/>
                    <a:pt x="4137" y="2899"/>
                  </a:cubicBezTo>
                  <a:cubicBezTo>
                    <a:pt x="3169" y="2565"/>
                    <a:pt x="2569" y="1865"/>
                    <a:pt x="1902" y="1164"/>
                  </a:cubicBezTo>
                  <a:cubicBezTo>
                    <a:pt x="1535" y="764"/>
                    <a:pt x="1235" y="197"/>
                    <a:pt x="734" y="30"/>
                  </a:cubicBezTo>
                  <a:cubicBezTo>
                    <a:pt x="694" y="10"/>
                    <a:pt x="653" y="0"/>
                    <a:pt x="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3170400" y="1561800"/>
              <a:ext cx="221850" cy="143350"/>
            </a:xfrm>
            <a:custGeom>
              <a:rect b="b" l="l" r="r" t="t"/>
              <a:pathLst>
                <a:path extrusionOk="0" h="5734" w="8874">
                  <a:moveTo>
                    <a:pt x="5707" y="0"/>
                  </a:moveTo>
                  <a:cubicBezTo>
                    <a:pt x="4945" y="0"/>
                    <a:pt x="4170" y="103"/>
                    <a:pt x="3403" y="155"/>
                  </a:cubicBezTo>
                  <a:cubicBezTo>
                    <a:pt x="3203" y="155"/>
                    <a:pt x="2928" y="141"/>
                    <a:pt x="2630" y="141"/>
                  </a:cubicBezTo>
                  <a:cubicBezTo>
                    <a:pt x="2134" y="141"/>
                    <a:pt x="1577" y="180"/>
                    <a:pt x="1201" y="388"/>
                  </a:cubicBezTo>
                  <a:cubicBezTo>
                    <a:pt x="1035" y="388"/>
                    <a:pt x="835" y="455"/>
                    <a:pt x="801" y="688"/>
                  </a:cubicBezTo>
                  <a:cubicBezTo>
                    <a:pt x="334" y="1789"/>
                    <a:pt x="1" y="3157"/>
                    <a:pt x="901" y="4157"/>
                  </a:cubicBezTo>
                  <a:cubicBezTo>
                    <a:pt x="1769" y="5125"/>
                    <a:pt x="3003" y="5525"/>
                    <a:pt x="4270" y="5692"/>
                  </a:cubicBezTo>
                  <a:cubicBezTo>
                    <a:pt x="4478" y="5720"/>
                    <a:pt x="4686" y="5734"/>
                    <a:pt x="4893" y="5734"/>
                  </a:cubicBezTo>
                  <a:cubicBezTo>
                    <a:pt x="5913" y="5734"/>
                    <a:pt x="6902" y="5396"/>
                    <a:pt x="7706" y="4758"/>
                  </a:cubicBezTo>
                  <a:cubicBezTo>
                    <a:pt x="8874" y="3824"/>
                    <a:pt x="8774" y="2423"/>
                    <a:pt x="8607" y="1155"/>
                  </a:cubicBezTo>
                  <a:cubicBezTo>
                    <a:pt x="8573" y="855"/>
                    <a:pt x="8273" y="522"/>
                    <a:pt x="8006" y="455"/>
                  </a:cubicBezTo>
                  <a:lnTo>
                    <a:pt x="7906" y="455"/>
                  </a:lnTo>
                  <a:cubicBezTo>
                    <a:pt x="7873" y="421"/>
                    <a:pt x="7840" y="421"/>
                    <a:pt x="7840" y="421"/>
                  </a:cubicBezTo>
                  <a:cubicBezTo>
                    <a:pt x="7154" y="95"/>
                    <a:pt x="6437" y="0"/>
                    <a:pt x="57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2913075" y="1536125"/>
              <a:ext cx="206075" cy="143250"/>
            </a:xfrm>
            <a:custGeom>
              <a:rect b="b" l="l" r="r" t="t"/>
              <a:pathLst>
                <a:path extrusionOk="0" h="5730" w="8243">
                  <a:moveTo>
                    <a:pt x="4485" y="0"/>
                  </a:moveTo>
                  <a:cubicBezTo>
                    <a:pt x="3902" y="0"/>
                    <a:pt x="3303" y="120"/>
                    <a:pt x="2688" y="348"/>
                  </a:cubicBezTo>
                  <a:cubicBezTo>
                    <a:pt x="1220" y="881"/>
                    <a:pt x="220" y="2082"/>
                    <a:pt x="53" y="3617"/>
                  </a:cubicBezTo>
                  <a:cubicBezTo>
                    <a:pt x="0" y="4170"/>
                    <a:pt x="552" y="5328"/>
                    <a:pt x="1164" y="5328"/>
                  </a:cubicBezTo>
                  <a:cubicBezTo>
                    <a:pt x="1327" y="5328"/>
                    <a:pt x="1493" y="5247"/>
                    <a:pt x="1654" y="5051"/>
                  </a:cubicBezTo>
                  <a:cubicBezTo>
                    <a:pt x="1988" y="4651"/>
                    <a:pt x="2054" y="4150"/>
                    <a:pt x="2288" y="3717"/>
                  </a:cubicBezTo>
                  <a:cubicBezTo>
                    <a:pt x="2655" y="3050"/>
                    <a:pt x="3522" y="2783"/>
                    <a:pt x="4223" y="2649"/>
                  </a:cubicBezTo>
                  <a:cubicBezTo>
                    <a:pt x="4340" y="2623"/>
                    <a:pt x="4458" y="2610"/>
                    <a:pt x="4573" y="2610"/>
                  </a:cubicBezTo>
                  <a:cubicBezTo>
                    <a:pt x="5177" y="2610"/>
                    <a:pt x="5717" y="2967"/>
                    <a:pt x="5857" y="3583"/>
                  </a:cubicBezTo>
                  <a:cubicBezTo>
                    <a:pt x="5924" y="3817"/>
                    <a:pt x="5790" y="4184"/>
                    <a:pt x="5790" y="4417"/>
                  </a:cubicBezTo>
                  <a:cubicBezTo>
                    <a:pt x="5790" y="4818"/>
                    <a:pt x="5957" y="5084"/>
                    <a:pt x="6224" y="5385"/>
                  </a:cubicBezTo>
                  <a:cubicBezTo>
                    <a:pt x="6448" y="5627"/>
                    <a:pt x="6706" y="5729"/>
                    <a:pt x="6955" y="5729"/>
                  </a:cubicBezTo>
                  <a:cubicBezTo>
                    <a:pt x="7632" y="5729"/>
                    <a:pt x="8242" y="4973"/>
                    <a:pt x="7925" y="4217"/>
                  </a:cubicBezTo>
                  <a:lnTo>
                    <a:pt x="7925" y="4217"/>
                  </a:lnTo>
                  <a:cubicBezTo>
                    <a:pt x="7945" y="4262"/>
                    <a:pt x="7964" y="4280"/>
                    <a:pt x="7982" y="4280"/>
                  </a:cubicBezTo>
                  <a:cubicBezTo>
                    <a:pt x="8082" y="4280"/>
                    <a:pt x="8152" y="3713"/>
                    <a:pt x="8158" y="3713"/>
                  </a:cubicBezTo>
                  <a:cubicBezTo>
                    <a:pt x="8159" y="3713"/>
                    <a:pt x="8159" y="3714"/>
                    <a:pt x="8159" y="3717"/>
                  </a:cubicBezTo>
                  <a:cubicBezTo>
                    <a:pt x="8159" y="3383"/>
                    <a:pt x="8159" y="3083"/>
                    <a:pt x="8125" y="2749"/>
                  </a:cubicBezTo>
                  <a:cubicBezTo>
                    <a:pt x="8025" y="1982"/>
                    <a:pt x="7592" y="1282"/>
                    <a:pt x="6991" y="848"/>
                  </a:cubicBezTo>
                  <a:cubicBezTo>
                    <a:pt x="6192" y="268"/>
                    <a:pt x="5357" y="0"/>
                    <a:pt x="44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3447275" y="1524450"/>
              <a:ext cx="202650" cy="144200"/>
            </a:xfrm>
            <a:custGeom>
              <a:rect b="b" l="l" r="r" t="t"/>
              <a:pathLst>
                <a:path extrusionOk="0" h="5768" w="8106">
                  <a:moveTo>
                    <a:pt x="4181" y="0"/>
                  </a:moveTo>
                  <a:cubicBezTo>
                    <a:pt x="3983" y="0"/>
                    <a:pt x="3779" y="16"/>
                    <a:pt x="3569" y="47"/>
                  </a:cubicBezTo>
                  <a:cubicBezTo>
                    <a:pt x="2402" y="181"/>
                    <a:pt x="1034" y="848"/>
                    <a:pt x="567" y="1982"/>
                  </a:cubicBezTo>
                  <a:cubicBezTo>
                    <a:pt x="0" y="3283"/>
                    <a:pt x="467" y="4084"/>
                    <a:pt x="934" y="5285"/>
                  </a:cubicBezTo>
                  <a:cubicBezTo>
                    <a:pt x="1022" y="5488"/>
                    <a:pt x="1204" y="5578"/>
                    <a:pt x="1394" y="5578"/>
                  </a:cubicBezTo>
                  <a:cubicBezTo>
                    <a:pt x="1638" y="5578"/>
                    <a:pt x="1893" y="5429"/>
                    <a:pt x="1968" y="5184"/>
                  </a:cubicBezTo>
                  <a:cubicBezTo>
                    <a:pt x="2168" y="4617"/>
                    <a:pt x="1968" y="4050"/>
                    <a:pt x="2135" y="3417"/>
                  </a:cubicBezTo>
                  <a:cubicBezTo>
                    <a:pt x="2369" y="2716"/>
                    <a:pt x="3136" y="2516"/>
                    <a:pt x="3770" y="2349"/>
                  </a:cubicBezTo>
                  <a:cubicBezTo>
                    <a:pt x="3902" y="2316"/>
                    <a:pt x="4025" y="2300"/>
                    <a:pt x="4139" y="2300"/>
                  </a:cubicBezTo>
                  <a:cubicBezTo>
                    <a:pt x="4718" y="2300"/>
                    <a:pt x="5076" y="2704"/>
                    <a:pt x="5271" y="3316"/>
                  </a:cubicBezTo>
                  <a:cubicBezTo>
                    <a:pt x="5504" y="4150"/>
                    <a:pt x="5237" y="4784"/>
                    <a:pt x="5838" y="5485"/>
                  </a:cubicBezTo>
                  <a:cubicBezTo>
                    <a:pt x="6008" y="5683"/>
                    <a:pt x="6221" y="5767"/>
                    <a:pt x="6437" y="5767"/>
                  </a:cubicBezTo>
                  <a:cubicBezTo>
                    <a:pt x="6729" y="5767"/>
                    <a:pt x="7028" y="5615"/>
                    <a:pt x="7239" y="5385"/>
                  </a:cubicBezTo>
                  <a:cubicBezTo>
                    <a:pt x="8106" y="4351"/>
                    <a:pt x="7539" y="2349"/>
                    <a:pt x="6805" y="1382"/>
                  </a:cubicBezTo>
                  <a:cubicBezTo>
                    <a:pt x="6130" y="454"/>
                    <a:pt x="5242" y="0"/>
                    <a:pt x="41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2409025" y="1325525"/>
              <a:ext cx="1752650" cy="1358450"/>
            </a:xfrm>
            <a:custGeom>
              <a:rect b="b" l="l" r="r" t="t"/>
              <a:pathLst>
                <a:path extrusionOk="0" h="54338" w="70106">
                  <a:moveTo>
                    <a:pt x="47168" y="2300"/>
                  </a:moveTo>
                  <a:cubicBezTo>
                    <a:pt x="48202" y="2434"/>
                    <a:pt x="49236" y="2567"/>
                    <a:pt x="50270" y="2634"/>
                  </a:cubicBezTo>
                  <a:cubicBezTo>
                    <a:pt x="52004" y="2734"/>
                    <a:pt x="53839" y="2834"/>
                    <a:pt x="55507" y="3234"/>
                  </a:cubicBezTo>
                  <a:cubicBezTo>
                    <a:pt x="56241" y="3601"/>
                    <a:pt x="56841" y="4068"/>
                    <a:pt x="57275" y="4702"/>
                  </a:cubicBezTo>
                  <a:cubicBezTo>
                    <a:pt x="57308" y="4969"/>
                    <a:pt x="57341" y="5269"/>
                    <a:pt x="57341" y="5569"/>
                  </a:cubicBezTo>
                  <a:cubicBezTo>
                    <a:pt x="57375" y="6603"/>
                    <a:pt x="57542" y="7671"/>
                    <a:pt x="57542" y="8738"/>
                  </a:cubicBezTo>
                  <a:cubicBezTo>
                    <a:pt x="57542" y="12741"/>
                    <a:pt x="57241" y="16677"/>
                    <a:pt x="57041" y="20647"/>
                  </a:cubicBezTo>
                  <a:cubicBezTo>
                    <a:pt x="56874" y="24516"/>
                    <a:pt x="57375" y="28386"/>
                    <a:pt x="57608" y="32255"/>
                  </a:cubicBezTo>
                  <a:cubicBezTo>
                    <a:pt x="57708" y="34023"/>
                    <a:pt x="57475" y="35858"/>
                    <a:pt x="57341" y="37626"/>
                  </a:cubicBezTo>
                  <a:cubicBezTo>
                    <a:pt x="57175" y="39761"/>
                    <a:pt x="57008" y="41929"/>
                    <a:pt x="56608" y="44030"/>
                  </a:cubicBezTo>
                  <a:cubicBezTo>
                    <a:pt x="56307" y="45865"/>
                    <a:pt x="56608" y="47733"/>
                    <a:pt x="56107" y="49568"/>
                  </a:cubicBezTo>
                  <a:cubicBezTo>
                    <a:pt x="55907" y="50435"/>
                    <a:pt x="55273" y="51536"/>
                    <a:pt x="54273" y="51536"/>
                  </a:cubicBezTo>
                  <a:cubicBezTo>
                    <a:pt x="53441" y="51536"/>
                    <a:pt x="52610" y="51365"/>
                    <a:pt x="51752" y="51365"/>
                  </a:cubicBezTo>
                  <a:cubicBezTo>
                    <a:pt x="51681" y="51365"/>
                    <a:pt x="51609" y="51366"/>
                    <a:pt x="51537" y="51369"/>
                  </a:cubicBezTo>
                  <a:cubicBezTo>
                    <a:pt x="48335" y="51436"/>
                    <a:pt x="45066" y="51702"/>
                    <a:pt x="41864" y="52103"/>
                  </a:cubicBezTo>
                  <a:cubicBezTo>
                    <a:pt x="40596" y="52103"/>
                    <a:pt x="39329" y="52136"/>
                    <a:pt x="38061" y="52136"/>
                  </a:cubicBezTo>
                  <a:cubicBezTo>
                    <a:pt x="35793" y="52136"/>
                    <a:pt x="33539" y="52077"/>
                    <a:pt x="31291" y="52077"/>
                  </a:cubicBezTo>
                  <a:cubicBezTo>
                    <a:pt x="30167" y="52077"/>
                    <a:pt x="29043" y="52092"/>
                    <a:pt x="27920" y="52136"/>
                  </a:cubicBezTo>
                  <a:cubicBezTo>
                    <a:pt x="25971" y="52202"/>
                    <a:pt x="24050" y="52282"/>
                    <a:pt x="22129" y="52282"/>
                  </a:cubicBezTo>
                  <a:cubicBezTo>
                    <a:pt x="21125" y="52282"/>
                    <a:pt x="20122" y="52260"/>
                    <a:pt x="19114" y="52203"/>
                  </a:cubicBezTo>
                  <a:cubicBezTo>
                    <a:pt x="19047" y="52169"/>
                    <a:pt x="19014" y="52169"/>
                    <a:pt x="18981" y="52169"/>
                  </a:cubicBezTo>
                  <a:cubicBezTo>
                    <a:pt x="18247" y="52069"/>
                    <a:pt x="17580" y="51903"/>
                    <a:pt x="16846" y="51903"/>
                  </a:cubicBezTo>
                  <a:lnTo>
                    <a:pt x="16712" y="51903"/>
                  </a:lnTo>
                  <a:cubicBezTo>
                    <a:pt x="16179" y="51802"/>
                    <a:pt x="15645" y="51702"/>
                    <a:pt x="15111" y="51569"/>
                  </a:cubicBezTo>
                  <a:cubicBezTo>
                    <a:pt x="12676" y="50969"/>
                    <a:pt x="11876" y="49234"/>
                    <a:pt x="11842" y="46832"/>
                  </a:cubicBezTo>
                  <a:cubicBezTo>
                    <a:pt x="11842" y="42929"/>
                    <a:pt x="11876" y="39060"/>
                    <a:pt x="11709" y="35124"/>
                  </a:cubicBezTo>
                  <a:cubicBezTo>
                    <a:pt x="11542" y="30787"/>
                    <a:pt x="11042" y="26484"/>
                    <a:pt x="11242" y="22115"/>
                  </a:cubicBezTo>
                  <a:cubicBezTo>
                    <a:pt x="11375" y="19246"/>
                    <a:pt x="11375" y="16344"/>
                    <a:pt x="11209" y="13475"/>
                  </a:cubicBezTo>
                  <a:cubicBezTo>
                    <a:pt x="11275" y="12207"/>
                    <a:pt x="11342" y="10940"/>
                    <a:pt x="11342" y="9672"/>
                  </a:cubicBezTo>
                  <a:cubicBezTo>
                    <a:pt x="11375" y="8572"/>
                    <a:pt x="11209" y="7504"/>
                    <a:pt x="11142" y="6403"/>
                  </a:cubicBezTo>
                  <a:cubicBezTo>
                    <a:pt x="11275" y="5703"/>
                    <a:pt x="11475" y="5036"/>
                    <a:pt x="11742" y="4335"/>
                  </a:cubicBezTo>
                  <a:cubicBezTo>
                    <a:pt x="11742" y="4302"/>
                    <a:pt x="11776" y="4302"/>
                    <a:pt x="11776" y="4302"/>
                  </a:cubicBezTo>
                  <a:cubicBezTo>
                    <a:pt x="12076" y="3868"/>
                    <a:pt x="12509" y="3435"/>
                    <a:pt x="13077" y="3068"/>
                  </a:cubicBezTo>
                  <a:cubicBezTo>
                    <a:pt x="13510" y="2767"/>
                    <a:pt x="14177" y="2601"/>
                    <a:pt x="14911" y="2501"/>
                  </a:cubicBezTo>
                  <a:lnTo>
                    <a:pt x="15478" y="2501"/>
                  </a:lnTo>
                  <a:cubicBezTo>
                    <a:pt x="15631" y="2507"/>
                    <a:pt x="15785" y="2509"/>
                    <a:pt x="15940" y="2509"/>
                  </a:cubicBezTo>
                  <a:cubicBezTo>
                    <a:pt x="16629" y="2509"/>
                    <a:pt x="17332" y="2455"/>
                    <a:pt x="18013" y="2400"/>
                  </a:cubicBezTo>
                  <a:cubicBezTo>
                    <a:pt x="19514" y="2400"/>
                    <a:pt x="21016" y="2367"/>
                    <a:pt x="22517" y="2367"/>
                  </a:cubicBezTo>
                  <a:cubicBezTo>
                    <a:pt x="28421" y="2400"/>
                    <a:pt x="34325" y="2400"/>
                    <a:pt x="40263" y="2400"/>
                  </a:cubicBezTo>
                  <a:cubicBezTo>
                    <a:pt x="42564" y="2400"/>
                    <a:pt x="44866" y="2367"/>
                    <a:pt x="47168" y="2300"/>
                  </a:cubicBezTo>
                  <a:close/>
                  <a:moveTo>
                    <a:pt x="37735" y="1"/>
                  </a:moveTo>
                  <a:cubicBezTo>
                    <a:pt x="34960" y="1"/>
                    <a:pt x="32177" y="113"/>
                    <a:pt x="29422" y="199"/>
                  </a:cubicBezTo>
                  <a:cubicBezTo>
                    <a:pt x="28254" y="399"/>
                    <a:pt x="27120" y="532"/>
                    <a:pt x="25952" y="532"/>
                  </a:cubicBezTo>
                  <a:cubicBezTo>
                    <a:pt x="25952" y="566"/>
                    <a:pt x="25952" y="566"/>
                    <a:pt x="25952" y="566"/>
                  </a:cubicBezTo>
                  <a:lnTo>
                    <a:pt x="25652" y="566"/>
                  </a:lnTo>
                  <a:cubicBezTo>
                    <a:pt x="25452" y="566"/>
                    <a:pt x="25252" y="566"/>
                    <a:pt x="25052" y="532"/>
                  </a:cubicBezTo>
                  <a:cubicBezTo>
                    <a:pt x="24218" y="566"/>
                    <a:pt x="23384" y="666"/>
                    <a:pt x="22517" y="733"/>
                  </a:cubicBezTo>
                  <a:cubicBezTo>
                    <a:pt x="21196" y="675"/>
                    <a:pt x="19876" y="519"/>
                    <a:pt x="18556" y="519"/>
                  </a:cubicBezTo>
                  <a:cubicBezTo>
                    <a:pt x="18342" y="519"/>
                    <a:pt x="18128" y="523"/>
                    <a:pt x="17913" y="532"/>
                  </a:cubicBezTo>
                  <a:cubicBezTo>
                    <a:pt x="17052" y="562"/>
                    <a:pt x="16244" y="671"/>
                    <a:pt x="15394" y="671"/>
                  </a:cubicBezTo>
                  <a:cubicBezTo>
                    <a:pt x="15289" y="671"/>
                    <a:pt x="15184" y="670"/>
                    <a:pt x="15078" y="666"/>
                  </a:cubicBezTo>
                  <a:cubicBezTo>
                    <a:pt x="14926" y="655"/>
                    <a:pt x="14775" y="649"/>
                    <a:pt x="14626" y="649"/>
                  </a:cubicBezTo>
                  <a:cubicBezTo>
                    <a:pt x="13894" y="649"/>
                    <a:pt x="13197" y="783"/>
                    <a:pt x="12476" y="1033"/>
                  </a:cubicBezTo>
                  <a:cubicBezTo>
                    <a:pt x="11209" y="1433"/>
                    <a:pt x="10375" y="1967"/>
                    <a:pt x="9808" y="3168"/>
                  </a:cubicBezTo>
                  <a:cubicBezTo>
                    <a:pt x="9074" y="4635"/>
                    <a:pt x="9407" y="6503"/>
                    <a:pt x="9441" y="8071"/>
                  </a:cubicBezTo>
                  <a:cubicBezTo>
                    <a:pt x="9474" y="8872"/>
                    <a:pt x="9674" y="9606"/>
                    <a:pt x="9674" y="10373"/>
                  </a:cubicBezTo>
                  <a:cubicBezTo>
                    <a:pt x="9641" y="11273"/>
                    <a:pt x="9574" y="12141"/>
                    <a:pt x="9507" y="13008"/>
                  </a:cubicBezTo>
                  <a:cubicBezTo>
                    <a:pt x="9441" y="13875"/>
                    <a:pt x="9474" y="14776"/>
                    <a:pt x="9474" y="15643"/>
                  </a:cubicBezTo>
                  <a:cubicBezTo>
                    <a:pt x="9474" y="16644"/>
                    <a:pt x="9307" y="17611"/>
                    <a:pt x="9307" y="18612"/>
                  </a:cubicBezTo>
                  <a:cubicBezTo>
                    <a:pt x="9341" y="20413"/>
                    <a:pt x="9307" y="22215"/>
                    <a:pt x="9240" y="24016"/>
                  </a:cubicBezTo>
                  <a:cubicBezTo>
                    <a:pt x="8807" y="23749"/>
                    <a:pt x="8340" y="23315"/>
                    <a:pt x="8073" y="23049"/>
                  </a:cubicBezTo>
                  <a:cubicBezTo>
                    <a:pt x="7439" y="22415"/>
                    <a:pt x="7006" y="21714"/>
                    <a:pt x="6572" y="20947"/>
                  </a:cubicBezTo>
                  <a:cubicBezTo>
                    <a:pt x="5838" y="19613"/>
                    <a:pt x="5605" y="18212"/>
                    <a:pt x="5171" y="16811"/>
                  </a:cubicBezTo>
                  <a:cubicBezTo>
                    <a:pt x="5438" y="16377"/>
                    <a:pt x="5638" y="15943"/>
                    <a:pt x="5871" y="15510"/>
                  </a:cubicBezTo>
                  <a:cubicBezTo>
                    <a:pt x="6272" y="14743"/>
                    <a:pt x="6405" y="13875"/>
                    <a:pt x="6839" y="13141"/>
                  </a:cubicBezTo>
                  <a:cubicBezTo>
                    <a:pt x="7205" y="12549"/>
                    <a:pt x="6737" y="11981"/>
                    <a:pt x="6160" y="11981"/>
                  </a:cubicBezTo>
                  <a:cubicBezTo>
                    <a:pt x="6055" y="11981"/>
                    <a:pt x="5946" y="11999"/>
                    <a:pt x="5838" y="12041"/>
                  </a:cubicBezTo>
                  <a:cubicBezTo>
                    <a:pt x="5171" y="12274"/>
                    <a:pt x="4904" y="12975"/>
                    <a:pt x="4671" y="13608"/>
                  </a:cubicBezTo>
                  <a:cubicBezTo>
                    <a:pt x="4504" y="14075"/>
                    <a:pt x="4304" y="14476"/>
                    <a:pt x="4070" y="14909"/>
                  </a:cubicBezTo>
                  <a:cubicBezTo>
                    <a:pt x="4070" y="14909"/>
                    <a:pt x="4037" y="14943"/>
                    <a:pt x="4037" y="14976"/>
                  </a:cubicBezTo>
                  <a:cubicBezTo>
                    <a:pt x="3970" y="14776"/>
                    <a:pt x="3870" y="14609"/>
                    <a:pt x="3803" y="14442"/>
                  </a:cubicBezTo>
                  <a:cubicBezTo>
                    <a:pt x="3503" y="13709"/>
                    <a:pt x="3203" y="13075"/>
                    <a:pt x="2536" y="12608"/>
                  </a:cubicBezTo>
                  <a:cubicBezTo>
                    <a:pt x="2392" y="12488"/>
                    <a:pt x="2246" y="12437"/>
                    <a:pt x="2108" y="12437"/>
                  </a:cubicBezTo>
                  <a:cubicBezTo>
                    <a:pt x="1670" y="12437"/>
                    <a:pt x="1309" y="12952"/>
                    <a:pt x="1335" y="13408"/>
                  </a:cubicBezTo>
                  <a:cubicBezTo>
                    <a:pt x="1435" y="14476"/>
                    <a:pt x="2035" y="15476"/>
                    <a:pt x="2502" y="16477"/>
                  </a:cubicBezTo>
                  <a:cubicBezTo>
                    <a:pt x="2402" y="16444"/>
                    <a:pt x="2302" y="16410"/>
                    <a:pt x="2202" y="16410"/>
                  </a:cubicBezTo>
                  <a:cubicBezTo>
                    <a:pt x="2102" y="16310"/>
                    <a:pt x="1969" y="16244"/>
                    <a:pt x="1802" y="16244"/>
                  </a:cubicBezTo>
                  <a:cubicBezTo>
                    <a:pt x="1602" y="16177"/>
                    <a:pt x="1368" y="16177"/>
                    <a:pt x="1168" y="16177"/>
                  </a:cubicBezTo>
                  <a:cubicBezTo>
                    <a:pt x="101" y="16210"/>
                    <a:pt x="1" y="17778"/>
                    <a:pt x="1068" y="17845"/>
                  </a:cubicBezTo>
                  <a:cubicBezTo>
                    <a:pt x="1935" y="17878"/>
                    <a:pt x="2736" y="18178"/>
                    <a:pt x="3603" y="18278"/>
                  </a:cubicBezTo>
                  <a:cubicBezTo>
                    <a:pt x="3837" y="18912"/>
                    <a:pt x="4137" y="19513"/>
                    <a:pt x="4270" y="19880"/>
                  </a:cubicBezTo>
                  <a:cubicBezTo>
                    <a:pt x="4771" y="21214"/>
                    <a:pt x="5471" y="22415"/>
                    <a:pt x="6438" y="23449"/>
                  </a:cubicBezTo>
                  <a:cubicBezTo>
                    <a:pt x="7072" y="24116"/>
                    <a:pt x="8206" y="24950"/>
                    <a:pt x="9207" y="25183"/>
                  </a:cubicBezTo>
                  <a:cubicBezTo>
                    <a:pt x="9174" y="26885"/>
                    <a:pt x="9140" y="28619"/>
                    <a:pt x="9140" y="30320"/>
                  </a:cubicBezTo>
                  <a:cubicBezTo>
                    <a:pt x="9140" y="32122"/>
                    <a:pt x="9274" y="33856"/>
                    <a:pt x="9307" y="35658"/>
                  </a:cubicBezTo>
                  <a:cubicBezTo>
                    <a:pt x="9374" y="37692"/>
                    <a:pt x="9741" y="39660"/>
                    <a:pt x="9808" y="41662"/>
                  </a:cubicBezTo>
                  <a:cubicBezTo>
                    <a:pt x="9874" y="43497"/>
                    <a:pt x="10008" y="45264"/>
                    <a:pt x="10008" y="47099"/>
                  </a:cubicBezTo>
                  <a:cubicBezTo>
                    <a:pt x="10008" y="48867"/>
                    <a:pt x="10108" y="50068"/>
                    <a:pt x="11309" y="51469"/>
                  </a:cubicBezTo>
                  <a:cubicBezTo>
                    <a:pt x="12376" y="52736"/>
                    <a:pt x="13510" y="53103"/>
                    <a:pt x="15111" y="53404"/>
                  </a:cubicBezTo>
                  <a:cubicBezTo>
                    <a:pt x="15476" y="53476"/>
                    <a:pt x="15840" y="53492"/>
                    <a:pt x="16207" y="53492"/>
                  </a:cubicBezTo>
                  <a:cubicBezTo>
                    <a:pt x="16481" y="53492"/>
                    <a:pt x="16757" y="53483"/>
                    <a:pt x="17036" y="53483"/>
                  </a:cubicBezTo>
                  <a:cubicBezTo>
                    <a:pt x="17238" y="53483"/>
                    <a:pt x="17441" y="53488"/>
                    <a:pt x="17646" y="53504"/>
                  </a:cubicBezTo>
                  <a:cubicBezTo>
                    <a:pt x="18647" y="53604"/>
                    <a:pt x="19615" y="53804"/>
                    <a:pt x="20615" y="53871"/>
                  </a:cubicBezTo>
                  <a:cubicBezTo>
                    <a:pt x="22374" y="53994"/>
                    <a:pt x="24018" y="54175"/>
                    <a:pt x="25734" y="54175"/>
                  </a:cubicBezTo>
                  <a:cubicBezTo>
                    <a:pt x="25873" y="54175"/>
                    <a:pt x="26012" y="54173"/>
                    <a:pt x="26153" y="54171"/>
                  </a:cubicBezTo>
                  <a:cubicBezTo>
                    <a:pt x="26319" y="54168"/>
                    <a:pt x="26486" y="54167"/>
                    <a:pt x="26653" y="54167"/>
                  </a:cubicBezTo>
                  <a:cubicBezTo>
                    <a:pt x="28659" y="54167"/>
                    <a:pt x="30689" y="54338"/>
                    <a:pt x="32691" y="54338"/>
                  </a:cubicBezTo>
                  <a:cubicBezTo>
                    <a:pt x="36360" y="54338"/>
                    <a:pt x="39996" y="53904"/>
                    <a:pt x="43598" y="53537"/>
                  </a:cubicBezTo>
                  <a:cubicBezTo>
                    <a:pt x="44332" y="53470"/>
                    <a:pt x="45033" y="53437"/>
                    <a:pt x="45733" y="53404"/>
                  </a:cubicBezTo>
                  <a:cubicBezTo>
                    <a:pt x="47001" y="53404"/>
                    <a:pt x="48268" y="53404"/>
                    <a:pt x="49536" y="53337"/>
                  </a:cubicBezTo>
                  <a:cubicBezTo>
                    <a:pt x="49690" y="53331"/>
                    <a:pt x="49845" y="53329"/>
                    <a:pt x="50002" y="53329"/>
                  </a:cubicBezTo>
                  <a:cubicBezTo>
                    <a:pt x="50872" y="53329"/>
                    <a:pt x="51783" y="53401"/>
                    <a:pt x="52682" y="53401"/>
                  </a:cubicBezTo>
                  <a:cubicBezTo>
                    <a:pt x="53586" y="53401"/>
                    <a:pt x="54478" y="53328"/>
                    <a:pt x="55307" y="53037"/>
                  </a:cubicBezTo>
                  <a:cubicBezTo>
                    <a:pt x="55507" y="52970"/>
                    <a:pt x="55674" y="52903"/>
                    <a:pt x="55840" y="52803"/>
                  </a:cubicBezTo>
                  <a:cubicBezTo>
                    <a:pt x="57742" y="51836"/>
                    <a:pt x="57909" y="49634"/>
                    <a:pt x="58209" y="47766"/>
                  </a:cubicBezTo>
                  <a:cubicBezTo>
                    <a:pt x="58642" y="44898"/>
                    <a:pt x="59009" y="42162"/>
                    <a:pt x="59076" y="39260"/>
                  </a:cubicBezTo>
                  <a:cubicBezTo>
                    <a:pt x="59076" y="38226"/>
                    <a:pt x="59076" y="37192"/>
                    <a:pt x="59009" y="36125"/>
                  </a:cubicBezTo>
                  <a:cubicBezTo>
                    <a:pt x="59076" y="35357"/>
                    <a:pt x="59109" y="34557"/>
                    <a:pt x="59143" y="33756"/>
                  </a:cubicBezTo>
                  <a:cubicBezTo>
                    <a:pt x="59209" y="31388"/>
                    <a:pt x="59009" y="28986"/>
                    <a:pt x="58809" y="26584"/>
                  </a:cubicBezTo>
                  <a:cubicBezTo>
                    <a:pt x="58876" y="26584"/>
                    <a:pt x="58943" y="26551"/>
                    <a:pt x="59009" y="26518"/>
                  </a:cubicBezTo>
                  <a:cubicBezTo>
                    <a:pt x="59710" y="26184"/>
                    <a:pt x="60310" y="25717"/>
                    <a:pt x="60844" y="25217"/>
                  </a:cubicBezTo>
                  <a:cubicBezTo>
                    <a:pt x="61444" y="24783"/>
                    <a:pt x="62011" y="24249"/>
                    <a:pt x="62545" y="23582"/>
                  </a:cubicBezTo>
                  <a:cubicBezTo>
                    <a:pt x="63446" y="22481"/>
                    <a:pt x="64513" y="20947"/>
                    <a:pt x="64914" y="19446"/>
                  </a:cubicBezTo>
                  <a:cubicBezTo>
                    <a:pt x="66041" y="19253"/>
                    <a:pt x="67237" y="18970"/>
                    <a:pt x="68370" y="18970"/>
                  </a:cubicBezTo>
                  <a:cubicBezTo>
                    <a:pt x="68611" y="18970"/>
                    <a:pt x="68849" y="18983"/>
                    <a:pt x="69083" y="19012"/>
                  </a:cubicBezTo>
                  <a:cubicBezTo>
                    <a:pt x="69142" y="19022"/>
                    <a:pt x="69197" y="19027"/>
                    <a:pt x="69249" y="19027"/>
                  </a:cubicBezTo>
                  <a:cubicBezTo>
                    <a:pt x="70089" y="19027"/>
                    <a:pt x="70106" y="17823"/>
                    <a:pt x="69383" y="17478"/>
                  </a:cubicBezTo>
                  <a:cubicBezTo>
                    <a:pt x="69077" y="17337"/>
                    <a:pt x="68756" y="17285"/>
                    <a:pt x="68427" y="17285"/>
                  </a:cubicBezTo>
                  <a:cubicBezTo>
                    <a:pt x="67898" y="17285"/>
                    <a:pt x="67350" y="17421"/>
                    <a:pt x="66815" y="17545"/>
                  </a:cubicBezTo>
                  <a:cubicBezTo>
                    <a:pt x="66348" y="17645"/>
                    <a:pt x="65848" y="17711"/>
                    <a:pt x="65347" y="17778"/>
                  </a:cubicBezTo>
                  <a:cubicBezTo>
                    <a:pt x="65381" y="17711"/>
                    <a:pt x="65414" y="17645"/>
                    <a:pt x="65414" y="17545"/>
                  </a:cubicBezTo>
                  <a:cubicBezTo>
                    <a:pt x="65447" y="17445"/>
                    <a:pt x="65481" y="17311"/>
                    <a:pt x="65514" y="17211"/>
                  </a:cubicBezTo>
                  <a:cubicBezTo>
                    <a:pt x="65647" y="16978"/>
                    <a:pt x="65781" y="16777"/>
                    <a:pt x="65881" y="16611"/>
                  </a:cubicBezTo>
                  <a:cubicBezTo>
                    <a:pt x="66315" y="15877"/>
                    <a:pt x="66681" y="15110"/>
                    <a:pt x="66715" y="14242"/>
                  </a:cubicBezTo>
                  <a:cubicBezTo>
                    <a:pt x="66715" y="13691"/>
                    <a:pt x="66283" y="13355"/>
                    <a:pt x="65841" y="13355"/>
                  </a:cubicBezTo>
                  <a:cubicBezTo>
                    <a:pt x="65587" y="13355"/>
                    <a:pt x="65329" y="13465"/>
                    <a:pt x="65147" y="13709"/>
                  </a:cubicBezTo>
                  <a:cubicBezTo>
                    <a:pt x="64447" y="14643"/>
                    <a:pt x="64113" y="15743"/>
                    <a:pt x="63813" y="16844"/>
                  </a:cubicBezTo>
                  <a:cubicBezTo>
                    <a:pt x="63679" y="16611"/>
                    <a:pt x="63579" y="16377"/>
                    <a:pt x="63446" y="16177"/>
                  </a:cubicBezTo>
                  <a:cubicBezTo>
                    <a:pt x="63112" y="15543"/>
                    <a:pt x="62545" y="15076"/>
                    <a:pt x="61978" y="14643"/>
                  </a:cubicBezTo>
                  <a:cubicBezTo>
                    <a:pt x="61830" y="14530"/>
                    <a:pt x="61677" y="14481"/>
                    <a:pt x="61532" y="14481"/>
                  </a:cubicBezTo>
                  <a:cubicBezTo>
                    <a:pt x="60990" y="14481"/>
                    <a:pt x="60548" y="15158"/>
                    <a:pt x="60811" y="15710"/>
                  </a:cubicBezTo>
                  <a:cubicBezTo>
                    <a:pt x="61077" y="16277"/>
                    <a:pt x="61511" y="16744"/>
                    <a:pt x="61978" y="17144"/>
                  </a:cubicBezTo>
                  <a:cubicBezTo>
                    <a:pt x="62212" y="17578"/>
                    <a:pt x="62445" y="18045"/>
                    <a:pt x="62779" y="18479"/>
                  </a:cubicBezTo>
                  <a:cubicBezTo>
                    <a:pt x="62845" y="18579"/>
                    <a:pt x="62912" y="18645"/>
                    <a:pt x="63012" y="18745"/>
                  </a:cubicBezTo>
                  <a:cubicBezTo>
                    <a:pt x="62445" y="19913"/>
                    <a:pt x="62011" y="21114"/>
                    <a:pt x="61244" y="22215"/>
                  </a:cubicBezTo>
                  <a:cubicBezTo>
                    <a:pt x="60577" y="23149"/>
                    <a:pt x="59710" y="24083"/>
                    <a:pt x="58709" y="24716"/>
                  </a:cubicBezTo>
                  <a:cubicBezTo>
                    <a:pt x="58709" y="22281"/>
                    <a:pt x="58709" y="19846"/>
                    <a:pt x="58843" y="17344"/>
                  </a:cubicBezTo>
                  <a:cubicBezTo>
                    <a:pt x="58876" y="16611"/>
                    <a:pt x="58909" y="15843"/>
                    <a:pt x="58976" y="15076"/>
                  </a:cubicBezTo>
                  <a:cubicBezTo>
                    <a:pt x="59076" y="13442"/>
                    <a:pt x="59143" y="11807"/>
                    <a:pt x="59143" y="10139"/>
                  </a:cubicBezTo>
                  <a:cubicBezTo>
                    <a:pt x="59143" y="9072"/>
                    <a:pt x="59109" y="8004"/>
                    <a:pt x="59043" y="6970"/>
                  </a:cubicBezTo>
                  <a:cubicBezTo>
                    <a:pt x="59043" y="6670"/>
                    <a:pt x="59043" y="6370"/>
                    <a:pt x="59009" y="6070"/>
                  </a:cubicBezTo>
                  <a:cubicBezTo>
                    <a:pt x="59009" y="5970"/>
                    <a:pt x="59009" y="5870"/>
                    <a:pt x="59009" y="5770"/>
                  </a:cubicBezTo>
                  <a:cubicBezTo>
                    <a:pt x="58976" y="5469"/>
                    <a:pt x="58976" y="5136"/>
                    <a:pt x="58943" y="4802"/>
                  </a:cubicBezTo>
                  <a:cubicBezTo>
                    <a:pt x="58909" y="3435"/>
                    <a:pt x="58042" y="2434"/>
                    <a:pt x="56841" y="1900"/>
                  </a:cubicBezTo>
                  <a:cubicBezTo>
                    <a:pt x="55840" y="1466"/>
                    <a:pt x="54606" y="1400"/>
                    <a:pt x="53539" y="1300"/>
                  </a:cubicBezTo>
                  <a:cubicBezTo>
                    <a:pt x="53539" y="1266"/>
                    <a:pt x="53505" y="1266"/>
                    <a:pt x="53472" y="1266"/>
                  </a:cubicBezTo>
                  <a:cubicBezTo>
                    <a:pt x="52279" y="982"/>
                    <a:pt x="51037" y="892"/>
                    <a:pt x="49768" y="892"/>
                  </a:cubicBezTo>
                  <a:cubicBezTo>
                    <a:pt x="49547" y="892"/>
                    <a:pt x="49325" y="894"/>
                    <a:pt x="49102" y="899"/>
                  </a:cubicBezTo>
                  <a:cubicBezTo>
                    <a:pt x="46867" y="699"/>
                    <a:pt x="44666" y="266"/>
                    <a:pt x="42397" y="132"/>
                  </a:cubicBezTo>
                  <a:cubicBezTo>
                    <a:pt x="40850" y="36"/>
                    <a:pt x="39294" y="1"/>
                    <a:pt x="377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17"/>
          <p:cNvGrpSpPr/>
          <p:nvPr/>
        </p:nvGrpSpPr>
        <p:grpSpPr>
          <a:xfrm>
            <a:off x="6964507" y="2425381"/>
            <a:ext cx="1512696" cy="1172150"/>
            <a:chOff x="5290700" y="1325400"/>
            <a:chExt cx="1753850" cy="1358700"/>
          </a:xfrm>
        </p:grpSpPr>
        <p:sp>
          <p:nvSpPr>
            <p:cNvPr id="213" name="Google Shape;213;p17"/>
            <p:cNvSpPr/>
            <p:nvPr/>
          </p:nvSpPr>
          <p:spPr>
            <a:xfrm>
              <a:off x="5515850" y="1366800"/>
              <a:ext cx="1226725" cy="1289800"/>
            </a:xfrm>
            <a:custGeom>
              <a:rect b="b" l="l" r="r" t="t"/>
              <a:pathLst>
                <a:path extrusionOk="0" h="51592" w="49069">
                  <a:moveTo>
                    <a:pt x="39425" y="1"/>
                  </a:moveTo>
                  <a:cubicBezTo>
                    <a:pt x="38973" y="1"/>
                    <a:pt x="38530" y="36"/>
                    <a:pt x="38128" y="88"/>
                  </a:cubicBezTo>
                  <a:cubicBezTo>
                    <a:pt x="35797" y="360"/>
                    <a:pt x="33355" y="449"/>
                    <a:pt x="30967" y="449"/>
                  </a:cubicBezTo>
                  <a:cubicBezTo>
                    <a:pt x="30143" y="449"/>
                    <a:pt x="29325" y="438"/>
                    <a:pt x="28521" y="421"/>
                  </a:cubicBezTo>
                  <a:cubicBezTo>
                    <a:pt x="27659" y="404"/>
                    <a:pt x="26802" y="396"/>
                    <a:pt x="25947" y="396"/>
                  </a:cubicBezTo>
                  <a:cubicBezTo>
                    <a:pt x="23492" y="396"/>
                    <a:pt x="21054" y="464"/>
                    <a:pt x="18580" y="588"/>
                  </a:cubicBezTo>
                  <a:cubicBezTo>
                    <a:pt x="17313" y="621"/>
                    <a:pt x="15945" y="621"/>
                    <a:pt x="14578" y="688"/>
                  </a:cubicBezTo>
                  <a:cubicBezTo>
                    <a:pt x="14053" y="354"/>
                    <a:pt x="13460" y="157"/>
                    <a:pt x="12835" y="157"/>
                  </a:cubicBezTo>
                  <a:cubicBezTo>
                    <a:pt x="12586" y="157"/>
                    <a:pt x="12332" y="188"/>
                    <a:pt x="12076" y="254"/>
                  </a:cubicBezTo>
                  <a:cubicBezTo>
                    <a:pt x="11114" y="489"/>
                    <a:pt x="10218" y="641"/>
                    <a:pt x="9284" y="641"/>
                  </a:cubicBezTo>
                  <a:cubicBezTo>
                    <a:pt x="8890" y="641"/>
                    <a:pt x="8489" y="614"/>
                    <a:pt x="8073" y="555"/>
                  </a:cubicBezTo>
                  <a:cubicBezTo>
                    <a:pt x="7497" y="479"/>
                    <a:pt x="6783" y="389"/>
                    <a:pt x="6056" y="389"/>
                  </a:cubicBezTo>
                  <a:cubicBezTo>
                    <a:pt x="5184" y="389"/>
                    <a:pt x="4294" y="518"/>
                    <a:pt x="3603" y="955"/>
                  </a:cubicBezTo>
                  <a:cubicBezTo>
                    <a:pt x="0" y="3290"/>
                    <a:pt x="701" y="6492"/>
                    <a:pt x="1001" y="10262"/>
                  </a:cubicBezTo>
                  <a:cubicBezTo>
                    <a:pt x="1535" y="17267"/>
                    <a:pt x="434" y="24338"/>
                    <a:pt x="1235" y="31310"/>
                  </a:cubicBezTo>
                  <a:cubicBezTo>
                    <a:pt x="1635" y="34612"/>
                    <a:pt x="1835" y="38048"/>
                    <a:pt x="1802" y="41384"/>
                  </a:cubicBezTo>
                  <a:cubicBezTo>
                    <a:pt x="1768" y="43686"/>
                    <a:pt x="1201" y="46688"/>
                    <a:pt x="2602" y="48456"/>
                  </a:cubicBezTo>
                  <a:cubicBezTo>
                    <a:pt x="2502" y="49290"/>
                    <a:pt x="3236" y="50157"/>
                    <a:pt x="3970" y="50390"/>
                  </a:cubicBezTo>
                  <a:cubicBezTo>
                    <a:pt x="7272" y="51491"/>
                    <a:pt x="11242" y="51591"/>
                    <a:pt x="14711" y="51591"/>
                  </a:cubicBezTo>
                  <a:cubicBezTo>
                    <a:pt x="19481" y="51591"/>
                    <a:pt x="24284" y="51158"/>
                    <a:pt x="29055" y="50991"/>
                  </a:cubicBezTo>
                  <a:cubicBezTo>
                    <a:pt x="29632" y="50977"/>
                    <a:pt x="30210" y="50971"/>
                    <a:pt x="30790" y="50971"/>
                  </a:cubicBezTo>
                  <a:cubicBezTo>
                    <a:pt x="34329" y="50971"/>
                    <a:pt x="37904" y="51200"/>
                    <a:pt x="41430" y="51258"/>
                  </a:cubicBezTo>
                  <a:cubicBezTo>
                    <a:pt x="41508" y="51259"/>
                    <a:pt x="41586" y="51259"/>
                    <a:pt x="41663" y="51259"/>
                  </a:cubicBezTo>
                  <a:cubicBezTo>
                    <a:pt x="43824" y="51259"/>
                    <a:pt x="45582" y="50793"/>
                    <a:pt x="46967" y="48989"/>
                  </a:cubicBezTo>
                  <a:cubicBezTo>
                    <a:pt x="47768" y="47922"/>
                    <a:pt x="47968" y="46254"/>
                    <a:pt x="47801" y="44786"/>
                  </a:cubicBezTo>
                  <a:lnTo>
                    <a:pt x="47835" y="44720"/>
                  </a:lnTo>
                  <a:cubicBezTo>
                    <a:pt x="48268" y="38749"/>
                    <a:pt x="48102" y="32778"/>
                    <a:pt x="48035" y="26807"/>
                  </a:cubicBezTo>
                  <a:cubicBezTo>
                    <a:pt x="48001" y="23738"/>
                    <a:pt x="47868" y="20602"/>
                    <a:pt x="47635" y="17567"/>
                  </a:cubicBezTo>
                  <a:cubicBezTo>
                    <a:pt x="47601" y="17100"/>
                    <a:pt x="47601" y="16633"/>
                    <a:pt x="47568" y="16199"/>
                  </a:cubicBezTo>
                  <a:cubicBezTo>
                    <a:pt x="47968" y="15799"/>
                    <a:pt x="48268" y="15232"/>
                    <a:pt x="48302" y="14498"/>
                  </a:cubicBezTo>
                  <a:cubicBezTo>
                    <a:pt x="48468" y="12463"/>
                    <a:pt x="49069" y="9494"/>
                    <a:pt x="48502" y="7193"/>
                  </a:cubicBezTo>
                  <a:cubicBezTo>
                    <a:pt x="48535" y="6526"/>
                    <a:pt x="48535" y="5892"/>
                    <a:pt x="48468" y="5225"/>
                  </a:cubicBezTo>
                  <a:cubicBezTo>
                    <a:pt x="48228" y="2613"/>
                    <a:pt x="45801" y="785"/>
                    <a:pt x="43251" y="785"/>
                  </a:cubicBezTo>
                  <a:cubicBezTo>
                    <a:pt x="42967" y="785"/>
                    <a:pt x="42682" y="808"/>
                    <a:pt x="42397" y="855"/>
                  </a:cubicBezTo>
                  <a:cubicBezTo>
                    <a:pt x="42331" y="822"/>
                    <a:pt x="42297" y="788"/>
                    <a:pt x="42231" y="755"/>
                  </a:cubicBezTo>
                  <a:cubicBezTo>
                    <a:pt x="41493" y="179"/>
                    <a:pt x="40437" y="1"/>
                    <a:pt x="39425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5530025" y="1382850"/>
              <a:ext cx="1163350" cy="1274100"/>
            </a:xfrm>
            <a:custGeom>
              <a:rect b="b" l="l" r="r" t="t"/>
              <a:pathLst>
                <a:path extrusionOk="0" h="50964" w="46534">
                  <a:moveTo>
                    <a:pt x="3423" y="0"/>
                  </a:moveTo>
                  <a:cubicBezTo>
                    <a:pt x="3344" y="0"/>
                    <a:pt x="3258" y="24"/>
                    <a:pt x="3169" y="79"/>
                  </a:cubicBezTo>
                  <a:cubicBezTo>
                    <a:pt x="2402" y="580"/>
                    <a:pt x="1668" y="847"/>
                    <a:pt x="1068" y="1581"/>
                  </a:cubicBezTo>
                  <a:cubicBezTo>
                    <a:pt x="401" y="2348"/>
                    <a:pt x="167" y="3515"/>
                    <a:pt x="101" y="4516"/>
                  </a:cubicBezTo>
                  <a:cubicBezTo>
                    <a:pt x="1" y="5784"/>
                    <a:pt x="101" y="7118"/>
                    <a:pt x="101" y="8385"/>
                  </a:cubicBezTo>
                  <a:cubicBezTo>
                    <a:pt x="67" y="9620"/>
                    <a:pt x="434" y="10754"/>
                    <a:pt x="267" y="11988"/>
                  </a:cubicBezTo>
                  <a:cubicBezTo>
                    <a:pt x="101" y="13322"/>
                    <a:pt x="501" y="14590"/>
                    <a:pt x="434" y="15924"/>
                  </a:cubicBezTo>
                  <a:cubicBezTo>
                    <a:pt x="334" y="17225"/>
                    <a:pt x="534" y="18493"/>
                    <a:pt x="501" y="19794"/>
                  </a:cubicBezTo>
                  <a:cubicBezTo>
                    <a:pt x="468" y="21028"/>
                    <a:pt x="501" y="22195"/>
                    <a:pt x="568" y="23429"/>
                  </a:cubicBezTo>
                  <a:cubicBezTo>
                    <a:pt x="668" y="24564"/>
                    <a:pt x="367" y="25731"/>
                    <a:pt x="601" y="26865"/>
                  </a:cubicBezTo>
                  <a:cubicBezTo>
                    <a:pt x="668" y="27099"/>
                    <a:pt x="801" y="27332"/>
                    <a:pt x="1001" y="27499"/>
                  </a:cubicBezTo>
                  <a:cubicBezTo>
                    <a:pt x="968" y="27532"/>
                    <a:pt x="968" y="27599"/>
                    <a:pt x="968" y="27633"/>
                  </a:cubicBezTo>
                  <a:cubicBezTo>
                    <a:pt x="768" y="28700"/>
                    <a:pt x="968" y="29834"/>
                    <a:pt x="801" y="30902"/>
                  </a:cubicBezTo>
                  <a:cubicBezTo>
                    <a:pt x="668" y="31669"/>
                    <a:pt x="768" y="32569"/>
                    <a:pt x="801" y="33370"/>
                  </a:cubicBezTo>
                  <a:cubicBezTo>
                    <a:pt x="901" y="34471"/>
                    <a:pt x="901" y="35638"/>
                    <a:pt x="1035" y="36772"/>
                  </a:cubicBezTo>
                  <a:cubicBezTo>
                    <a:pt x="1335" y="38941"/>
                    <a:pt x="834" y="41242"/>
                    <a:pt x="1235" y="43410"/>
                  </a:cubicBezTo>
                  <a:cubicBezTo>
                    <a:pt x="1602" y="45312"/>
                    <a:pt x="1468" y="47380"/>
                    <a:pt x="3203" y="48714"/>
                  </a:cubicBezTo>
                  <a:cubicBezTo>
                    <a:pt x="4937" y="50049"/>
                    <a:pt x="7106" y="50049"/>
                    <a:pt x="9174" y="50382"/>
                  </a:cubicBezTo>
                  <a:cubicBezTo>
                    <a:pt x="11542" y="50749"/>
                    <a:pt x="13910" y="50882"/>
                    <a:pt x="16279" y="50916"/>
                  </a:cubicBezTo>
                  <a:cubicBezTo>
                    <a:pt x="17210" y="50930"/>
                    <a:pt x="18142" y="50964"/>
                    <a:pt x="19074" y="50964"/>
                  </a:cubicBezTo>
                  <a:cubicBezTo>
                    <a:pt x="20277" y="50964"/>
                    <a:pt x="21480" y="50908"/>
                    <a:pt x="22683" y="50682"/>
                  </a:cubicBezTo>
                  <a:cubicBezTo>
                    <a:pt x="23202" y="50586"/>
                    <a:pt x="23745" y="50565"/>
                    <a:pt x="24297" y="50565"/>
                  </a:cubicBezTo>
                  <a:cubicBezTo>
                    <a:pt x="24697" y="50565"/>
                    <a:pt x="25102" y="50576"/>
                    <a:pt x="25504" y="50576"/>
                  </a:cubicBezTo>
                  <a:cubicBezTo>
                    <a:pt x="26655" y="50576"/>
                    <a:pt x="27789" y="50489"/>
                    <a:pt x="28754" y="49815"/>
                  </a:cubicBezTo>
                  <a:cubicBezTo>
                    <a:pt x="28788" y="49782"/>
                    <a:pt x="28821" y="49748"/>
                    <a:pt x="28854" y="49715"/>
                  </a:cubicBezTo>
                  <a:cubicBezTo>
                    <a:pt x="28888" y="49748"/>
                    <a:pt x="28921" y="49748"/>
                    <a:pt x="28988" y="49782"/>
                  </a:cubicBezTo>
                  <a:cubicBezTo>
                    <a:pt x="29688" y="50049"/>
                    <a:pt x="30422" y="50115"/>
                    <a:pt x="31156" y="50282"/>
                  </a:cubicBezTo>
                  <a:cubicBezTo>
                    <a:pt x="31772" y="50412"/>
                    <a:pt x="32404" y="50454"/>
                    <a:pt x="33041" y="50454"/>
                  </a:cubicBezTo>
                  <a:cubicBezTo>
                    <a:pt x="34200" y="50454"/>
                    <a:pt x="35374" y="50315"/>
                    <a:pt x="36493" y="50315"/>
                  </a:cubicBezTo>
                  <a:cubicBezTo>
                    <a:pt x="37461" y="50315"/>
                    <a:pt x="38428" y="50282"/>
                    <a:pt x="39395" y="50282"/>
                  </a:cubicBezTo>
                  <a:cubicBezTo>
                    <a:pt x="40429" y="50282"/>
                    <a:pt x="41363" y="50482"/>
                    <a:pt x="42364" y="50549"/>
                  </a:cubicBezTo>
                  <a:cubicBezTo>
                    <a:pt x="42515" y="50563"/>
                    <a:pt x="42673" y="50571"/>
                    <a:pt x="42835" y="50571"/>
                  </a:cubicBezTo>
                  <a:cubicBezTo>
                    <a:pt x="44178" y="50571"/>
                    <a:pt x="45820" y="50061"/>
                    <a:pt x="46267" y="48781"/>
                  </a:cubicBezTo>
                  <a:cubicBezTo>
                    <a:pt x="46534" y="48114"/>
                    <a:pt x="46000" y="47280"/>
                    <a:pt x="45266" y="47280"/>
                  </a:cubicBezTo>
                  <a:cubicBezTo>
                    <a:pt x="44699" y="47313"/>
                    <a:pt x="44132" y="47447"/>
                    <a:pt x="43565" y="47547"/>
                  </a:cubicBezTo>
                  <a:cubicBezTo>
                    <a:pt x="43306" y="47601"/>
                    <a:pt x="43079" y="47620"/>
                    <a:pt x="42864" y="47620"/>
                  </a:cubicBezTo>
                  <a:cubicBezTo>
                    <a:pt x="42413" y="47620"/>
                    <a:pt x="42016" y="47536"/>
                    <a:pt x="41497" y="47513"/>
                  </a:cubicBezTo>
                  <a:cubicBezTo>
                    <a:pt x="41015" y="47486"/>
                    <a:pt x="40535" y="47476"/>
                    <a:pt x="40057" y="47476"/>
                  </a:cubicBezTo>
                  <a:cubicBezTo>
                    <a:pt x="38783" y="47476"/>
                    <a:pt x="37521" y="47547"/>
                    <a:pt x="36260" y="47547"/>
                  </a:cubicBezTo>
                  <a:cubicBezTo>
                    <a:pt x="34933" y="47547"/>
                    <a:pt x="33630" y="47809"/>
                    <a:pt x="32331" y="47809"/>
                  </a:cubicBezTo>
                  <a:cubicBezTo>
                    <a:pt x="32095" y="47809"/>
                    <a:pt x="31859" y="47801"/>
                    <a:pt x="31623" y="47780"/>
                  </a:cubicBezTo>
                  <a:cubicBezTo>
                    <a:pt x="30989" y="47747"/>
                    <a:pt x="30389" y="47613"/>
                    <a:pt x="29722" y="47613"/>
                  </a:cubicBezTo>
                  <a:cubicBezTo>
                    <a:pt x="29155" y="47613"/>
                    <a:pt x="28688" y="47880"/>
                    <a:pt x="28187" y="48047"/>
                  </a:cubicBezTo>
                  <a:cubicBezTo>
                    <a:pt x="27941" y="47941"/>
                    <a:pt x="27685" y="47901"/>
                    <a:pt x="27410" y="47901"/>
                  </a:cubicBezTo>
                  <a:cubicBezTo>
                    <a:pt x="27164" y="47901"/>
                    <a:pt x="26903" y="47933"/>
                    <a:pt x="26620" y="47980"/>
                  </a:cubicBezTo>
                  <a:cubicBezTo>
                    <a:pt x="25664" y="48096"/>
                    <a:pt x="24733" y="48187"/>
                    <a:pt x="23783" y="48187"/>
                  </a:cubicBezTo>
                  <a:cubicBezTo>
                    <a:pt x="23639" y="48187"/>
                    <a:pt x="23495" y="48185"/>
                    <a:pt x="23351" y="48181"/>
                  </a:cubicBezTo>
                  <a:cubicBezTo>
                    <a:pt x="23290" y="48180"/>
                    <a:pt x="23230" y="48179"/>
                    <a:pt x="23170" y="48179"/>
                  </a:cubicBezTo>
                  <a:cubicBezTo>
                    <a:pt x="21657" y="48179"/>
                    <a:pt x="20126" y="48489"/>
                    <a:pt x="18622" y="48489"/>
                  </a:cubicBezTo>
                  <a:cubicBezTo>
                    <a:pt x="18228" y="48489"/>
                    <a:pt x="17836" y="48468"/>
                    <a:pt x="17446" y="48414"/>
                  </a:cubicBezTo>
                  <a:cubicBezTo>
                    <a:pt x="15211" y="48080"/>
                    <a:pt x="12876" y="48114"/>
                    <a:pt x="10641" y="47880"/>
                  </a:cubicBezTo>
                  <a:cubicBezTo>
                    <a:pt x="9574" y="47780"/>
                    <a:pt x="8540" y="47613"/>
                    <a:pt x="7473" y="47513"/>
                  </a:cubicBezTo>
                  <a:cubicBezTo>
                    <a:pt x="6438" y="47413"/>
                    <a:pt x="5338" y="47347"/>
                    <a:pt x="4537" y="46579"/>
                  </a:cubicBezTo>
                  <a:cubicBezTo>
                    <a:pt x="3737" y="45846"/>
                    <a:pt x="3903" y="44645"/>
                    <a:pt x="3737" y="43711"/>
                  </a:cubicBezTo>
                  <a:cubicBezTo>
                    <a:pt x="3536" y="42577"/>
                    <a:pt x="3570" y="41476"/>
                    <a:pt x="3536" y="40342"/>
                  </a:cubicBezTo>
                  <a:cubicBezTo>
                    <a:pt x="3536" y="38340"/>
                    <a:pt x="3436" y="36372"/>
                    <a:pt x="3403" y="34371"/>
                  </a:cubicBezTo>
                  <a:cubicBezTo>
                    <a:pt x="3403" y="33437"/>
                    <a:pt x="3303" y="32469"/>
                    <a:pt x="3169" y="31569"/>
                  </a:cubicBezTo>
                  <a:cubicBezTo>
                    <a:pt x="3069" y="30801"/>
                    <a:pt x="3203" y="30001"/>
                    <a:pt x="3103" y="29234"/>
                  </a:cubicBezTo>
                  <a:cubicBezTo>
                    <a:pt x="3003" y="28600"/>
                    <a:pt x="2869" y="27966"/>
                    <a:pt x="2736" y="27332"/>
                  </a:cubicBezTo>
                  <a:cubicBezTo>
                    <a:pt x="2969" y="26965"/>
                    <a:pt x="3003" y="26498"/>
                    <a:pt x="2803" y="26098"/>
                  </a:cubicBezTo>
                  <a:cubicBezTo>
                    <a:pt x="2736" y="25264"/>
                    <a:pt x="2803" y="24363"/>
                    <a:pt x="2769" y="23530"/>
                  </a:cubicBezTo>
                  <a:cubicBezTo>
                    <a:pt x="2702" y="22462"/>
                    <a:pt x="2536" y="21395"/>
                    <a:pt x="2536" y="20294"/>
                  </a:cubicBezTo>
                  <a:cubicBezTo>
                    <a:pt x="2502" y="17959"/>
                    <a:pt x="2135" y="15657"/>
                    <a:pt x="2102" y="13322"/>
                  </a:cubicBezTo>
                  <a:cubicBezTo>
                    <a:pt x="2069" y="12355"/>
                    <a:pt x="2369" y="11454"/>
                    <a:pt x="2336" y="10487"/>
                  </a:cubicBezTo>
                  <a:cubicBezTo>
                    <a:pt x="2269" y="9386"/>
                    <a:pt x="2235" y="8285"/>
                    <a:pt x="2235" y="7151"/>
                  </a:cubicBezTo>
                  <a:cubicBezTo>
                    <a:pt x="2235" y="4816"/>
                    <a:pt x="2135" y="2815"/>
                    <a:pt x="3770" y="947"/>
                  </a:cubicBezTo>
                  <a:cubicBezTo>
                    <a:pt x="4076" y="613"/>
                    <a:pt x="3825" y="0"/>
                    <a:pt x="34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5668450" y="1368225"/>
              <a:ext cx="1078300" cy="1152875"/>
            </a:xfrm>
            <a:custGeom>
              <a:rect b="b" l="l" r="r" t="t"/>
              <a:pathLst>
                <a:path extrusionOk="0" h="46115" w="43132">
                  <a:moveTo>
                    <a:pt x="28323" y="0"/>
                  </a:moveTo>
                  <a:cubicBezTo>
                    <a:pt x="27715" y="0"/>
                    <a:pt x="27112" y="11"/>
                    <a:pt x="26520" y="31"/>
                  </a:cubicBezTo>
                  <a:cubicBezTo>
                    <a:pt x="24251" y="97"/>
                    <a:pt x="22017" y="64"/>
                    <a:pt x="19748" y="164"/>
                  </a:cubicBezTo>
                  <a:cubicBezTo>
                    <a:pt x="17480" y="231"/>
                    <a:pt x="15278" y="531"/>
                    <a:pt x="13010" y="531"/>
                  </a:cubicBezTo>
                  <a:cubicBezTo>
                    <a:pt x="11876" y="531"/>
                    <a:pt x="10742" y="531"/>
                    <a:pt x="9641" y="564"/>
                  </a:cubicBezTo>
                  <a:cubicBezTo>
                    <a:pt x="8863" y="613"/>
                    <a:pt x="8121" y="715"/>
                    <a:pt x="7375" y="715"/>
                  </a:cubicBezTo>
                  <a:cubicBezTo>
                    <a:pt x="7097" y="715"/>
                    <a:pt x="6819" y="701"/>
                    <a:pt x="6539" y="664"/>
                  </a:cubicBezTo>
                  <a:cubicBezTo>
                    <a:pt x="6005" y="614"/>
                    <a:pt x="5471" y="598"/>
                    <a:pt x="4938" y="598"/>
                  </a:cubicBezTo>
                  <a:cubicBezTo>
                    <a:pt x="4404" y="598"/>
                    <a:pt x="3870" y="614"/>
                    <a:pt x="3337" y="631"/>
                  </a:cubicBezTo>
                  <a:cubicBezTo>
                    <a:pt x="2921" y="631"/>
                    <a:pt x="2467" y="605"/>
                    <a:pt x="2014" y="605"/>
                  </a:cubicBezTo>
                  <a:cubicBezTo>
                    <a:pt x="1447" y="605"/>
                    <a:pt x="883" y="646"/>
                    <a:pt x="401" y="831"/>
                  </a:cubicBezTo>
                  <a:cubicBezTo>
                    <a:pt x="168" y="898"/>
                    <a:pt x="1" y="1265"/>
                    <a:pt x="301" y="1432"/>
                  </a:cubicBezTo>
                  <a:cubicBezTo>
                    <a:pt x="1191" y="1934"/>
                    <a:pt x="2237" y="2030"/>
                    <a:pt x="3279" y="2030"/>
                  </a:cubicBezTo>
                  <a:cubicBezTo>
                    <a:pt x="3760" y="2030"/>
                    <a:pt x="4240" y="2009"/>
                    <a:pt x="4704" y="1999"/>
                  </a:cubicBezTo>
                  <a:cubicBezTo>
                    <a:pt x="5571" y="1999"/>
                    <a:pt x="6405" y="2199"/>
                    <a:pt x="7306" y="2232"/>
                  </a:cubicBezTo>
                  <a:cubicBezTo>
                    <a:pt x="7454" y="2242"/>
                    <a:pt x="7602" y="2246"/>
                    <a:pt x="7751" y="2246"/>
                  </a:cubicBezTo>
                  <a:cubicBezTo>
                    <a:pt x="8644" y="2246"/>
                    <a:pt x="9555" y="2099"/>
                    <a:pt x="10442" y="2099"/>
                  </a:cubicBezTo>
                  <a:cubicBezTo>
                    <a:pt x="11418" y="2083"/>
                    <a:pt x="12397" y="2077"/>
                    <a:pt x="13377" y="2077"/>
                  </a:cubicBezTo>
                  <a:cubicBezTo>
                    <a:pt x="16612" y="2077"/>
                    <a:pt x="19858" y="2148"/>
                    <a:pt x="23084" y="2199"/>
                  </a:cubicBezTo>
                  <a:cubicBezTo>
                    <a:pt x="26853" y="2266"/>
                    <a:pt x="30589" y="2399"/>
                    <a:pt x="34325" y="2766"/>
                  </a:cubicBezTo>
                  <a:cubicBezTo>
                    <a:pt x="34566" y="2787"/>
                    <a:pt x="34829" y="2793"/>
                    <a:pt x="35106" y="2793"/>
                  </a:cubicBezTo>
                  <a:cubicBezTo>
                    <a:pt x="35500" y="2793"/>
                    <a:pt x="35923" y="2781"/>
                    <a:pt x="36350" y="2781"/>
                  </a:cubicBezTo>
                  <a:cubicBezTo>
                    <a:pt x="37534" y="2781"/>
                    <a:pt x="38752" y="2876"/>
                    <a:pt x="39496" y="3600"/>
                  </a:cubicBezTo>
                  <a:cubicBezTo>
                    <a:pt x="40063" y="4200"/>
                    <a:pt x="40463" y="5068"/>
                    <a:pt x="40797" y="5801"/>
                  </a:cubicBezTo>
                  <a:cubicBezTo>
                    <a:pt x="41264" y="6869"/>
                    <a:pt x="41130" y="7736"/>
                    <a:pt x="41030" y="8870"/>
                  </a:cubicBezTo>
                  <a:cubicBezTo>
                    <a:pt x="40997" y="9137"/>
                    <a:pt x="41097" y="9371"/>
                    <a:pt x="41230" y="9504"/>
                  </a:cubicBezTo>
                  <a:cubicBezTo>
                    <a:pt x="41064" y="10572"/>
                    <a:pt x="40863" y="11672"/>
                    <a:pt x="40830" y="11872"/>
                  </a:cubicBezTo>
                  <a:cubicBezTo>
                    <a:pt x="40630" y="13474"/>
                    <a:pt x="40430" y="15075"/>
                    <a:pt x="40196" y="16676"/>
                  </a:cubicBezTo>
                  <a:cubicBezTo>
                    <a:pt x="39996" y="18110"/>
                    <a:pt x="40563" y="19578"/>
                    <a:pt x="40296" y="20979"/>
                  </a:cubicBezTo>
                  <a:cubicBezTo>
                    <a:pt x="39929" y="22613"/>
                    <a:pt x="40230" y="24381"/>
                    <a:pt x="40330" y="26016"/>
                  </a:cubicBezTo>
                  <a:cubicBezTo>
                    <a:pt x="40597" y="32521"/>
                    <a:pt x="41064" y="39025"/>
                    <a:pt x="40130" y="45497"/>
                  </a:cubicBezTo>
                  <a:cubicBezTo>
                    <a:pt x="40071" y="45884"/>
                    <a:pt x="40408" y="46114"/>
                    <a:pt x="40739" y="46114"/>
                  </a:cubicBezTo>
                  <a:cubicBezTo>
                    <a:pt x="40978" y="46114"/>
                    <a:pt x="41213" y="45995"/>
                    <a:pt x="41297" y="45730"/>
                  </a:cubicBezTo>
                  <a:cubicBezTo>
                    <a:pt x="42164" y="42861"/>
                    <a:pt x="42398" y="39626"/>
                    <a:pt x="42465" y="36657"/>
                  </a:cubicBezTo>
                  <a:cubicBezTo>
                    <a:pt x="42531" y="33121"/>
                    <a:pt x="42565" y="29619"/>
                    <a:pt x="42465" y="26116"/>
                  </a:cubicBezTo>
                  <a:cubicBezTo>
                    <a:pt x="42431" y="24515"/>
                    <a:pt x="42064" y="22814"/>
                    <a:pt x="42364" y="21246"/>
                  </a:cubicBezTo>
                  <a:cubicBezTo>
                    <a:pt x="42665" y="19711"/>
                    <a:pt x="41964" y="18277"/>
                    <a:pt x="41931" y="16743"/>
                  </a:cubicBezTo>
                  <a:cubicBezTo>
                    <a:pt x="41897" y="15141"/>
                    <a:pt x="42064" y="13540"/>
                    <a:pt x="41998" y="11939"/>
                  </a:cubicBezTo>
                  <a:cubicBezTo>
                    <a:pt x="41964" y="11172"/>
                    <a:pt x="42031" y="10471"/>
                    <a:pt x="42064" y="9738"/>
                  </a:cubicBezTo>
                  <a:cubicBezTo>
                    <a:pt x="42431" y="9671"/>
                    <a:pt x="42765" y="9437"/>
                    <a:pt x="42831" y="8970"/>
                  </a:cubicBezTo>
                  <a:cubicBezTo>
                    <a:pt x="42965" y="8003"/>
                    <a:pt x="43132" y="7136"/>
                    <a:pt x="43032" y="6168"/>
                  </a:cubicBezTo>
                  <a:cubicBezTo>
                    <a:pt x="42932" y="5334"/>
                    <a:pt x="42531" y="4400"/>
                    <a:pt x="42231" y="3600"/>
                  </a:cubicBezTo>
                  <a:cubicBezTo>
                    <a:pt x="41464" y="1665"/>
                    <a:pt x="40130" y="931"/>
                    <a:pt x="38161" y="531"/>
                  </a:cubicBezTo>
                  <a:cubicBezTo>
                    <a:pt x="36394" y="164"/>
                    <a:pt x="34526" y="431"/>
                    <a:pt x="32724" y="231"/>
                  </a:cubicBezTo>
                  <a:cubicBezTo>
                    <a:pt x="31305" y="65"/>
                    <a:pt x="29802" y="0"/>
                    <a:pt x="28323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5822725" y="1850950"/>
              <a:ext cx="623800" cy="602775"/>
            </a:xfrm>
            <a:custGeom>
              <a:rect b="b" l="l" r="r" t="t"/>
              <a:pathLst>
                <a:path extrusionOk="0" h="24111" w="24952">
                  <a:moveTo>
                    <a:pt x="19848" y="1070"/>
                  </a:moveTo>
                  <a:cubicBezTo>
                    <a:pt x="19682" y="1136"/>
                    <a:pt x="19548" y="1203"/>
                    <a:pt x="19415" y="1270"/>
                  </a:cubicBezTo>
                  <a:cubicBezTo>
                    <a:pt x="18814" y="1270"/>
                    <a:pt x="18247" y="1303"/>
                    <a:pt x="17680" y="1336"/>
                  </a:cubicBezTo>
                  <a:cubicBezTo>
                    <a:pt x="17347" y="1336"/>
                    <a:pt x="16880" y="1436"/>
                    <a:pt x="16413" y="1436"/>
                  </a:cubicBezTo>
                  <a:cubicBezTo>
                    <a:pt x="16479" y="1403"/>
                    <a:pt x="16513" y="1403"/>
                    <a:pt x="16579" y="1370"/>
                  </a:cubicBezTo>
                  <a:cubicBezTo>
                    <a:pt x="17347" y="1336"/>
                    <a:pt x="18047" y="1203"/>
                    <a:pt x="18781" y="1103"/>
                  </a:cubicBezTo>
                  <a:cubicBezTo>
                    <a:pt x="19148" y="1103"/>
                    <a:pt x="19481" y="1070"/>
                    <a:pt x="19848" y="1070"/>
                  </a:cubicBezTo>
                  <a:close/>
                  <a:moveTo>
                    <a:pt x="21016" y="936"/>
                  </a:moveTo>
                  <a:cubicBezTo>
                    <a:pt x="21116" y="969"/>
                    <a:pt x="21216" y="969"/>
                    <a:pt x="21283" y="1003"/>
                  </a:cubicBezTo>
                  <a:cubicBezTo>
                    <a:pt x="21249" y="1036"/>
                    <a:pt x="21216" y="1070"/>
                    <a:pt x="21183" y="1136"/>
                  </a:cubicBezTo>
                  <a:cubicBezTo>
                    <a:pt x="21149" y="1236"/>
                    <a:pt x="21149" y="1336"/>
                    <a:pt x="21116" y="1470"/>
                  </a:cubicBezTo>
                  <a:lnTo>
                    <a:pt x="20983" y="1470"/>
                  </a:lnTo>
                  <a:cubicBezTo>
                    <a:pt x="20949" y="1470"/>
                    <a:pt x="20949" y="1436"/>
                    <a:pt x="20916" y="1403"/>
                  </a:cubicBezTo>
                  <a:cubicBezTo>
                    <a:pt x="20887" y="1384"/>
                    <a:pt x="20854" y="1375"/>
                    <a:pt x="20823" y="1375"/>
                  </a:cubicBezTo>
                  <a:cubicBezTo>
                    <a:pt x="20746" y="1375"/>
                    <a:pt x="20673" y="1423"/>
                    <a:pt x="20649" y="1470"/>
                  </a:cubicBezTo>
                  <a:cubicBezTo>
                    <a:pt x="20549" y="1503"/>
                    <a:pt x="20449" y="1503"/>
                    <a:pt x="20349" y="1503"/>
                  </a:cubicBezTo>
                  <a:cubicBezTo>
                    <a:pt x="20516" y="1403"/>
                    <a:pt x="20682" y="1336"/>
                    <a:pt x="20849" y="1236"/>
                  </a:cubicBezTo>
                  <a:cubicBezTo>
                    <a:pt x="20949" y="1170"/>
                    <a:pt x="21016" y="1070"/>
                    <a:pt x="21016" y="936"/>
                  </a:cubicBezTo>
                  <a:close/>
                  <a:moveTo>
                    <a:pt x="10709" y="1236"/>
                  </a:moveTo>
                  <a:cubicBezTo>
                    <a:pt x="10542" y="1270"/>
                    <a:pt x="10375" y="1270"/>
                    <a:pt x="10208" y="1303"/>
                  </a:cubicBezTo>
                  <a:cubicBezTo>
                    <a:pt x="9841" y="1370"/>
                    <a:pt x="9508" y="1436"/>
                    <a:pt x="9174" y="1537"/>
                  </a:cubicBezTo>
                  <a:lnTo>
                    <a:pt x="8941" y="1537"/>
                  </a:lnTo>
                  <a:cubicBezTo>
                    <a:pt x="8574" y="1503"/>
                    <a:pt x="8240" y="1470"/>
                    <a:pt x="7873" y="1436"/>
                  </a:cubicBezTo>
                  <a:cubicBezTo>
                    <a:pt x="8841" y="1370"/>
                    <a:pt x="9775" y="1303"/>
                    <a:pt x="10709" y="1236"/>
                  </a:cubicBezTo>
                  <a:close/>
                  <a:moveTo>
                    <a:pt x="2469" y="1203"/>
                  </a:moveTo>
                  <a:cubicBezTo>
                    <a:pt x="2469" y="1203"/>
                    <a:pt x="2469" y="1236"/>
                    <a:pt x="2436" y="1270"/>
                  </a:cubicBezTo>
                  <a:cubicBezTo>
                    <a:pt x="2436" y="1303"/>
                    <a:pt x="2436" y="1303"/>
                    <a:pt x="2436" y="1336"/>
                  </a:cubicBezTo>
                  <a:cubicBezTo>
                    <a:pt x="2336" y="1370"/>
                    <a:pt x="2236" y="1403"/>
                    <a:pt x="2169" y="1470"/>
                  </a:cubicBezTo>
                  <a:cubicBezTo>
                    <a:pt x="2136" y="1503"/>
                    <a:pt x="2102" y="1537"/>
                    <a:pt x="2069" y="1570"/>
                  </a:cubicBezTo>
                  <a:cubicBezTo>
                    <a:pt x="2036" y="1570"/>
                    <a:pt x="2002" y="1603"/>
                    <a:pt x="1969" y="1637"/>
                  </a:cubicBezTo>
                  <a:cubicBezTo>
                    <a:pt x="1902" y="1703"/>
                    <a:pt x="1869" y="1803"/>
                    <a:pt x="1802" y="1870"/>
                  </a:cubicBezTo>
                  <a:cubicBezTo>
                    <a:pt x="1769" y="1853"/>
                    <a:pt x="1735" y="1845"/>
                    <a:pt x="1702" y="1845"/>
                  </a:cubicBezTo>
                  <a:cubicBezTo>
                    <a:pt x="1669" y="1845"/>
                    <a:pt x="1635" y="1853"/>
                    <a:pt x="1602" y="1870"/>
                  </a:cubicBezTo>
                  <a:cubicBezTo>
                    <a:pt x="1836" y="1570"/>
                    <a:pt x="2136" y="1336"/>
                    <a:pt x="2469" y="1203"/>
                  </a:cubicBezTo>
                  <a:close/>
                  <a:moveTo>
                    <a:pt x="5672" y="2004"/>
                  </a:moveTo>
                  <a:cubicBezTo>
                    <a:pt x="5471" y="2037"/>
                    <a:pt x="5271" y="2104"/>
                    <a:pt x="5038" y="2137"/>
                  </a:cubicBezTo>
                  <a:cubicBezTo>
                    <a:pt x="5004" y="2129"/>
                    <a:pt x="4971" y="2124"/>
                    <a:pt x="4939" y="2124"/>
                  </a:cubicBezTo>
                  <a:cubicBezTo>
                    <a:pt x="4842" y="2124"/>
                    <a:pt x="4754" y="2162"/>
                    <a:pt x="4704" y="2237"/>
                  </a:cubicBezTo>
                  <a:cubicBezTo>
                    <a:pt x="4537" y="2304"/>
                    <a:pt x="4371" y="2337"/>
                    <a:pt x="4204" y="2404"/>
                  </a:cubicBezTo>
                  <a:cubicBezTo>
                    <a:pt x="4169" y="2387"/>
                    <a:pt x="4131" y="2378"/>
                    <a:pt x="4091" y="2378"/>
                  </a:cubicBezTo>
                  <a:cubicBezTo>
                    <a:pt x="4019" y="2378"/>
                    <a:pt x="3945" y="2405"/>
                    <a:pt x="3887" y="2455"/>
                  </a:cubicBezTo>
                  <a:lnTo>
                    <a:pt x="3887" y="2455"/>
                  </a:lnTo>
                  <a:cubicBezTo>
                    <a:pt x="4002" y="2304"/>
                    <a:pt x="4130" y="2170"/>
                    <a:pt x="4237" y="2037"/>
                  </a:cubicBezTo>
                  <a:lnTo>
                    <a:pt x="4437" y="2037"/>
                  </a:lnTo>
                  <a:cubicBezTo>
                    <a:pt x="4838" y="2037"/>
                    <a:pt x="5271" y="2004"/>
                    <a:pt x="5672" y="2004"/>
                  </a:cubicBezTo>
                  <a:close/>
                  <a:moveTo>
                    <a:pt x="20882" y="2370"/>
                  </a:moveTo>
                  <a:cubicBezTo>
                    <a:pt x="20916" y="2471"/>
                    <a:pt x="20949" y="2571"/>
                    <a:pt x="20949" y="2671"/>
                  </a:cubicBezTo>
                  <a:cubicBezTo>
                    <a:pt x="20882" y="2637"/>
                    <a:pt x="20782" y="2604"/>
                    <a:pt x="20682" y="2571"/>
                  </a:cubicBezTo>
                  <a:lnTo>
                    <a:pt x="20582" y="2571"/>
                  </a:lnTo>
                  <a:cubicBezTo>
                    <a:pt x="20582" y="2537"/>
                    <a:pt x="20616" y="2504"/>
                    <a:pt x="20616" y="2471"/>
                  </a:cubicBezTo>
                  <a:cubicBezTo>
                    <a:pt x="20716" y="2437"/>
                    <a:pt x="20782" y="2404"/>
                    <a:pt x="20882" y="2370"/>
                  </a:cubicBezTo>
                  <a:close/>
                  <a:moveTo>
                    <a:pt x="9107" y="2137"/>
                  </a:moveTo>
                  <a:lnTo>
                    <a:pt x="7073" y="2804"/>
                  </a:lnTo>
                  <a:cubicBezTo>
                    <a:pt x="7073" y="2737"/>
                    <a:pt x="7073" y="2671"/>
                    <a:pt x="7039" y="2604"/>
                  </a:cubicBezTo>
                  <a:cubicBezTo>
                    <a:pt x="7740" y="2437"/>
                    <a:pt x="8407" y="2270"/>
                    <a:pt x="9107" y="2137"/>
                  </a:cubicBezTo>
                  <a:close/>
                  <a:moveTo>
                    <a:pt x="6372" y="2737"/>
                  </a:moveTo>
                  <a:lnTo>
                    <a:pt x="6372" y="2737"/>
                  </a:lnTo>
                  <a:cubicBezTo>
                    <a:pt x="6339" y="2837"/>
                    <a:pt x="6305" y="2938"/>
                    <a:pt x="6305" y="3038"/>
                  </a:cubicBezTo>
                  <a:cubicBezTo>
                    <a:pt x="6239" y="3071"/>
                    <a:pt x="6172" y="3071"/>
                    <a:pt x="6105" y="3104"/>
                  </a:cubicBezTo>
                  <a:cubicBezTo>
                    <a:pt x="6105" y="3004"/>
                    <a:pt x="6105" y="2938"/>
                    <a:pt x="6072" y="2871"/>
                  </a:cubicBezTo>
                  <a:cubicBezTo>
                    <a:pt x="6072" y="2837"/>
                    <a:pt x="6072" y="2837"/>
                    <a:pt x="6039" y="2804"/>
                  </a:cubicBezTo>
                  <a:cubicBezTo>
                    <a:pt x="6172" y="2804"/>
                    <a:pt x="6272" y="2771"/>
                    <a:pt x="6372" y="2737"/>
                  </a:cubicBezTo>
                  <a:close/>
                  <a:moveTo>
                    <a:pt x="10526" y="2555"/>
                  </a:moveTo>
                  <a:cubicBezTo>
                    <a:pt x="9642" y="2882"/>
                    <a:pt x="8758" y="3178"/>
                    <a:pt x="7873" y="3538"/>
                  </a:cubicBezTo>
                  <a:cubicBezTo>
                    <a:pt x="7873" y="3471"/>
                    <a:pt x="7873" y="3438"/>
                    <a:pt x="7840" y="3405"/>
                  </a:cubicBezTo>
                  <a:cubicBezTo>
                    <a:pt x="8707" y="3138"/>
                    <a:pt x="9541" y="2837"/>
                    <a:pt x="10342" y="2604"/>
                  </a:cubicBezTo>
                  <a:cubicBezTo>
                    <a:pt x="10393" y="2578"/>
                    <a:pt x="10465" y="2572"/>
                    <a:pt x="10526" y="2555"/>
                  </a:cubicBezTo>
                  <a:close/>
                  <a:moveTo>
                    <a:pt x="11542" y="3605"/>
                  </a:moveTo>
                  <a:lnTo>
                    <a:pt x="11542" y="3605"/>
                  </a:lnTo>
                  <a:cubicBezTo>
                    <a:pt x="11493" y="3630"/>
                    <a:pt x="11443" y="3654"/>
                    <a:pt x="11393" y="3665"/>
                  </a:cubicBezTo>
                  <a:lnTo>
                    <a:pt x="11393" y="3665"/>
                  </a:lnTo>
                  <a:cubicBezTo>
                    <a:pt x="11443" y="3645"/>
                    <a:pt x="11493" y="3625"/>
                    <a:pt x="11542" y="3605"/>
                  </a:cubicBezTo>
                  <a:close/>
                  <a:moveTo>
                    <a:pt x="11208" y="3741"/>
                  </a:moveTo>
                  <a:lnTo>
                    <a:pt x="11208" y="3741"/>
                  </a:lnTo>
                  <a:cubicBezTo>
                    <a:pt x="10419" y="4148"/>
                    <a:pt x="9632" y="4529"/>
                    <a:pt x="8874" y="4939"/>
                  </a:cubicBezTo>
                  <a:cubicBezTo>
                    <a:pt x="8841" y="4872"/>
                    <a:pt x="8841" y="4806"/>
                    <a:pt x="8841" y="4705"/>
                  </a:cubicBezTo>
                  <a:cubicBezTo>
                    <a:pt x="9630" y="4384"/>
                    <a:pt x="10419" y="4062"/>
                    <a:pt x="11208" y="3741"/>
                  </a:cubicBezTo>
                  <a:close/>
                  <a:moveTo>
                    <a:pt x="12877" y="3805"/>
                  </a:moveTo>
                  <a:cubicBezTo>
                    <a:pt x="12677" y="3905"/>
                    <a:pt x="12510" y="4005"/>
                    <a:pt x="12310" y="4138"/>
                  </a:cubicBezTo>
                  <a:cubicBezTo>
                    <a:pt x="11542" y="4405"/>
                    <a:pt x="10809" y="4739"/>
                    <a:pt x="10075" y="5139"/>
                  </a:cubicBezTo>
                  <a:cubicBezTo>
                    <a:pt x="10075" y="5139"/>
                    <a:pt x="10075" y="5139"/>
                    <a:pt x="10041" y="5106"/>
                  </a:cubicBezTo>
                  <a:cubicBezTo>
                    <a:pt x="10975" y="4639"/>
                    <a:pt x="11909" y="4172"/>
                    <a:pt x="12877" y="3805"/>
                  </a:cubicBezTo>
                  <a:close/>
                  <a:moveTo>
                    <a:pt x="2969" y="3679"/>
                  </a:moveTo>
                  <a:lnTo>
                    <a:pt x="2969" y="3679"/>
                  </a:lnTo>
                  <a:cubicBezTo>
                    <a:pt x="2936" y="4210"/>
                    <a:pt x="2869" y="4741"/>
                    <a:pt x="2836" y="5239"/>
                  </a:cubicBezTo>
                  <a:cubicBezTo>
                    <a:pt x="2836" y="5273"/>
                    <a:pt x="2803" y="5273"/>
                    <a:pt x="2803" y="5273"/>
                  </a:cubicBezTo>
                  <a:cubicBezTo>
                    <a:pt x="2803" y="5206"/>
                    <a:pt x="2803" y="5139"/>
                    <a:pt x="2803" y="5106"/>
                  </a:cubicBezTo>
                  <a:cubicBezTo>
                    <a:pt x="2836" y="4772"/>
                    <a:pt x="2870" y="4505"/>
                    <a:pt x="2903" y="4272"/>
                  </a:cubicBezTo>
                  <a:cubicBezTo>
                    <a:pt x="2903" y="4105"/>
                    <a:pt x="2936" y="3972"/>
                    <a:pt x="2936" y="3805"/>
                  </a:cubicBezTo>
                  <a:cubicBezTo>
                    <a:pt x="2936" y="3774"/>
                    <a:pt x="2965" y="3714"/>
                    <a:pt x="2969" y="3679"/>
                  </a:cubicBezTo>
                  <a:close/>
                  <a:moveTo>
                    <a:pt x="1402" y="4839"/>
                  </a:moveTo>
                  <a:lnTo>
                    <a:pt x="1402" y="4839"/>
                  </a:lnTo>
                  <a:cubicBezTo>
                    <a:pt x="1402" y="5172"/>
                    <a:pt x="1302" y="5539"/>
                    <a:pt x="1268" y="5906"/>
                  </a:cubicBezTo>
                  <a:cubicBezTo>
                    <a:pt x="1235" y="5873"/>
                    <a:pt x="1168" y="5840"/>
                    <a:pt x="1135" y="5840"/>
                  </a:cubicBezTo>
                  <a:cubicBezTo>
                    <a:pt x="1135" y="5806"/>
                    <a:pt x="1168" y="5806"/>
                    <a:pt x="1168" y="5773"/>
                  </a:cubicBezTo>
                  <a:cubicBezTo>
                    <a:pt x="1235" y="5473"/>
                    <a:pt x="1335" y="5172"/>
                    <a:pt x="1402" y="4839"/>
                  </a:cubicBezTo>
                  <a:close/>
                  <a:moveTo>
                    <a:pt x="4271" y="5706"/>
                  </a:moveTo>
                  <a:cubicBezTo>
                    <a:pt x="4271" y="5873"/>
                    <a:pt x="4271" y="6040"/>
                    <a:pt x="4271" y="6207"/>
                  </a:cubicBezTo>
                  <a:cubicBezTo>
                    <a:pt x="4171" y="6340"/>
                    <a:pt x="4104" y="6440"/>
                    <a:pt x="4037" y="6573"/>
                  </a:cubicBezTo>
                  <a:cubicBezTo>
                    <a:pt x="4004" y="6473"/>
                    <a:pt x="4004" y="6373"/>
                    <a:pt x="4004" y="6273"/>
                  </a:cubicBezTo>
                  <a:cubicBezTo>
                    <a:pt x="4104" y="6073"/>
                    <a:pt x="4171" y="5906"/>
                    <a:pt x="4271" y="5706"/>
                  </a:cubicBezTo>
                  <a:close/>
                  <a:moveTo>
                    <a:pt x="11042" y="5539"/>
                  </a:moveTo>
                  <a:cubicBezTo>
                    <a:pt x="10709" y="5773"/>
                    <a:pt x="10375" y="5973"/>
                    <a:pt x="10041" y="6207"/>
                  </a:cubicBezTo>
                  <a:cubicBezTo>
                    <a:pt x="9808" y="6340"/>
                    <a:pt x="9541" y="6507"/>
                    <a:pt x="9308" y="6640"/>
                  </a:cubicBezTo>
                  <a:cubicBezTo>
                    <a:pt x="9308" y="6607"/>
                    <a:pt x="9341" y="6540"/>
                    <a:pt x="9341" y="6473"/>
                  </a:cubicBezTo>
                  <a:cubicBezTo>
                    <a:pt x="9574" y="6373"/>
                    <a:pt x="9808" y="6240"/>
                    <a:pt x="10008" y="6106"/>
                  </a:cubicBezTo>
                  <a:cubicBezTo>
                    <a:pt x="10108" y="6106"/>
                    <a:pt x="10208" y="6073"/>
                    <a:pt x="10242" y="5973"/>
                  </a:cubicBezTo>
                  <a:lnTo>
                    <a:pt x="11042" y="5539"/>
                  </a:lnTo>
                  <a:close/>
                  <a:moveTo>
                    <a:pt x="8340" y="7040"/>
                  </a:moveTo>
                  <a:cubicBezTo>
                    <a:pt x="8340" y="7107"/>
                    <a:pt x="8340" y="7174"/>
                    <a:pt x="8340" y="7241"/>
                  </a:cubicBezTo>
                  <a:cubicBezTo>
                    <a:pt x="8307" y="7274"/>
                    <a:pt x="8273" y="7307"/>
                    <a:pt x="8240" y="7307"/>
                  </a:cubicBezTo>
                  <a:lnTo>
                    <a:pt x="8240" y="7074"/>
                  </a:lnTo>
                  <a:lnTo>
                    <a:pt x="8340" y="7040"/>
                  </a:lnTo>
                  <a:close/>
                  <a:moveTo>
                    <a:pt x="5705" y="5339"/>
                  </a:moveTo>
                  <a:cubicBezTo>
                    <a:pt x="5738" y="6040"/>
                    <a:pt x="5738" y="6707"/>
                    <a:pt x="5738" y="7407"/>
                  </a:cubicBezTo>
                  <a:cubicBezTo>
                    <a:pt x="5705" y="6707"/>
                    <a:pt x="5672" y="6040"/>
                    <a:pt x="5705" y="5339"/>
                  </a:cubicBezTo>
                  <a:close/>
                  <a:moveTo>
                    <a:pt x="20215" y="3138"/>
                  </a:moveTo>
                  <a:cubicBezTo>
                    <a:pt x="21016" y="3138"/>
                    <a:pt x="21016" y="4172"/>
                    <a:pt x="21183" y="4772"/>
                  </a:cubicBezTo>
                  <a:cubicBezTo>
                    <a:pt x="21249" y="5039"/>
                    <a:pt x="21283" y="5339"/>
                    <a:pt x="21316" y="5573"/>
                  </a:cubicBezTo>
                  <a:cubicBezTo>
                    <a:pt x="21183" y="5940"/>
                    <a:pt x="21149" y="6307"/>
                    <a:pt x="21183" y="6707"/>
                  </a:cubicBezTo>
                  <a:cubicBezTo>
                    <a:pt x="21116" y="6874"/>
                    <a:pt x="21049" y="7040"/>
                    <a:pt x="20949" y="7207"/>
                  </a:cubicBezTo>
                  <a:cubicBezTo>
                    <a:pt x="20849" y="7391"/>
                    <a:pt x="20516" y="7432"/>
                    <a:pt x="20157" y="7432"/>
                  </a:cubicBezTo>
                  <a:cubicBezTo>
                    <a:pt x="19858" y="7432"/>
                    <a:pt x="19542" y="7403"/>
                    <a:pt x="19329" y="7403"/>
                  </a:cubicBezTo>
                  <a:cubicBezTo>
                    <a:pt x="19286" y="7403"/>
                    <a:pt x="19248" y="7405"/>
                    <a:pt x="19215" y="7407"/>
                  </a:cubicBezTo>
                  <a:cubicBezTo>
                    <a:pt x="18997" y="7427"/>
                    <a:pt x="18382" y="7576"/>
                    <a:pt x="17882" y="7576"/>
                  </a:cubicBezTo>
                  <a:cubicBezTo>
                    <a:pt x="17538" y="7576"/>
                    <a:pt x="17248" y="7505"/>
                    <a:pt x="17180" y="7274"/>
                  </a:cubicBezTo>
                  <a:cubicBezTo>
                    <a:pt x="17080" y="6974"/>
                    <a:pt x="17046" y="6674"/>
                    <a:pt x="16946" y="6340"/>
                  </a:cubicBezTo>
                  <a:cubicBezTo>
                    <a:pt x="17013" y="6173"/>
                    <a:pt x="17013" y="5973"/>
                    <a:pt x="17013" y="5740"/>
                  </a:cubicBezTo>
                  <a:cubicBezTo>
                    <a:pt x="17013" y="5573"/>
                    <a:pt x="16880" y="5473"/>
                    <a:pt x="16746" y="5473"/>
                  </a:cubicBezTo>
                  <a:cubicBezTo>
                    <a:pt x="16713" y="5273"/>
                    <a:pt x="16679" y="5039"/>
                    <a:pt x="16679" y="4806"/>
                  </a:cubicBezTo>
                  <a:cubicBezTo>
                    <a:pt x="16679" y="4705"/>
                    <a:pt x="16713" y="4605"/>
                    <a:pt x="16713" y="4539"/>
                  </a:cubicBezTo>
                  <a:cubicBezTo>
                    <a:pt x="16780" y="4372"/>
                    <a:pt x="16846" y="4238"/>
                    <a:pt x="16913" y="4105"/>
                  </a:cubicBezTo>
                  <a:cubicBezTo>
                    <a:pt x="17113" y="3805"/>
                    <a:pt x="17480" y="3638"/>
                    <a:pt x="17880" y="3538"/>
                  </a:cubicBezTo>
                  <a:cubicBezTo>
                    <a:pt x="17928" y="3610"/>
                    <a:pt x="17994" y="3665"/>
                    <a:pt x="18064" y="3665"/>
                  </a:cubicBezTo>
                  <a:cubicBezTo>
                    <a:pt x="18091" y="3665"/>
                    <a:pt x="18119" y="3657"/>
                    <a:pt x="18147" y="3638"/>
                  </a:cubicBezTo>
                  <a:cubicBezTo>
                    <a:pt x="18314" y="3571"/>
                    <a:pt x="18447" y="3505"/>
                    <a:pt x="18614" y="3438"/>
                  </a:cubicBezTo>
                  <a:lnTo>
                    <a:pt x="18848" y="3438"/>
                  </a:lnTo>
                  <a:cubicBezTo>
                    <a:pt x="18914" y="3405"/>
                    <a:pt x="18948" y="3371"/>
                    <a:pt x="18981" y="3338"/>
                  </a:cubicBezTo>
                  <a:cubicBezTo>
                    <a:pt x="19381" y="3204"/>
                    <a:pt x="19782" y="3138"/>
                    <a:pt x="20215" y="3138"/>
                  </a:cubicBezTo>
                  <a:close/>
                  <a:moveTo>
                    <a:pt x="6606" y="5106"/>
                  </a:moveTo>
                  <a:lnTo>
                    <a:pt x="6606" y="5106"/>
                  </a:lnTo>
                  <a:cubicBezTo>
                    <a:pt x="6639" y="5873"/>
                    <a:pt x="6672" y="6607"/>
                    <a:pt x="6706" y="7341"/>
                  </a:cubicBezTo>
                  <a:cubicBezTo>
                    <a:pt x="6706" y="7374"/>
                    <a:pt x="6706" y="7441"/>
                    <a:pt x="6706" y="7474"/>
                  </a:cubicBezTo>
                  <a:cubicBezTo>
                    <a:pt x="6739" y="7741"/>
                    <a:pt x="6739" y="8008"/>
                    <a:pt x="6772" y="8241"/>
                  </a:cubicBezTo>
                  <a:cubicBezTo>
                    <a:pt x="6739" y="8275"/>
                    <a:pt x="6672" y="8308"/>
                    <a:pt x="6639" y="8341"/>
                  </a:cubicBezTo>
                  <a:cubicBezTo>
                    <a:pt x="6606" y="7274"/>
                    <a:pt x="6539" y="6173"/>
                    <a:pt x="6606" y="5106"/>
                  </a:cubicBezTo>
                  <a:close/>
                  <a:moveTo>
                    <a:pt x="4204" y="8108"/>
                  </a:moveTo>
                  <a:cubicBezTo>
                    <a:pt x="4204" y="8175"/>
                    <a:pt x="4204" y="8241"/>
                    <a:pt x="4204" y="8341"/>
                  </a:cubicBezTo>
                  <a:lnTo>
                    <a:pt x="4070" y="8475"/>
                  </a:lnTo>
                  <a:lnTo>
                    <a:pt x="4070" y="8341"/>
                  </a:lnTo>
                  <a:cubicBezTo>
                    <a:pt x="4137" y="8275"/>
                    <a:pt x="4171" y="8175"/>
                    <a:pt x="4204" y="8108"/>
                  </a:cubicBezTo>
                  <a:close/>
                  <a:moveTo>
                    <a:pt x="9741" y="8441"/>
                  </a:moveTo>
                  <a:cubicBezTo>
                    <a:pt x="9541" y="8575"/>
                    <a:pt x="9308" y="8708"/>
                    <a:pt x="9141" y="8842"/>
                  </a:cubicBezTo>
                  <a:lnTo>
                    <a:pt x="9141" y="8808"/>
                  </a:lnTo>
                  <a:lnTo>
                    <a:pt x="9641" y="8441"/>
                  </a:lnTo>
                  <a:close/>
                  <a:moveTo>
                    <a:pt x="8474" y="9309"/>
                  </a:moveTo>
                  <a:cubicBezTo>
                    <a:pt x="8474" y="9309"/>
                    <a:pt x="8474" y="9342"/>
                    <a:pt x="8474" y="9376"/>
                  </a:cubicBezTo>
                  <a:cubicBezTo>
                    <a:pt x="8474" y="9442"/>
                    <a:pt x="8507" y="9509"/>
                    <a:pt x="8540" y="9542"/>
                  </a:cubicBezTo>
                  <a:cubicBezTo>
                    <a:pt x="8507" y="9576"/>
                    <a:pt x="8474" y="9642"/>
                    <a:pt x="8440" y="9709"/>
                  </a:cubicBezTo>
                  <a:cubicBezTo>
                    <a:pt x="8440" y="9676"/>
                    <a:pt x="8440" y="9642"/>
                    <a:pt x="8407" y="9609"/>
                  </a:cubicBezTo>
                  <a:cubicBezTo>
                    <a:pt x="8407" y="9509"/>
                    <a:pt x="8407" y="9442"/>
                    <a:pt x="8407" y="9342"/>
                  </a:cubicBezTo>
                  <a:lnTo>
                    <a:pt x="8474" y="9309"/>
                  </a:lnTo>
                  <a:close/>
                  <a:moveTo>
                    <a:pt x="20882" y="9809"/>
                  </a:moveTo>
                  <a:lnTo>
                    <a:pt x="20882" y="10043"/>
                  </a:lnTo>
                  <a:lnTo>
                    <a:pt x="20649" y="10043"/>
                  </a:lnTo>
                  <a:cubicBezTo>
                    <a:pt x="20716" y="9943"/>
                    <a:pt x="20816" y="9876"/>
                    <a:pt x="20882" y="9809"/>
                  </a:cubicBezTo>
                  <a:close/>
                  <a:moveTo>
                    <a:pt x="4237" y="9175"/>
                  </a:moveTo>
                  <a:cubicBezTo>
                    <a:pt x="4271" y="9342"/>
                    <a:pt x="4304" y="9476"/>
                    <a:pt x="4304" y="9642"/>
                  </a:cubicBezTo>
                  <a:cubicBezTo>
                    <a:pt x="4037" y="9843"/>
                    <a:pt x="3737" y="10009"/>
                    <a:pt x="3437" y="10143"/>
                  </a:cubicBezTo>
                  <a:cubicBezTo>
                    <a:pt x="3537" y="9976"/>
                    <a:pt x="3670" y="9809"/>
                    <a:pt x="3804" y="9676"/>
                  </a:cubicBezTo>
                  <a:cubicBezTo>
                    <a:pt x="3937" y="9642"/>
                    <a:pt x="4037" y="9576"/>
                    <a:pt x="4037" y="9409"/>
                  </a:cubicBezTo>
                  <a:cubicBezTo>
                    <a:pt x="4037" y="9309"/>
                    <a:pt x="4171" y="9242"/>
                    <a:pt x="4237" y="9175"/>
                  </a:cubicBezTo>
                  <a:close/>
                  <a:moveTo>
                    <a:pt x="19315" y="11444"/>
                  </a:moveTo>
                  <a:cubicBezTo>
                    <a:pt x="19315" y="11644"/>
                    <a:pt x="19281" y="11844"/>
                    <a:pt x="19248" y="12011"/>
                  </a:cubicBezTo>
                  <a:cubicBezTo>
                    <a:pt x="19215" y="11977"/>
                    <a:pt x="19148" y="11944"/>
                    <a:pt x="19081" y="11911"/>
                  </a:cubicBezTo>
                  <a:cubicBezTo>
                    <a:pt x="19181" y="11777"/>
                    <a:pt x="19248" y="11610"/>
                    <a:pt x="19315" y="11444"/>
                  </a:cubicBezTo>
                  <a:close/>
                  <a:moveTo>
                    <a:pt x="6005" y="10877"/>
                  </a:moveTo>
                  <a:lnTo>
                    <a:pt x="6005" y="10877"/>
                  </a:lnTo>
                  <a:cubicBezTo>
                    <a:pt x="6139" y="11410"/>
                    <a:pt x="6239" y="11977"/>
                    <a:pt x="6372" y="12511"/>
                  </a:cubicBezTo>
                  <a:cubicBezTo>
                    <a:pt x="6239" y="12011"/>
                    <a:pt x="6072" y="11444"/>
                    <a:pt x="6005" y="10877"/>
                  </a:cubicBezTo>
                  <a:close/>
                  <a:moveTo>
                    <a:pt x="5371" y="12578"/>
                  </a:moveTo>
                  <a:lnTo>
                    <a:pt x="5371" y="12578"/>
                  </a:lnTo>
                  <a:cubicBezTo>
                    <a:pt x="5471" y="13078"/>
                    <a:pt x="5605" y="13579"/>
                    <a:pt x="5738" y="14079"/>
                  </a:cubicBezTo>
                  <a:cubicBezTo>
                    <a:pt x="5672" y="13945"/>
                    <a:pt x="5605" y="13779"/>
                    <a:pt x="5572" y="13612"/>
                  </a:cubicBezTo>
                  <a:cubicBezTo>
                    <a:pt x="5471" y="13278"/>
                    <a:pt x="5405" y="12911"/>
                    <a:pt x="5371" y="12578"/>
                  </a:cubicBezTo>
                  <a:close/>
                  <a:moveTo>
                    <a:pt x="23951" y="11377"/>
                  </a:moveTo>
                  <a:cubicBezTo>
                    <a:pt x="23985" y="11944"/>
                    <a:pt x="24018" y="12511"/>
                    <a:pt x="24018" y="13078"/>
                  </a:cubicBezTo>
                  <a:cubicBezTo>
                    <a:pt x="24018" y="13512"/>
                    <a:pt x="24018" y="13945"/>
                    <a:pt x="23985" y="14412"/>
                  </a:cubicBezTo>
                  <a:cubicBezTo>
                    <a:pt x="23946" y="14373"/>
                    <a:pt x="23895" y="14357"/>
                    <a:pt x="23847" y="14357"/>
                  </a:cubicBezTo>
                  <a:cubicBezTo>
                    <a:pt x="23812" y="14357"/>
                    <a:pt x="23779" y="14365"/>
                    <a:pt x="23751" y="14379"/>
                  </a:cubicBezTo>
                  <a:cubicBezTo>
                    <a:pt x="23751" y="14146"/>
                    <a:pt x="23751" y="13879"/>
                    <a:pt x="23785" y="13645"/>
                  </a:cubicBezTo>
                  <a:cubicBezTo>
                    <a:pt x="23851" y="13579"/>
                    <a:pt x="23885" y="13512"/>
                    <a:pt x="23885" y="13412"/>
                  </a:cubicBezTo>
                  <a:cubicBezTo>
                    <a:pt x="23951" y="12711"/>
                    <a:pt x="23951" y="12044"/>
                    <a:pt x="23951" y="11377"/>
                  </a:cubicBezTo>
                  <a:close/>
                  <a:moveTo>
                    <a:pt x="8140" y="14446"/>
                  </a:moveTo>
                  <a:cubicBezTo>
                    <a:pt x="8207" y="14613"/>
                    <a:pt x="8273" y="14779"/>
                    <a:pt x="8340" y="14946"/>
                  </a:cubicBezTo>
                  <a:cubicBezTo>
                    <a:pt x="8280" y="14886"/>
                    <a:pt x="8215" y="14860"/>
                    <a:pt x="8154" y="14860"/>
                  </a:cubicBezTo>
                  <a:cubicBezTo>
                    <a:pt x="8046" y="14860"/>
                    <a:pt x="7949" y="14940"/>
                    <a:pt x="7907" y="15046"/>
                  </a:cubicBezTo>
                  <a:cubicBezTo>
                    <a:pt x="7907" y="15013"/>
                    <a:pt x="7907" y="15013"/>
                    <a:pt x="7873" y="14980"/>
                  </a:cubicBezTo>
                  <a:cubicBezTo>
                    <a:pt x="7873" y="14913"/>
                    <a:pt x="7873" y="14846"/>
                    <a:pt x="7873" y="14779"/>
                  </a:cubicBezTo>
                  <a:cubicBezTo>
                    <a:pt x="8007" y="14779"/>
                    <a:pt x="8107" y="14679"/>
                    <a:pt x="8140" y="14513"/>
                  </a:cubicBezTo>
                  <a:cubicBezTo>
                    <a:pt x="8140" y="14479"/>
                    <a:pt x="8140" y="14446"/>
                    <a:pt x="8140" y="14446"/>
                  </a:cubicBezTo>
                  <a:close/>
                  <a:moveTo>
                    <a:pt x="19115" y="13512"/>
                  </a:moveTo>
                  <a:cubicBezTo>
                    <a:pt x="19081" y="14046"/>
                    <a:pt x="18981" y="14613"/>
                    <a:pt x="18848" y="15146"/>
                  </a:cubicBezTo>
                  <a:lnTo>
                    <a:pt x="18814" y="15113"/>
                  </a:lnTo>
                  <a:cubicBezTo>
                    <a:pt x="18814" y="15080"/>
                    <a:pt x="18814" y="15080"/>
                    <a:pt x="18781" y="15046"/>
                  </a:cubicBezTo>
                  <a:cubicBezTo>
                    <a:pt x="18914" y="14546"/>
                    <a:pt x="19014" y="14012"/>
                    <a:pt x="19115" y="13512"/>
                  </a:cubicBezTo>
                  <a:close/>
                  <a:moveTo>
                    <a:pt x="3136" y="14479"/>
                  </a:moveTo>
                  <a:cubicBezTo>
                    <a:pt x="3137" y="14479"/>
                    <a:pt x="3170" y="14513"/>
                    <a:pt x="3203" y="14513"/>
                  </a:cubicBezTo>
                  <a:cubicBezTo>
                    <a:pt x="3203" y="14846"/>
                    <a:pt x="3203" y="15146"/>
                    <a:pt x="3203" y="15480"/>
                  </a:cubicBezTo>
                  <a:cubicBezTo>
                    <a:pt x="3203" y="15647"/>
                    <a:pt x="3203" y="15780"/>
                    <a:pt x="3203" y="15947"/>
                  </a:cubicBezTo>
                  <a:cubicBezTo>
                    <a:pt x="3170" y="15447"/>
                    <a:pt x="3136" y="14980"/>
                    <a:pt x="3136" y="14479"/>
                  </a:cubicBezTo>
                  <a:close/>
                  <a:moveTo>
                    <a:pt x="9374" y="16247"/>
                  </a:moveTo>
                  <a:cubicBezTo>
                    <a:pt x="9474" y="16347"/>
                    <a:pt x="9608" y="16447"/>
                    <a:pt x="9708" y="16514"/>
                  </a:cubicBezTo>
                  <a:cubicBezTo>
                    <a:pt x="9674" y="16547"/>
                    <a:pt x="9641" y="16581"/>
                    <a:pt x="9608" y="16647"/>
                  </a:cubicBezTo>
                  <a:cubicBezTo>
                    <a:pt x="9541" y="16514"/>
                    <a:pt x="9441" y="16381"/>
                    <a:pt x="9374" y="16247"/>
                  </a:cubicBezTo>
                  <a:close/>
                  <a:moveTo>
                    <a:pt x="13116" y="7982"/>
                  </a:moveTo>
                  <a:cubicBezTo>
                    <a:pt x="13571" y="7982"/>
                    <a:pt x="14030" y="8035"/>
                    <a:pt x="14511" y="8175"/>
                  </a:cubicBezTo>
                  <a:cubicBezTo>
                    <a:pt x="15445" y="8441"/>
                    <a:pt x="15879" y="9809"/>
                    <a:pt x="16279" y="10610"/>
                  </a:cubicBezTo>
                  <a:cubicBezTo>
                    <a:pt x="17513" y="13078"/>
                    <a:pt x="16579" y="16581"/>
                    <a:pt x="13477" y="16781"/>
                  </a:cubicBezTo>
                  <a:cubicBezTo>
                    <a:pt x="13343" y="16791"/>
                    <a:pt x="13209" y="16796"/>
                    <a:pt x="13076" y="16796"/>
                  </a:cubicBezTo>
                  <a:cubicBezTo>
                    <a:pt x="10996" y="16796"/>
                    <a:pt x="9109" y="15579"/>
                    <a:pt x="8607" y="13478"/>
                  </a:cubicBezTo>
                  <a:cubicBezTo>
                    <a:pt x="8607" y="13478"/>
                    <a:pt x="8607" y="13445"/>
                    <a:pt x="8574" y="13412"/>
                  </a:cubicBezTo>
                  <a:cubicBezTo>
                    <a:pt x="8774" y="12578"/>
                    <a:pt x="8807" y="11610"/>
                    <a:pt x="8674" y="10710"/>
                  </a:cubicBezTo>
                  <a:cubicBezTo>
                    <a:pt x="8707" y="10576"/>
                    <a:pt x="8740" y="10443"/>
                    <a:pt x="8774" y="10310"/>
                  </a:cubicBezTo>
                  <a:cubicBezTo>
                    <a:pt x="9074" y="9242"/>
                    <a:pt x="9941" y="8742"/>
                    <a:pt x="10809" y="8275"/>
                  </a:cubicBezTo>
                  <a:cubicBezTo>
                    <a:pt x="11075" y="8241"/>
                    <a:pt x="11309" y="8175"/>
                    <a:pt x="11542" y="8141"/>
                  </a:cubicBezTo>
                  <a:cubicBezTo>
                    <a:pt x="12078" y="8052"/>
                    <a:pt x="12594" y="7982"/>
                    <a:pt x="13116" y="7982"/>
                  </a:cubicBezTo>
                  <a:close/>
                  <a:moveTo>
                    <a:pt x="18181" y="16547"/>
                  </a:moveTo>
                  <a:cubicBezTo>
                    <a:pt x="17980" y="16781"/>
                    <a:pt x="17780" y="17014"/>
                    <a:pt x="17580" y="17181"/>
                  </a:cubicBezTo>
                  <a:cubicBezTo>
                    <a:pt x="17613" y="17148"/>
                    <a:pt x="17647" y="17081"/>
                    <a:pt x="17680" y="17014"/>
                  </a:cubicBezTo>
                  <a:cubicBezTo>
                    <a:pt x="17847" y="16848"/>
                    <a:pt x="17980" y="16681"/>
                    <a:pt x="18080" y="16547"/>
                  </a:cubicBezTo>
                  <a:close/>
                  <a:moveTo>
                    <a:pt x="15124" y="17172"/>
                  </a:moveTo>
                  <a:lnTo>
                    <a:pt x="15124" y="17172"/>
                  </a:lnTo>
                  <a:cubicBezTo>
                    <a:pt x="15109" y="17184"/>
                    <a:pt x="15094" y="17199"/>
                    <a:pt x="15078" y="17214"/>
                  </a:cubicBezTo>
                  <a:cubicBezTo>
                    <a:pt x="14912" y="17281"/>
                    <a:pt x="14711" y="17381"/>
                    <a:pt x="14511" y="17448"/>
                  </a:cubicBezTo>
                  <a:lnTo>
                    <a:pt x="14211" y="17481"/>
                  </a:lnTo>
                  <a:cubicBezTo>
                    <a:pt x="14556" y="17419"/>
                    <a:pt x="14842" y="17297"/>
                    <a:pt x="15124" y="17172"/>
                  </a:cubicBezTo>
                  <a:close/>
                  <a:moveTo>
                    <a:pt x="9308" y="17014"/>
                  </a:moveTo>
                  <a:cubicBezTo>
                    <a:pt x="9474" y="17281"/>
                    <a:pt x="9608" y="17515"/>
                    <a:pt x="9708" y="17782"/>
                  </a:cubicBezTo>
                  <a:cubicBezTo>
                    <a:pt x="9608" y="17681"/>
                    <a:pt x="9508" y="17581"/>
                    <a:pt x="9441" y="17481"/>
                  </a:cubicBezTo>
                  <a:cubicBezTo>
                    <a:pt x="9374" y="17315"/>
                    <a:pt x="9308" y="17148"/>
                    <a:pt x="9207" y="17014"/>
                  </a:cubicBezTo>
                  <a:close/>
                  <a:moveTo>
                    <a:pt x="10208" y="17648"/>
                  </a:moveTo>
                  <a:cubicBezTo>
                    <a:pt x="10342" y="17681"/>
                    <a:pt x="10475" y="17715"/>
                    <a:pt x="10608" y="17748"/>
                  </a:cubicBezTo>
                  <a:cubicBezTo>
                    <a:pt x="10675" y="17815"/>
                    <a:pt x="10775" y="17882"/>
                    <a:pt x="10875" y="17948"/>
                  </a:cubicBezTo>
                  <a:cubicBezTo>
                    <a:pt x="10809" y="17948"/>
                    <a:pt x="10775" y="17982"/>
                    <a:pt x="10742" y="17982"/>
                  </a:cubicBezTo>
                  <a:cubicBezTo>
                    <a:pt x="10575" y="18015"/>
                    <a:pt x="10475" y="18182"/>
                    <a:pt x="10508" y="18315"/>
                  </a:cubicBezTo>
                  <a:cubicBezTo>
                    <a:pt x="10475" y="18315"/>
                    <a:pt x="10442" y="18315"/>
                    <a:pt x="10442" y="18349"/>
                  </a:cubicBezTo>
                  <a:cubicBezTo>
                    <a:pt x="10375" y="18082"/>
                    <a:pt x="10308" y="17848"/>
                    <a:pt x="10208" y="17648"/>
                  </a:cubicBezTo>
                  <a:close/>
                  <a:moveTo>
                    <a:pt x="801" y="15914"/>
                  </a:moveTo>
                  <a:lnTo>
                    <a:pt x="801" y="15914"/>
                  </a:lnTo>
                  <a:cubicBezTo>
                    <a:pt x="868" y="17181"/>
                    <a:pt x="935" y="18415"/>
                    <a:pt x="1068" y="19683"/>
                  </a:cubicBezTo>
                  <a:cubicBezTo>
                    <a:pt x="935" y="18449"/>
                    <a:pt x="835" y="17181"/>
                    <a:pt x="801" y="15914"/>
                  </a:cubicBezTo>
                  <a:close/>
                  <a:moveTo>
                    <a:pt x="4392" y="10787"/>
                  </a:moveTo>
                  <a:cubicBezTo>
                    <a:pt x="4619" y="10787"/>
                    <a:pt x="4787" y="10937"/>
                    <a:pt x="4771" y="11344"/>
                  </a:cubicBezTo>
                  <a:cubicBezTo>
                    <a:pt x="4738" y="12011"/>
                    <a:pt x="4771" y="12611"/>
                    <a:pt x="4838" y="13245"/>
                  </a:cubicBezTo>
                  <a:cubicBezTo>
                    <a:pt x="4938" y="14212"/>
                    <a:pt x="5405" y="15280"/>
                    <a:pt x="6039" y="15980"/>
                  </a:cubicBezTo>
                  <a:cubicBezTo>
                    <a:pt x="6706" y="16781"/>
                    <a:pt x="7440" y="17715"/>
                    <a:pt x="8307" y="18282"/>
                  </a:cubicBezTo>
                  <a:cubicBezTo>
                    <a:pt x="9441" y="19016"/>
                    <a:pt x="10208" y="19316"/>
                    <a:pt x="11542" y="19583"/>
                  </a:cubicBezTo>
                  <a:cubicBezTo>
                    <a:pt x="11772" y="19626"/>
                    <a:pt x="12014" y="19644"/>
                    <a:pt x="12262" y="19644"/>
                  </a:cubicBezTo>
                  <a:cubicBezTo>
                    <a:pt x="13170" y="19644"/>
                    <a:pt x="14166" y="19399"/>
                    <a:pt x="14978" y="19216"/>
                  </a:cubicBezTo>
                  <a:cubicBezTo>
                    <a:pt x="15212" y="19149"/>
                    <a:pt x="15445" y="19082"/>
                    <a:pt x="15679" y="19016"/>
                  </a:cubicBezTo>
                  <a:cubicBezTo>
                    <a:pt x="15779" y="19016"/>
                    <a:pt x="15846" y="19016"/>
                    <a:pt x="15912" y="18982"/>
                  </a:cubicBezTo>
                  <a:cubicBezTo>
                    <a:pt x="16012" y="18949"/>
                    <a:pt x="16079" y="18882"/>
                    <a:pt x="16179" y="18816"/>
                  </a:cubicBezTo>
                  <a:cubicBezTo>
                    <a:pt x="16679" y="18649"/>
                    <a:pt x="17180" y="18415"/>
                    <a:pt x="17580" y="18115"/>
                  </a:cubicBezTo>
                  <a:cubicBezTo>
                    <a:pt x="19515" y="16647"/>
                    <a:pt x="19848" y="14046"/>
                    <a:pt x="19948" y="11777"/>
                  </a:cubicBezTo>
                  <a:cubicBezTo>
                    <a:pt x="19897" y="11318"/>
                    <a:pt x="20120" y="11073"/>
                    <a:pt x="20615" y="11073"/>
                  </a:cubicBezTo>
                  <a:cubicBezTo>
                    <a:pt x="20767" y="11073"/>
                    <a:pt x="20946" y="11096"/>
                    <a:pt x="21149" y="11143"/>
                  </a:cubicBezTo>
                  <a:cubicBezTo>
                    <a:pt x="21183" y="11544"/>
                    <a:pt x="21216" y="11944"/>
                    <a:pt x="21249" y="12344"/>
                  </a:cubicBezTo>
                  <a:cubicBezTo>
                    <a:pt x="21249" y="13145"/>
                    <a:pt x="21349" y="13945"/>
                    <a:pt x="21349" y="14779"/>
                  </a:cubicBezTo>
                  <a:cubicBezTo>
                    <a:pt x="21383" y="16414"/>
                    <a:pt x="21316" y="18048"/>
                    <a:pt x="20983" y="19683"/>
                  </a:cubicBezTo>
                  <a:cubicBezTo>
                    <a:pt x="20823" y="20479"/>
                    <a:pt x="19049" y="20639"/>
                    <a:pt x="17641" y="20639"/>
                  </a:cubicBezTo>
                  <a:cubicBezTo>
                    <a:pt x="16985" y="20639"/>
                    <a:pt x="16409" y="20605"/>
                    <a:pt x="16112" y="20584"/>
                  </a:cubicBezTo>
                  <a:cubicBezTo>
                    <a:pt x="14841" y="20497"/>
                    <a:pt x="13545" y="20410"/>
                    <a:pt x="12267" y="20410"/>
                  </a:cubicBezTo>
                  <a:cubicBezTo>
                    <a:pt x="12070" y="20410"/>
                    <a:pt x="11873" y="20412"/>
                    <a:pt x="11676" y="20417"/>
                  </a:cubicBezTo>
                  <a:cubicBezTo>
                    <a:pt x="10108" y="20417"/>
                    <a:pt x="8574" y="20750"/>
                    <a:pt x="7039" y="20784"/>
                  </a:cubicBezTo>
                  <a:cubicBezTo>
                    <a:pt x="6969" y="20787"/>
                    <a:pt x="6898" y="20789"/>
                    <a:pt x="6828" y="20789"/>
                  </a:cubicBezTo>
                  <a:cubicBezTo>
                    <a:pt x="6264" y="20789"/>
                    <a:pt x="5698" y="20684"/>
                    <a:pt x="5105" y="20684"/>
                  </a:cubicBezTo>
                  <a:cubicBezTo>
                    <a:pt x="5091" y="20684"/>
                    <a:pt x="5078" y="20684"/>
                    <a:pt x="5065" y="20684"/>
                  </a:cubicBezTo>
                  <a:cubicBezTo>
                    <a:pt x="3511" y="20684"/>
                    <a:pt x="3937" y="18707"/>
                    <a:pt x="3904" y="17681"/>
                  </a:cubicBezTo>
                  <a:cubicBezTo>
                    <a:pt x="3870" y="16114"/>
                    <a:pt x="3704" y="14546"/>
                    <a:pt x="3603" y="12978"/>
                  </a:cubicBezTo>
                  <a:cubicBezTo>
                    <a:pt x="3570" y="12478"/>
                    <a:pt x="3670" y="11777"/>
                    <a:pt x="3570" y="11210"/>
                  </a:cubicBezTo>
                  <a:cubicBezTo>
                    <a:pt x="3801" y="10980"/>
                    <a:pt x="4134" y="10787"/>
                    <a:pt x="4392" y="10787"/>
                  </a:cubicBezTo>
                  <a:close/>
                  <a:moveTo>
                    <a:pt x="10875" y="21184"/>
                  </a:moveTo>
                  <a:lnTo>
                    <a:pt x="10775" y="21217"/>
                  </a:lnTo>
                  <a:cubicBezTo>
                    <a:pt x="10542" y="21251"/>
                    <a:pt x="10275" y="21284"/>
                    <a:pt x="10041" y="21317"/>
                  </a:cubicBezTo>
                  <a:cubicBezTo>
                    <a:pt x="9941" y="21351"/>
                    <a:pt x="9875" y="21351"/>
                    <a:pt x="9775" y="21351"/>
                  </a:cubicBezTo>
                  <a:cubicBezTo>
                    <a:pt x="9408" y="21351"/>
                    <a:pt x="9007" y="21351"/>
                    <a:pt x="8607" y="21384"/>
                  </a:cubicBezTo>
                  <a:cubicBezTo>
                    <a:pt x="9374" y="21317"/>
                    <a:pt x="10108" y="21251"/>
                    <a:pt x="10875" y="21184"/>
                  </a:cubicBezTo>
                  <a:close/>
                  <a:moveTo>
                    <a:pt x="21883" y="20650"/>
                  </a:moveTo>
                  <a:cubicBezTo>
                    <a:pt x="21783" y="20950"/>
                    <a:pt x="21716" y="21251"/>
                    <a:pt x="21616" y="21551"/>
                  </a:cubicBezTo>
                  <a:cubicBezTo>
                    <a:pt x="21616" y="21551"/>
                    <a:pt x="21583" y="21584"/>
                    <a:pt x="21583" y="21618"/>
                  </a:cubicBezTo>
                  <a:cubicBezTo>
                    <a:pt x="21583" y="21384"/>
                    <a:pt x="21616" y="21151"/>
                    <a:pt x="21616" y="20917"/>
                  </a:cubicBezTo>
                  <a:cubicBezTo>
                    <a:pt x="21683" y="20817"/>
                    <a:pt x="21716" y="20750"/>
                    <a:pt x="21783" y="20650"/>
                  </a:cubicBezTo>
                  <a:close/>
                  <a:moveTo>
                    <a:pt x="5071" y="21584"/>
                  </a:moveTo>
                  <a:lnTo>
                    <a:pt x="5071" y="21584"/>
                  </a:lnTo>
                  <a:cubicBezTo>
                    <a:pt x="5238" y="21618"/>
                    <a:pt x="5438" y="21618"/>
                    <a:pt x="5605" y="21618"/>
                  </a:cubicBezTo>
                  <a:cubicBezTo>
                    <a:pt x="5538" y="21651"/>
                    <a:pt x="5438" y="21651"/>
                    <a:pt x="5338" y="21684"/>
                  </a:cubicBezTo>
                  <a:cubicBezTo>
                    <a:pt x="5238" y="21718"/>
                    <a:pt x="5171" y="21818"/>
                    <a:pt x="5138" y="21918"/>
                  </a:cubicBezTo>
                  <a:lnTo>
                    <a:pt x="5105" y="21918"/>
                  </a:lnTo>
                  <a:cubicBezTo>
                    <a:pt x="5171" y="21818"/>
                    <a:pt x="5138" y="21684"/>
                    <a:pt x="5071" y="21584"/>
                  </a:cubicBezTo>
                  <a:close/>
                  <a:moveTo>
                    <a:pt x="20415" y="21784"/>
                  </a:moveTo>
                  <a:cubicBezTo>
                    <a:pt x="20415" y="21818"/>
                    <a:pt x="20382" y="21884"/>
                    <a:pt x="20382" y="21918"/>
                  </a:cubicBezTo>
                  <a:cubicBezTo>
                    <a:pt x="20215" y="21951"/>
                    <a:pt x="20082" y="21985"/>
                    <a:pt x="19915" y="22018"/>
                  </a:cubicBezTo>
                  <a:cubicBezTo>
                    <a:pt x="20015" y="21951"/>
                    <a:pt x="20149" y="21884"/>
                    <a:pt x="20249" y="21818"/>
                  </a:cubicBezTo>
                  <a:lnTo>
                    <a:pt x="20282" y="21818"/>
                  </a:lnTo>
                  <a:cubicBezTo>
                    <a:pt x="20349" y="21784"/>
                    <a:pt x="20382" y="21784"/>
                    <a:pt x="20415" y="21784"/>
                  </a:cubicBezTo>
                  <a:close/>
                  <a:moveTo>
                    <a:pt x="18748" y="21918"/>
                  </a:moveTo>
                  <a:cubicBezTo>
                    <a:pt x="18748" y="21951"/>
                    <a:pt x="18714" y="21951"/>
                    <a:pt x="18714" y="21951"/>
                  </a:cubicBezTo>
                  <a:lnTo>
                    <a:pt x="18281" y="21951"/>
                  </a:lnTo>
                  <a:cubicBezTo>
                    <a:pt x="17613" y="21951"/>
                    <a:pt x="16880" y="22018"/>
                    <a:pt x="16112" y="22051"/>
                  </a:cubicBezTo>
                  <a:cubicBezTo>
                    <a:pt x="16413" y="22018"/>
                    <a:pt x="16746" y="21985"/>
                    <a:pt x="17080" y="21951"/>
                  </a:cubicBezTo>
                  <a:cubicBezTo>
                    <a:pt x="17647" y="21951"/>
                    <a:pt x="18214" y="21951"/>
                    <a:pt x="18748" y="21918"/>
                  </a:cubicBezTo>
                  <a:close/>
                  <a:moveTo>
                    <a:pt x="13644" y="22351"/>
                  </a:moveTo>
                  <a:cubicBezTo>
                    <a:pt x="13777" y="22385"/>
                    <a:pt x="13944" y="22418"/>
                    <a:pt x="14078" y="22452"/>
                  </a:cubicBezTo>
                  <a:lnTo>
                    <a:pt x="13277" y="22452"/>
                  </a:lnTo>
                  <a:cubicBezTo>
                    <a:pt x="13410" y="22418"/>
                    <a:pt x="13511" y="22385"/>
                    <a:pt x="13644" y="22351"/>
                  </a:cubicBezTo>
                  <a:close/>
                  <a:moveTo>
                    <a:pt x="22584" y="22151"/>
                  </a:moveTo>
                  <a:cubicBezTo>
                    <a:pt x="22584" y="22285"/>
                    <a:pt x="22550" y="22452"/>
                    <a:pt x="22550" y="22585"/>
                  </a:cubicBezTo>
                  <a:cubicBezTo>
                    <a:pt x="22550" y="22618"/>
                    <a:pt x="22550" y="22618"/>
                    <a:pt x="22550" y="22618"/>
                  </a:cubicBezTo>
                  <a:cubicBezTo>
                    <a:pt x="22384" y="22685"/>
                    <a:pt x="22183" y="22752"/>
                    <a:pt x="21983" y="22785"/>
                  </a:cubicBezTo>
                  <a:cubicBezTo>
                    <a:pt x="22183" y="22585"/>
                    <a:pt x="22384" y="22351"/>
                    <a:pt x="22584" y="22151"/>
                  </a:cubicBezTo>
                  <a:close/>
                  <a:moveTo>
                    <a:pt x="18948" y="22885"/>
                  </a:moveTo>
                  <a:cubicBezTo>
                    <a:pt x="19281" y="22919"/>
                    <a:pt x="19615" y="22952"/>
                    <a:pt x="19982" y="22952"/>
                  </a:cubicBezTo>
                  <a:cubicBezTo>
                    <a:pt x="19348" y="23019"/>
                    <a:pt x="18748" y="23052"/>
                    <a:pt x="18114" y="23052"/>
                  </a:cubicBezTo>
                  <a:cubicBezTo>
                    <a:pt x="18281" y="23019"/>
                    <a:pt x="18481" y="22985"/>
                    <a:pt x="18648" y="22952"/>
                  </a:cubicBezTo>
                  <a:cubicBezTo>
                    <a:pt x="18748" y="22919"/>
                    <a:pt x="18848" y="22919"/>
                    <a:pt x="18948" y="22885"/>
                  </a:cubicBezTo>
                  <a:close/>
                  <a:moveTo>
                    <a:pt x="18835" y="1"/>
                  </a:moveTo>
                  <a:cubicBezTo>
                    <a:pt x="18118" y="1"/>
                    <a:pt x="17404" y="35"/>
                    <a:pt x="16713" y="69"/>
                  </a:cubicBezTo>
                  <a:cubicBezTo>
                    <a:pt x="12754" y="195"/>
                    <a:pt x="8765" y="439"/>
                    <a:pt x="4802" y="439"/>
                  </a:cubicBezTo>
                  <a:cubicBezTo>
                    <a:pt x="4558" y="439"/>
                    <a:pt x="4314" y="438"/>
                    <a:pt x="4070" y="436"/>
                  </a:cubicBezTo>
                  <a:cubicBezTo>
                    <a:pt x="4037" y="436"/>
                    <a:pt x="4037" y="402"/>
                    <a:pt x="4004" y="402"/>
                  </a:cubicBezTo>
                  <a:cubicBezTo>
                    <a:pt x="3870" y="402"/>
                    <a:pt x="3737" y="436"/>
                    <a:pt x="3603" y="436"/>
                  </a:cubicBezTo>
                  <a:lnTo>
                    <a:pt x="3103" y="436"/>
                  </a:lnTo>
                  <a:cubicBezTo>
                    <a:pt x="2970" y="436"/>
                    <a:pt x="2870" y="469"/>
                    <a:pt x="2803" y="569"/>
                  </a:cubicBezTo>
                  <a:cubicBezTo>
                    <a:pt x="101" y="1336"/>
                    <a:pt x="201" y="4772"/>
                    <a:pt x="201" y="7441"/>
                  </a:cubicBezTo>
                  <a:cubicBezTo>
                    <a:pt x="201" y="9542"/>
                    <a:pt x="68" y="11644"/>
                    <a:pt x="34" y="13779"/>
                  </a:cubicBezTo>
                  <a:cubicBezTo>
                    <a:pt x="1" y="16147"/>
                    <a:pt x="268" y="18482"/>
                    <a:pt x="401" y="20850"/>
                  </a:cubicBezTo>
                  <a:cubicBezTo>
                    <a:pt x="501" y="22151"/>
                    <a:pt x="735" y="23085"/>
                    <a:pt x="1936" y="23652"/>
                  </a:cubicBezTo>
                  <a:cubicBezTo>
                    <a:pt x="2102" y="23719"/>
                    <a:pt x="2269" y="23786"/>
                    <a:pt x="2436" y="23819"/>
                  </a:cubicBezTo>
                  <a:cubicBezTo>
                    <a:pt x="2469" y="23886"/>
                    <a:pt x="2536" y="23953"/>
                    <a:pt x="2569" y="23986"/>
                  </a:cubicBezTo>
                  <a:cubicBezTo>
                    <a:pt x="2636" y="24053"/>
                    <a:pt x="2720" y="24086"/>
                    <a:pt x="2803" y="24086"/>
                  </a:cubicBezTo>
                  <a:cubicBezTo>
                    <a:pt x="2886" y="24086"/>
                    <a:pt x="2970" y="24053"/>
                    <a:pt x="3036" y="23986"/>
                  </a:cubicBezTo>
                  <a:cubicBezTo>
                    <a:pt x="3557" y="24079"/>
                    <a:pt x="4110" y="24111"/>
                    <a:pt x="4667" y="24111"/>
                  </a:cubicBezTo>
                  <a:cubicBezTo>
                    <a:pt x="5716" y="24111"/>
                    <a:pt x="6780" y="23996"/>
                    <a:pt x="7673" y="23953"/>
                  </a:cubicBezTo>
                  <a:cubicBezTo>
                    <a:pt x="8760" y="23878"/>
                    <a:pt x="9846" y="23834"/>
                    <a:pt x="10932" y="23834"/>
                  </a:cubicBezTo>
                  <a:cubicBezTo>
                    <a:pt x="11781" y="23834"/>
                    <a:pt x="12629" y="23861"/>
                    <a:pt x="13477" y="23919"/>
                  </a:cubicBezTo>
                  <a:cubicBezTo>
                    <a:pt x="13782" y="23934"/>
                    <a:pt x="14089" y="23940"/>
                    <a:pt x="14396" y="23940"/>
                  </a:cubicBezTo>
                  <a:cubicBezTo>
                    <a:pt x="16240" y="23940"/>
                    <a:pt x="18123" y="23719"/>
                    <a:pt x="19982" y="23719"/>
                  </a:cubicBezTo>
                  <a:cubicBezTo>
                    <a:pt x="20342" y="23729"/>
                    <a:pt x="20756" y="23753"/>
                    <a:pt x="21181" y="23753"/>
                  </a:cubicBezTo>
                  <a:cubicBezTo>
                    <a:pt x="22213" y="23753"/>
                    <a:pt x="23308" y="23612"/>
                    <a:pt x="23851" y="22785"/>
                  </a:cubicBezTo>
                  <a:cubicBezTo>
                    <a:pt x="24185" y="22285"/>
                    <a:pt x="24118" y="21651"/>
                    <a:pt x="24151" y="21084"/>
                  </a:cubicBezTo>
                  <a:cubicBezTo>
                    <a:pt x="24218" y="19783"/>
                    <a:pt x="24418" y="18482"/>
                    <a:pt x="24518" y="17181"/>
                  </a:cubicBezTo>
                  <a:cubicBezTo>
                    <a:pt x="24952" y="12511"/>
                    <a:pt x="24418" y="7974"/>
                    <a:pt x="24085" y="3338"/>
                  </a:cubicBezTo>
                  <a:cubicBezTo>
                    <a:pt x="23985" y="2104"/>
                    <a:pt x="24218" y="1170"/>
                    <a:pt x="22884" y="636"/>
                  </a:cubicBezTo>
                  <a:cubicBezTo>
                    <a:pt x="21628" y="129"/>
                    <a:pt x="20227" y="1"/>
                    <a:pt x="18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835250" y="1490575"/>
              <a:ext cx="215175" cy="144325"/>
            </a:xfrm>
            <a:custGeom>
              <a:rect b="b" l="l" r="r" t="t"/>
              <a:pathLst>
                <a:path extrusionOk="0" h="5773" w="8607">
                  <a:moveTo>
                    <a:pt x="5168" y="1"/>
                  </a:moveTo>
                  <a:cubicBezTo>
                    <a:pt x="4988" y="1"/>
                    <a:pt x="4800" y="14"/>
                    <a:pt x="4604" y="40"/>
                  </a:cubicBezTo>
                  <a:cubicBezTo>
                    <a:pt x="2202" y="374"/>
                    <a:pt x="0" y="2642"/>
                    <a:pt x="1168" y="5110"/>
                  </a:cubicBezTo>
                  <a:cubicBezTo>
                    <a:pt x="1243" y="5276"/>
                    <a:pt x="1379" y="5346"/>
                    <a:pt x="1518" y="5346"/>
                  </a:cubicBezTo>
                  <a:cubicBezTo>
                    <a:pt x="1688" y="5346"/>
                    <a:pt x="1862" y="5242"/>
                    <a:pt x="1935" y="5077"/>
                  </a:cubicBezTo>
                  <a:cubicBezTo>
                    <a:pt x="2235" y="4410"/>
                    <a:pt x="2369" y="3776"/>
                    <a:pt x="2802" y="3176"/>
                  </a:cubicBezTo>
                  <a:cubicBezTo>
                    <a:pt x="3403" y="2442"/>
                    <a:pt x="4170" y="2275"/>
                    <a:pt x="5037" y="2108"/>
                  </a:cubicBezTo>
                  <a:cubicBezTo>
                    <a:pt x="5125" y="2089"/>
                    <a:pt x="5206" y="2080"/>
                    <a:pt x="5282" y="2080"/>
                  </a:cubicBezTo>
                  <a:cubicBezTo>
                    <a:pt x="6540" y="2080"/>
                    <a:pt x="6298" y="4552"/>
                    <a:pt x="6738" y="5244"/>
                  </a:cubicBezTo>
                  <a:cubicBezTo>
                    <a:pt x="6937" y="5599"/>
                    <a:pt x="7305" y="5773"/>
                    <a:pt x="7663" y="5773"/>
                  </a:cubicBezTo>
                  <a:cubicBezTo>
                    <a:pt x="8144" y="5773"/>
                    <a:pt x="8606" y="5457"/>
                    <a:pt x="8606" y="4844"/>
                  </a:cubicBezTo>
                  <a:cubicBezTo>
                    <a:pt x="8606" y="2539"/>
                    <a:pt x="7705" y="1"/>
                    <a:pt x="51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6078750" y="1519750"/>
              <a:ext cx="188850" cy="116350"/>
            </a:xfrm>
            <a:custGeom>
              <a:rect b="b" l="l" r="r" t="t"/>
              <a:pathLst>
                <a:path extrusionOk="0" h="4654" w="7554">
                  <a:moveTo>
                    <a:pt x="6744" y="1"/>
                  </a:moveTo>
                  <a:cubicBezTo>
                    <a:pt x="6290" y="1"/>
                    <a:pt x="5817" y="327"/>
                    <a:pt x="5905" y="975"/>
                  </a:cubicBezTo>
                  <a:cubicBezTo>
                    <a:pt x="6045" y="2309"/>
                    <a:pt x="5266" y="2740"/>
                    <a:pt x="4281" y="2740"/>
                  </a:cubicBezTo>
                  <a:cubicBezTo>
                    <a:pt x="3863" y="2740"/>
                    <a:pt x="3407" y="2662"/>
                    <a:pt x="2969" y="2542"/>
                  </a:cubicBezTo>
                  <a:cubicBezTo>
                    <a:pt x="2369" y="2376"/>
                    <a:pt x="1035" y="1375"/>
                    <a:pt x="1068" y="674"/>
                  </a:cubicBezTo>
                  <a:cubicBezTo>
                    <a:pt x="1068" y="555"/>
                    <a:pt x="988" y="436"/>
                    <a:pt x="852" y="436"/>
                  </a:cubicBezTo>
                  <a:cubicBezTo>
                    <a:pt x="836" y="436"/>
                    <a:pt x="819" y="437"/>
                    <a:pt x="801" y="441"/>
                  </a:cubicBezTo>
                  <a:cubicBezTo>
                    <a:pt x="1" y="674"/>
                    <a:pt x="67" y="1375"/>
                    <a:pt x="167" y="2075"/>
                  </a:cubicBezTo>
                  <a:cubicBezTo>
                    <a:pt x="367" y="3243"/>
                    <a:pt x="1402" y="3943"/>
                    <a:pt x="2369" y="4377"/>
                  </a:cubicBezTo>
                  <a:cubicBezTo>
                    <a:pt x="2805" y="4570"/>
                    <a:pt x="3310" y="4653"/>
                    <a:pt x="3828" y="4653"/>
                  </a:cubicBezTo>
                  <a:cubicBezTo>
                    <a:pt x="4656" y="4653"/>
                    <a:pt x="5515" y="4439"/>
                    <a:pt x="6172" y="4110"/>
                  </a:cubicBezTo>
                  <a:cubicBezTo>
                    <a:pt x="7306" y="3543"/>
                    <a:pt x="7406" y="1875"/>
                    <a:pt x="7506" y="808"/>
                  </a:cubicBezTo>
                  <a:cubicBezTo>
                    <a:pt x="7553" y="269"/>
                    <a:pt x="7156" y="1"/>
                    <a:pt x="67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6299750" y="1479675"/>
              <a:ext cx="210175" cy="155925"/>
            </a:xfrm>
            <a:custGeom>
              <a:rect b="b" l="l" r="r" t="t"/>
              <a:pathLst>
                <a:path extrusionOk="0" h="6237" w="8407">
                  <a:moveTo>
                    <a:pt x="3938" y="1"/>
                  </a:moveTo>
                  <a:cubicBezTo>
                    <a:pt x="2789" y="1"/>
                    <a:pt x="1743" y="520"/>
                    <a:pt x="968" y="1410"/>
                  </a:cubicBezTo>
                  <a:cubicBezTo>
                    <a:pt x="0" y="2478"/>
                    <a:pt x="67" y="3879"/>
                    <a:pt x="367" y="5213"/>
                  </a:cubicBezTo>
                  <a:cubicBezTo>
                    <a:pt x="421" y="5445"/>
                    <a:pt x="646" y="5582"/>
                    <a:pt x="860" y="5582"/>
                  </a:cubicBezTo>
                  <a:cubicBezTo>
                    <a:pt x="1045" y="5582"/>
                    <a:pt x="1221" y="5479"/>
                    <a:pt x="1268" y="5246"/>
                  </a:cubicBezTo>
                  <a:cubicBezTo>
                    <a:pt x="1601" y="3745"/>
                    <a:pt x="1935" y="2244"/>
                    <a:pt x="3669" y="1911"/>
                  </a:cubicBezTo>
                  <a:cubicBezTo>
                    <a:pt x="3811" y="1885"/>
                    <a:pt x="3943" y="1872"/>
                    <a:pt x="4066" y="1872"/>
                  </a:cubicBezTo>
                  <a:cubicBezTo>
                    <a:pt x="5688" y="1872"/>
                    <a:pt x="5793" y="4001"/>
                    <a:pt x="5638" y="5180"/>
                  </a:cubicBezTo>
                  <a:cubicBezTo>
                    <a:pt x="5521" y="5854"/>
                    <a:pt x="6086" y="6237"/>
                    <a:pt x="6654" y="6237"/>
                  </a:cubicBezTo>
                  <a:cubicBezTo>
                    <a:pt x="6900" y="6237"/>
                    <a:pt x="7147" y="6165"/>
                    <a:pt x="7339" y="6013"/>
                  </a:cubicBezTo>
                  <a:cubicBezTo>
                    <a:pt x="8406" y="5180"/>
                    <a:pt x="8073" y="3578"/>
                    <a:pt x="7572" y="2511"/>
                  </a:cubicBezTo>
                  <a:cubicBezTo>
                    <a:pt x="7005" y="1277"/>
                    <a:pt x="5871" y="243"/>
                    <a:pt x="4503" y="43"/>
                  </a:cubicBezTo>
                  <a:cubicBezTo>
                    <a:pt x="4313" y="15"/>
                    <a:pt x="4124" y="1"/>
                    <a:pt x="39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5290700" y="1325400"/>
              <a:ext cx="1753850" cy="1358700"/>
            </a:xfrm>
            <a:custGeom>
              <a:rect b="b" l="l" r="r" t="t"/>
              <a:pathLst>
                <a:path extrusionOk="0" h="54348" w="70154">
                  <a:moveTo>
                    <a:pt x="48234" y="2478"/>
                  </a:moveTo>
                  <a:cubicBezTo>
                    <a:pt x="48701" y="2544"/>
                    <a:pt x="49168" y="2578"/>
                    <a:pt x="49636" y="2611"/>
                  </a:cubicBezTo>
                  <a:cubicBezTo>
                    <a:pt x="50636" y="2678"/>
                    <a:pt x="51670" y="2744"/>
                    <a:pt x="52704" y="2844"/>
                  </a:cubicBezTo>
                  <a:cubicBezTo>
                    <a:pt x="54539" y="3278"/>
                    <a:pt x="56207" y="4145"/>
                    <a:pt x="56741" y="5847"/>
                  </a:cubicBezTo>
                  <a:cubicBezTo>
                    <a:pt x="56774" y="6814"/>
                    <a:pt x="56907" y="7748"/>
                    <a:pt x="56907" y="8715"/>
                  </a:cubicBezTo>
                  <a:cubicBezTo>
                    <a:pt x="56907" y="12718"/>
                    <a:pt x="56607" y="16654"/>
                    <a:pt x="56407" y="20624"/>
                  </a:cubicBezTo>
                  <a:cubicBezTo>
                    <a:pt x="56340" y="22559"/>
                    <a:pt x="56407" y="24527"/>
                    <a:pt x="56540" y="26495"/>
                  </a:cubicBezTo>
                  <a:cubicBezTo>
                    <a:pt x="56674" y="29397"/>
                    <a:pt x="56841" y="32332"/>
                    <a:pt x="56907" y="35234"/>
                  </a:cubicBezTo>
                  <a:cubicBezTo>
                    <a:pt x="56874" y="36035"/>
                    <a:pt x="56774" y="36835"/>
                    <a:pt x="56707" y="37636"/>
                  </a:cubicBezTo>
                  <a:cubicBezTo>
                    <a:pt x="56540" y="39738"/>
                    <a:pt x="56374" y="41906"/>
                    <a:pt x="56007" y="44007"/>
                  </a:cubicBezTo>
                  <a:cubicBezTo>
                    <a:pt x="55673" y="45875"/>
                    <a:pt x="55973" y="47710"/>
                    <a:pt x="55506" y="49545"/>
                  </a:cubicBezTo>
                  <a:cubicBezTo>
                    <a:pt x="55276" y="50399"/>
                    <a:pt x="54657" y="51513"/>
                    <a:pt x="53713" y="51513"/>
                  </a:cubicBezTo>
                  <a:cubicBezTo>
                    <a:pt x="53700" y="51513"/>
                    <a:pt x="53686" y="51513"/>
                    <a:pt x="53672" y="51513"/>
                  </a:cubicBezTo>
                  <a:cubicBezTo>
                    <a:pt x="52738" y="51513"/>
                    <a:pt x="51837" y="51346"/>
                    <a:pt x="50903" y="51346"/>
                  </a:cubicBezTo>
                  <a:cubicBezTo>
                    <a:pt x="47100" y="51413"/>
                    <a:pt x="43231" y="51813"/>
                    <a:pt x="39462" y="52313"/>
                  </a:cubicBezTo>
                  <a:cubicBezTo>
                    <a:pt x="39295" y="52347"/>
                    <a:pt x="39128" y="52347"/>
                    <a:pt x="38928" y="52380"/>
                  </a:cubicBezTo>
                  <a:lnTo>
                    <a:pt x="37127" y="52380"/>
                  </a:lnTo>
                  <a:cubicBezTo>
                    <a:pt x="34881" y="52380"/>
                    <a:pt x="32620" y="52335"/>
                    <a:pt x="30364" y="52335"/>
                  </a:cubicBezTo>
                  <a:cubicBezTo>
                    <a:pt x="29236" y="52335"/>
                    <a:pt x="28109" y="52347"/>
                    <a:pt x="26986" y="52380"/>
                  </a:cubicBezTo>
                  <a:cubicBezTo>
                    <a:pt x="25452" y="52447"/>
                    <a:pt x="23884" y="52513"/>
                    <a:pt x="22349" y="52547"/>
                  </a:cubicBezTo>
                  <a:cubicBezTo>
                    <a:pt x="22216" y="52513"/>
                    <a:pt x="22049" y="52513"/>
                    <a:pt x="21916" y="52480"/>
                  </a:cubicBezTo>
                  <a:cubicBezTo>
                    <a:pt x="21015" y="52380"/>
                    <a:pt x="20114" y="52313"/>
                    <a:pt x="19214" y="52246"/>
                  </a:cubicBezTo>
                  <a:cubicBezTo>
                    <a:pt x="18180" y="52213"/>
                    <a:pt x="17246" y="51913"/>
                    <a:pt x="16212" y="51880"/>
                  </a:cubicBezTo>
                  <a:cubicBezTo>
                    <a:pt x="14110" y="51846"/>
                    <a:pt x="12609" y="51513"/>
                    <a:pt x="11408" y="49745"/>
                  </a:cubicBezTo>
                  <a:cubicBezTo>
                    <a:pt x="11208" y="49278"/>
                    <a:pt x="11075" y="48744"/>
                    <a:pt x="10975" y="48144"/>
                  </a:cubicBezTo>
                  <a:cubicBezTo>
                    <a:pt x="10975" y="47643"/>
                    <a:pt x="11041" y="47143"/>
                    <a:pt x="11041" y="46676"/>
                  </a:cubicBezTo>
                  <a:cubicBezTo>
                    <a:pt x="11041" y="45642"/>
                    <a:pt x="11075" y="44608"/>
                    <a:pt x="11041" y="43574"/>
                  </a:cubicBezTo>
                  <a:cubicBezTo>
                    <a:pt x="11041" y="42773"/>
                    <a:pt x="10975" y="41972"/>
                    <a:pt x="10908" y="41139"/>
                  </a:cubicBezTo>
                  <a:cubicBezTo>
                    <a:pt x="10874" y="39237"/>
                    <a:pt x="10841" y="37336"/>
                    <a:pt x="10774" y="35401"/>
                  </a:cubicBezTo>
                  <a:cubicBezTo>
                    <a:pt x="10641" y="32132"/>
                    <a:pt x="10341" y="28863"/>
                    <a:pt x="10274" y="25594"/>
                  </a:cubicBezTo>
                  <a:cubicBezTo>
                    <a:pt x="10307" y="24226"/>
                    <a:pt x="10341" y="22825"/>
                    <a:pt x="10341" y="21424"/>
                  </a:cubicBezTo>
                  <a:cubicBezTo>
                    <a:pt x="10407" y="20290"/>
                    <a:pt x="10407" y="19123"/>
                    <a:pt x="10407" y="17989"/>
                  </a:cubicBezTo>
                  <a:cubicBezTo>
                    <a:pt x="10508" y="15187"/>
                    <a:pt x="10674" y="12418"/>
                    <a:pt x="10741" y="9649"/>
                  </a:cubicBezTo>
                  <a:cubicBezTo>
                    <a:pt x="10774" y="8248"/>
                    <a:pt x="10474" y="6847"/>
                    <a:pt x="10508" y="5413"/>
                  </a:cubicBezTo>
                  <a:cubicBezTo>
                    <a:pt x="10608" y="5146"/>
                    <a:pt x="10708" y="4879"/>
                    <a:pt x="10808" y="4579"/>
                  </a:cubicBezTo>
                  <a:cubicBezTo>
                    <a:pt x="10808" y="4579"/>
                    <a:pt x="10841" y="4579"/>
                    <a:pt x="10841" y="4546"/>
                  </a:cubicBezTo>
                  <a:cubicBezTo>
                    <a:pt x="11141" y="4112"/>
                    <a:pt x="11542" y="3712"/>
                    <a:pt x="12142" y="3311"/>
                  </a:cubicBezTo>
                  <a:cubicBezTo>
                    <a:pt x="12956" y="2759"/>
                    <a:pt x="14632" y="2637"/>
                    <a:pt x="15822" y="2637"/>
                  </a:cubicBezTo>
                  <a:cubicBezTo>
                    <a:pt x="15997" y="2637"/>
                    <a:pt x="16162" y="2640"/>
                    <a:pt x="16312" y="2644"/>
                  </a:cubicBezTo>
                  <a:cubicBezTo>
                    <a:pt x="16685" y="2651"/>
                    <a:pt x="17057" y="2654"/>
                    <a:pt x="17429" y="2654"/>
                  </a:cubicBezTo>
                  <a:cubicBezTo>
                    <a:pt x="18443" y="2654"/>
                    <a:pt x="19451" y="2635"/>
                    <a:pt x="20465" y="2635"/>
                  </a:cubicBezTo>
                  <a:cubicBezTo>
                    <a:pt x="20836" y="2635"/>
                    <a:pt x="21209" y="2637"/>
                    <a:pt x="21582" y="2644"/>
                  </a:cubicBezTo>
                  <a:cubicBezTo>
                    <a:pt x="24534" y="2661"/>
                    <a:pt x="27486" y="2661"/>
                    <a:pt x="30443" y="2661"/>
                  </a:cubicBezTo>
                  <a:cubicBezTo>
                    <a:pt x="33399" y="2661"/>
                    <a:pt x="36359" y="2661"/>
                    <a:pt x="39328" y="2678"/>
                  </a:cubicBezTo>
                  <a:cubicBezTo>
                    <a:pt x="42264" y="2678"/>
                    <a:pt x="45166" y="2611"/>
                    <a:pt x="48101" y="2478"/>
                  </a:cubicBezTo>
                  <a:close/>
                  <a:moveTo>
                    <a:pt x="37365" y="0"/>
                  </a:moveTo>
                  <a:cubicBezTo>
                    <a:pt x="34506" y="0"/>
                    <a:pt x="31647" y="110"/>
                    <a:pt x="28787" y="176"/>
                  </a:cubicBezTo>
                  <a:cubicBezTo>
                    <a:pt x="27653" y="409"/>
                    <a:pt x="26519" y="509"/>
                    <a:pt x="25351" y="543"/>
                  </a:cubicBezTo>
                  <a:lnTo>
                    <a:pt x="24451" y="543"/>
                  </a:lnTo>
                  <a:cubicBezTo>
                    <a:pt x="23617" y="543"/>
                    <a:pt x="22783" y="643"/>
                    <a:pt x="21916" y="743"/>
                  </a:cubicBezTo>
                  <a:cubicBezTo>
                    <a:pt x="20498" y="681"/>
                    <a:pt x="19080" y="506"/>
                    <a:pt x="17636" y="506"/>
                  </a:cubicBezTo>
                  <a:cubicBezTo>
                    <a:pt x="17517" y="506"/>
                    <a:pt x="17398" y="507"/>
                    <a:pt x="17279" y="509"/>
                  </a:cubicBezTo>
                  <a:cubicBezTo>
                    <a:pt x="16498" y="537"/>
                    <a:pt x="15741" y="658"/>
                    <a:pt x="14948" y="658"/>
                  </a:cubicBezTo>
                  <a:cubicBezTo>
                    <a:pt x="14793" y="658"/>
                    <a:pt x="14636" y="654"/>
                    <a:pt x="14477" y="643"/>
                  </a:cubicBezTo>
                  <a:cubicBezTo>
                    <a:pt x="14383" y="639"/>
                    <a:pt x="14290" y="638"/>
                    <a:pt x="14198" y="638"/>
                  </a:cubicBezTo>
                  <a:cubicBezTo>
                    <a:pt x="13380" y="638"/>
                    <a:pt x="12652" y="770"/>
                    <a:pt x="11842" y="1010"/>
                  </a:cubicBezTo>
                  <a:cubicBezTo>
                    <a:pt x="10608" y="1410"/>
                    <a:pt x="9774" y="1944"/>
                    <a:pt x="9173" y="3145"/>
                  </a:cubicBezTo>
                  <a:cubicBezTo>
                    <a:pt x="8473" y="4646"/>
                    <a:pt x="8806" y="6480"/>
                    <a:pt x="8840" y="8082"/>
                  </a:cubicBezTo>
                  <a:cubicBezTo>
                    <a:pt x="8873" y="8849"/>
                    <a:pt x="9073" y="9583"/>
                    <a:pt x="9040" y="10383"/>
                  </a:cubicBezTo>
                  <a:cubicBezTo>
                    <a:pt x="9040" y="11250"/>
                    <a:pt x="8940" y="12118"/>
                    <a:pt x="8873" y="12985"/>
                  </a:cubicBezTo>
                  <a:cubicBezTo>
                    <a:pt x="8806" y="13886"/>
                    <a:pt x="8873" y="14753"/>
                    <a:pt x="8873" y="15620"/>
                  </a:cubicBezTo>
                  <a:cubicBezTo>
                    <a:pt x="8873" y="16621"/>
                    <a:pt x="8706" y="17588"/>
                    <a:pt x="8706" y="18589"/>
                  </a:cubicBezTo>
                  <a:cubicBezTo>
                    <a:pt x="8706" y="20357"/>
                    <a:pt x="8673" y="22092"/>
                    <a:pt x="8640" y="23859"/>
                  </a:cubicBezTo>
                  <a:cubicBezTo>
                    <a:pt x="7872" y="23192"/>
                    <a:pt x="7172" y="22192"/>
                    <a:pt x="6738" y="21424"/>
                  </a:cubicBezTo>
                  <a:cubicBezTo>
                    <a:pt x="6171" y="20457"/>
                    <a:pt x="5804" y="19390"/>
                    <a:pt x="5404" y="18322"/>
                  </a:cubicBezTo>
                  <a:cubicBezTo>
                    <a:pt x="5371" y="18255"/>
                    <a:pt x="5337" y="18155"/>
                    <a:pt x="5304" y="18055"/>
                  </a:cubicBezTo>
                  <a:cubicBezTo>
                    <a:pt x="6338" y="17655"/>
                    <a:pt x="7205" y="15720"/>
                    <a:pt x="7806" y="15087"/>
                  </a:cubicBezTo>
                  <a:cubicBezTo>
                    <a:pt x="8301" y="14513"/>
                    <a:pt x="7859" y="13755"/>
                    <a:pt x="7275" y="13755"/>
                  </a:cubicBezTo>
                  <a:cubicBezTo>
                    <a:pt x="7112" y="13755"/>
                    <a:pt x="6939" y="13814"/>
                    <a:pt x="6772" y="13952"/>
                  </a:cubicBezTo>
                  <a:cubicBezTo>
                    <a:pt x="6138" y="14519"/>
                    <a:pt x="5737" y="15353"/>
                    <a:pt x="5237" y="16054"/>
                  </a:cubicBezTo>
                  <a:cubicBezTo>
                    <a:pt x="5237" y="16021"/>
                    <a:pt x="5237" y="15987"/>
                    <a:pt x="5237" y="15954"/>
                  </a:cubicBezTo>
                  <a:cubicBezTo>
                    <a:pt x="5170" y="15320"/>
                    <a:pt x="5170" y="14686"/>
                    <a:pt x="5170" y="14019"/>
                  </a:cubicBezTo>
                  <a:cubicBezTo>
                    <a:pt x="5204" y="13519"/>
                    <a:pt x="5237" y="13018"/>
                    <a:pt x="5237" y="12518"/>
                  </a:cubicBezTo>
                  <a:cubicBezTo>
                    <a:pt x="5237" y="12026"/>
                    <a:pt x="4839" y="11765"/>
                    <a:pt x="4463" y="11765"/>
                  </a:cubicBezTo>
                  <a:cubicBezTo>
                    <a:pt x="4124" y="11765"/>
                    <a:pt x="3803" y="11976"/>
                    <a:pt x="3803" y="12418"/>
                  </a:cubicBezTo>
                  <a:cubicBezTo>
                    <a:pt x="3803" y="12551"/>
                    <a:pt x="3803" y="12685"/>
                    <a:pt x="3803" y="12785"/>
                  </a:cubicBezTo>
                  <a:cubicBezTo>
                    <a:pt x="3769" y="12985"/>
                    <a:pt x="3769" y="13185"/>
                    <a:pt x="3769" y="13385"/>
                  </a:cubicBezTo>
                  <a:cubicBezTo>
                    <a:pt x="3703" y="14119"/>
                    <a:pt x="3636" y="14886"/>
                    <a:pt x="3636" y="15620"/>
                  </a:cubicBezTo>
                  <a:cubicBezTo>
                    <a:pt x="2802" y="14986"/>
                    <a:pt x="1868" y="14419"/>
                    <a:pt x="934" y="14253"/>
                  </a:cubicBezTo>
                  <a:cubicBezTo>
                    <a:pt x="904" y="14248"/>
                    <a:pt x="875" y="14246"/>
                    <a:pt x="846" y="14246"/>
                  </a:cubicBezTo>
                  <a:cubicBezTo>
                    <a:pt x="460" y="14246"/>
                    <a:pt x="196" y="14645"/>
                    <a:pt x="133" y="14986"/>
                  </a:cubicBezTo>
                  <a:cubicBezTo>
                    <a:pt x="0" y="16021"/>
                    <a:pt x="1067" y="16321"/>
                    <a:pt x="1701" y="16854"/>
                  </a:cubicBezTo>
                  <a:cubicBezTo>
                    <a:pt x="2168" y="17288"/>
                    <a:pt x="2602" y="17588"/>
                    <a:pt x="3169" y="17855"/>
                  </a:cubicBezTo>
                  <a:cubicBezTo>
                    <a:pt x="3769" y="18189"/>
                    <a:pt x="4036" y="19290"/>
                    <a:pt x="4270" y="19857"/>
                  </a:cubicBezTo>
                  <a:cubicBezTo>
                    <a:pt x="4803" y="21091"/>
                    <a:pt x="5437" y="22225"/>
                    <a:pt x="6305" y="23226"/>
                  </a:cubicBezTo>
                  <a:cubicBezTo>
                    <a:pt x="6738" y="23726"/>
                    <a:pt x="7272" y="24160"/>
                    <a:pt x="7806" y="24527"/>
                  </a:cubicBezTo>
                  <a:cubicBezTo>
                    <a:pt x="7799" y="24520"/>
                    <a:pt x="7798" y="24517"/>
                    <a:pt x="7802" y="24517"/>
                  </a:cubicBezTo>
                  <a:lnTo>
                    <a:pt x="7802" y="24517"/>
                  </a:lnTo>
                  <a:cubicBezTo>
                    <a:pt x="7836" y="24517"/>
                    <a:pt x="8275" y="24773"/>
                    <a:pt x="8606" y="24894"/>
                  </a:cubicBezTo>
                  <a:cubicBezTo>
                    <a:pt x="8573" y="26695"/>
                    <a:pt x="8539" y="28496"/>
                    <a:pt x="8539" y="30297"/>
                  </a:cubicBezTo>
                  <a:cubicBezTo>
                    <a:pt x="8539" y="32099"/>
                    <a:pt x="8640" y="33867"/>
                    <a:pt x="8706" y="35635"/>
                  </a:cubicBezTo>
                  <a:cubicBezTo>
                    <a:pt x="8740" y="37669"/>
                    <a:pt x="9107" y="39637"/>
                    <a:pt x="9207" y="41672"/>
                  </a:cubicBezTo>
                  <a:cubicBezTo>
                    <a:pt x="9273" y="43507"/>
                    <a:pt x="9407" y="45275"/>
                    <a:pt x="9407" y="47109"/>
                  </a:cubicBezTo>
                  <a:cubicBezTo>
                    <a:pt x="9407" y="48877"/>
                    <a:pt x="9507" y="50045"/>
                    <a:pt x="10674" y="51446"/>
                  </a:cubicBezTo>
                  <a:cubicBezTo>
                    <a:pt x="11742" y="52713"/>
                    <a:pt x="12909" y="53114"/>
                    <a:pt x="14477" y="53414"/>
                  </a:cubicBezTo>
                  <a:cubicBezTo>
                    <a:pt x="14811" y="53467"/>
                    <a:pt x="15150" y="53478"/>
                    <a:pt x="15490" y="53478"/>
                  </a:cubicBezTo>
                  <a:cubicBezTo>
                    <a:pt x="15716" y="53478"/>
                    <a:pt x="15943" y="53473"/>
                    <a:pt x="16170" y="53473"/>
                  </a:cubicBezTo>
                  <a:cubicBezTo>
                    <a:pt x="16453" y="53473"/>
                    <a:pt x="16734" y="53481"/>
                    <a:pt x="17012" y="53514"/>
                  </a:cubicBezTo>
                  <a:cubicBezTo>
                    <a:pt x="18013" y="53581"/>
                    <a:pt x="19014" y="53814"/>
                    <a:pt x="20014" y="53881"/>
                  </a:cubicBezTo>
                  <a:cubicBezTo>
                    <a:pt x="21718" y="54003"/>
                    <a:pt x="23367" y="54152"/>
                    <a:pt x="25061" y="54152"/>
                  </a:cubicBezTo>
                  <a:cubicBezTo>
                    <a:pt x="25224" y="54152"/>
                    <a:pt x="25388" y="54151"/>
                    <a:pt x="25552" y="54148"/>
                  </a:cubicBezTo>
                  <a:cubicBezTo>
                    <a:pt x="25696" y="54146"/>
                    <a:pt x="25841" y="54145"/>
                    <a:pt x="25986" y="54145"/>
                  </a:cubicBezTo>
                  <a:cubicBezTo>
                    <a:pt x="28013" y="54145"/>
                    <a:pt x="30066" y="54348"/>
                    <a:pt x="32090" y="54348"/>
                  </a:cubicBezTo>
                  <a:cubicBezTo>
                    <a:pt x="35525" y="54348"/>
                    <a:pt x="38928" y="53948"/>
                    <a:pt x="42364" y="53614"/>
                  </a:cubicBezTo>
                  <a:cubicBezTo>
                    <a:pt x="43398" y="53664"/>
                    <a:pt x="44432" y="53689"/>
                    <a:pt x="45470" y="53689"/>
                  </a:cubicBezTo>
                  <a:cubicBezTo>
                    <a:pt x="46508" y="53689"/>
                    <a:pt x="47551" y="53664"/>
                    <a:pt x="48601" y="53614"/>
                  </a:cubicBezTo>
                  <a:cubicBezTo>
                    <a:pt x="48744" y="53609"/>
                    <a:pt x="48888" y="53607"/>
                    <a:pt x="49032" y="53607"/>
                  </a:cubicBezTo>
                  <a:cubicBezTo>
                    <a:pt x="49923" y="53607"/>
                    <a:pt x="50845" y="53685"/>
                    <a:pt x="51757" y="53685"/>
                  </a:cubicBezTo>
                  <a:cubicBezTo>
                    <a:pt x="52773" y="53685"/>
                    <a:pt x="53775" y="53589"/>
                    <a:pt x="54706" y="53180"/>
                  </a:cubicBezTo>
                  <a:cubicBezTo>
                    <a:pt x="55406" y="52880"/>
                    <a:pt x="55873" y="52447"/>
                    <a:pt x="56240" y="51913"/>
                  </a:cubicBezTo>
                  <a:cubicBezTo>
                    <a:pt x="57241" y="50545"/>
                    <a:pt x="57441" y="48344"/>
                    <a:pt x="57474" y="46609"/>
                  </a:cubicBezTo>
                  <a:cubicBezTo>
                    <a:pt x="57841" y="44241"/>
                    <a:pt x="58108" y="41939"/>
                    <a:pt x="58142" y="39537"/>
                  </a:cubicBezTo>
                  <a:lnTo>
                    <a:pt x="58142" y="39304"/>
                  </a:lnTo>
                  <a:cubicBezTo>
                    <a:pt x="58308" y="37436"/>
                    <a:pt x="58475" y="35601"/>
                    <a:pt x="58542" y="33767"/>
                  </a:cubicBezTo>
                  <a:cubicBezTo>
                    <a:pt x="58642" y="30197"/>
                    <a:pt x="58108" y="26661"/>
                    <a:pt x="58008" y="23126"/>
                  </a:cubicBezTo>
                  <a:lnTo>
                    <a:pt x="58008" y="23126"/>
                  </a:lnTo>
                  <a:cubicBezTo>
                    <a:pt x="58092" y="23142"/>
                    <a:pt x="58183" y="23151"/>
                    <a:pt x="58288" y="23151"/>
                  </a:cubicBezTo>
                  <a:cubicBezTo>
                    <a:pt x="58392" y="23151"/>
                    <a:pt x="58509" y="23142"/>
                    <a:pt x="58642" y="23126"/>
                  </a:cubicBezTo>
                  <a:cubicBezTo>
                    <a:pt x="58677" y="23123"/>
                    <a:pt x="58713" y="23122"/>
                    <a:pt x="58748" y="23122"/>
                  </a:cubicBezTo>
                  <a:cubicBezTo>
                    <a:pt x="59574" y="23122"/>
                    <a:pt x="60333" y="23851"/>
                    <a:pt x="60877" y="24427"/>
                  </a:cubicBezTo>
                  <a:cubicBezTo>
                    <a:pt x="60944" y="24527"/>
                    <a:pt x="61044" y="24660"/>
                    <a:pt x="61177" y="24760"/>
                  </a:cubicBezTo>
                  <a:cubicBezTo>
                    <a:pt x="61844" y="25694"/>
                    <a:pt x="62345" y="26762"/>
                    <a:pt x="62812" y="27829"/>
                  </a:cubicBezTo>
                  <a:cubicBezTo>
                    <a:pt x="62511" y="28229"/>
                    <a:pt x="62345" y="28863"/>
                    <a:pt x="62178" y="29263"/>
                  </a:cubicBezTo>
                  <a:cubicBezTo>
                    <a:pt x="62144" y="29363"/>
                    <a:pt x="62078" y="29463"/>
                    <a:pt x="62044" y="29597"/>
                  </a:cubicBezTo>
                  <a:cubicBezTo>
                    <a:pt x="61511" y="30297"/>
                    <a:pt x="60910" y="30898"/>
                    <a:pt x="60677" y="31799"/>
                  </a:cubicBezTo>
                  <a:cubicBezTo>
                    <a:pt x="60496" y="32400"/>
                    <a:pt x="60940" y="33057"/>
                    <a:pt x="61543" y="33057"/>
                  </a:cubicBezTo>
                  <a:cubicBezTo>
                    <a:pt x="61609" y="33057"/>
                    <a:pt x="61676" y="33049"/>
                    <a:pt x="61744" y="33033"/>
                  </a:cubicBezTo>
                  <a:cubicBezTo>
                    <a:pt x="62678" y="32766"/>
                    <a:pt x="63078" y="31899"/>
                    <a:pt x="63345" y="30931"/>
                  </a:cubicBezTo>
                  <a:cubicBezTo>
                    <a:pt x="63412" y="30865"/>
                    <a:pt x="63445" y="30831"/>
                    <a:pt x="63479" y="30764"/>
                  </a:cubicBezTo>
                  <a:cubicBezTo>
                    <a:pt x="63679" y="30498"/>
                    <a:pt x="63946" y="29964"/>
                    <a:pt x="64213" y="29597"/>
                  </a:cubicBezTo>
                  <a:cubicBezTo>
                    <a:pt x="64813" y="30431"/>
                    <a:pt x="65614" y="31698"/>
                    <a:pt x="65780" y="31865"/>
                  </a:cubicBezTo>
                  <a:cubicBezTo>
                    <a:pt x="65959" y="32053"/>
                    <a:pt x="66187" y="32136"/>
                    <a:pt x="66414" y="32136"/>
                  </a:cubicBezTo>
                  <a:cubicBezTo>
                    <a:pt x="66951" y="32136"/>
                    <a:pt x="67479" y="31674"/>
                    <a:pt x="67315" y="31065"/>
                  </a:cubicBezTo>
                  <a:cubicBezTo>
                    <a:pt x="67148" y="30364"/>
                    <a:pt x="66948" y="29697"/>
                    <a:pt x="66648" y="29063"/>
                  </a:cubicBezTo>
                  <a:lnTo>
                    <a:pt x="66648" y="29063"/>
                  </a:lnTo>
                  <a:cubicBezTo>
                    <a:pt x="67315" y="29197"/>
                    <a:pt x="68015" y="29230"/>
                    <a:pt x="68682" y="29463"/>
                  </a:cubicBezTo>
                  <a:cubicBezTo>
                    <a:pt x="68779" y="29495"/>
                    <a:pt x="68871" y="29509"/>
                    <a:pt x="68959" y="29509"/>
                  </a:cubicBezTo>
                  <a:cubicBezTo>
                    <a:pt x="69803" y="29509"/>
                    <a:pt x="70154" y="28168"/>
                    <a:pt x="69216" y="27896"/>
                  </a:cubicBezTo>
                  <a:cubicBezTo>
                    <a:pt x="68249" y="27595"/>
                    <a:pt x="67281" y="27629"/>
                    <a:pt x="66314" y="27429"/>
                  </a:cubicBezTo>
                  <a:cubicBezTo>
                    <a:pt x="65840" y="27350"/>
                    <a:pt x="65345" y="27146"/>
                    <a:pt x="64862" y="27146"/>
                  </a:cubicBezTo>
                  <a:cubicBezTo>
                    <a:pt x="64733" y="27146"/>
                    <a:pt x="64606" y="27160"/>
                    <a:pt x="64479" y="27195"/>
                  </a:cubicBezTo>
                  <a:cubicBezTo>
                    <a:pt x="64446" y="27195"/>
                    <a:pt x="64446" y="27229"/>
                    <a:pt x="64413" y="27229"/>
                  </a:cubicBezTo>
                  <a:cubicBezTo>
                    <a:pt x="64379" y="27162"/>
                    <a:pt x="64379" y="27128"/>
                    <a:pt x="64346" y="27095"/>
                  </a:cubicBezTo>
                  <a:cubicBezTo>
                    <a:pt x="64113" y="26528"/>
                    <a:pt x="63812" y="25994"/>
                    <a:pt x="63445" y="25494"/>
                  </a:cubicBezTo>
                  <a:cubicBezTo>
                    <a:pt x="63012" y="24760"/>
                    <a:pt x="62578" y="24060"/>
                    <a:pt x="61944" y="23459"/>
                  </a:cubicBezTo>
                  <a:cubicBezTo>
                    <a:pt x="61544" y="22892"/>
                    <a:pt x="61010" y="22425"/>
                    <a:pt x="60443" y="22025"/>
                  </a:cubicBezTo>
                  <a:cubicBezTo>
                    <a:pt x="59676" y="21491"/>
                    <a:pt x="58942" y="21625"/>
                    <a:pt x="58142" y="21358"/>
                  </a:cubicBezTo>
                  <a:cubicBezTo>
                    <a:pt x="58108" y="21324"/>
                    <a:pt x="58075" y="21324"/>
                    <a:pt x="58042" y="21324"/>
                  </a:cubicBezTo>
                  <a:cubicBezTo>
                    <a:pt x="58075" y="17588"/>
                    <a:pt x="58542" y="13886"/>
                    <a:pt x="58542" y="10150"/>
                  </a:cubicBezTo>
                  <a:cubicBezTo>
                    <a:pt x="58542" y="8348"/>
                    <a:pt x="58408" y="6580"/>
                    <a:pt x="58342" y="4813"/>
                  </a:cubicBezTo>
                  <a:cubicBezTo>
                    <a:pt x="58308" y="3412"/>
                    <a:pt x="57441" y="2444"/>
                    <a:pt x="56207" y="1910"/>
                  </a:cubicBezTo>
                  <a:cubicBezTo>
                    <a:pt x="55240" y="1443"/>
                    <a:pt x="54005" y="1377"/>
                    <a:pt x="52938" y="1277"/>
                  </a:cubicBezTo>
                  <a:cubicBezTo>
                    <a:pt x="51704" y="1143"/>
                    <a:pt x="50503" y="1010"/>
                    <a:pt x="49269" y="943"/>
                  </a:cubicBezTo>
                  <a:cubicBezTo>
                    <a:pt x="46767" y="810"/>
                    <a:pt x="44298" y="276"/>
                    <a:pt x="41797" y="109"/>
                  </a:cubicBezTo>
                  <a:cubicBezTo>
                    <a:pt x="40319" y="30"/>
                    <a:pt x="38842" y="0"/>
                    <a:pt x="373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17"/>
          <p:cNvGrpSpPr/>
          <p:nvPr/>
        </p:nvGrpSpPr>
        <p:grpSpPr>
          <a:xfrm>
            <a:off x="5381772" y="2429051"/>
            <a:ext cx="1544112" cy="1172668"/>
            <a:chOff x="6740225" y="3025175"/>
            <a:chExt cx="1790275" cy="1359300"/>
          </a:xfrm>
        </p:grpSpPr>
        <p:sp>
          <p:nvSpPr>
            <p:cNvPr id="222" name="Google Shape;222;p17"/>
            <p:cNvSpPr/>
            <p:nvPr/>
          </p:nvSpPr>
          <p:spPr>
            <a:xfrm>
              <a:off x="7032725" y="3064875"/>
              <a:ext cx="1207550" cy="1276400"/>
            </a:xfrm>
            <a:custGeom>
              <a:rect b="b" l="l" r="r" t="t"/>
              <a:pathLst>
                <a:path extrusionOk="0" h="51056" w="48302">
                  <a:moveTo>
                    <a:pt x="37307" y="1"/>
                  </a:moveTo>
                  <a:cubicBezTo>
                    <a:pt x="35691" y="1"/>
                    <a:pt x="34047" y="186"/>
                    <a:pt x="32448" y="186"/>
                  </a:cubicBezTo>
                  <a:cubicBezTo>
                    <a:pt x="32284" y="186"/>
                    <a:pt x="32120" y="184"/>
                    <a:pt x="31957" y="180"/>
                  </a:cubicBezTo>
                  <a:cubicBezTo>
                    <a:pt x="31408" y="165"/>
                    <a:pt x="30859" y="159"/>
                    <a:pt x="30310" y="159"/>
                  </a:cubicBezTo>
                  <a:cubicBezTo>
                    <a:pt x="28291" y="159"/>
                    <a:pt x="26271" y="249"/>
                    <a:pt x="24252" y="380"/>
                  </a:cubicBezTo>
                  <a:cubicBezTo>
                    <a:pt x="23618" y="447"/>
                    <a:pt x="22984" y="480"/>
                    <a:pt x="22350" y="480"/>
                  </a:cubicBezTo>
                  <a:lnTo>
                    <a:pt x="21950" y="480"/>
                  </a:lnTo>
                  <a:cubicBezTo>
                    <a:pt x="21917" y="480"/>
                    <a:pt x="21883" y="513"/>
                    <a:pt x="21850" y="513"/>
                  </a:cubicBezTo>
                  <a:cubicBezTo>
                    <a:pt x="21022" y="342"/>
                    <a:pt x="20184" y="291"/>
                    <a:pt x="19343" y="291"/>
                  </a:cubicBezTo>
                  <a:cubicBezTo>
                    <a:pt x="18050" y="291"/>
                    <a:pt x="16752" y="413"/>
                    <a:pt x="15479" y="413"/>
                  </a:cubicBezTo>
                  <a:cubicBezTo>
                    <a:pt x="15286" y="410"/>
                    <a:pt x="15093" y="409"/>
                    <a:pt x="14900" y="409"/>
                  </a:cubicBezTo>
                  <a:cubicBezTo>
                    <a:pt x="12948" y="409"/>
                    <a:pt x="10950" y="550"/>
                    <a:pt x="9007" y="580"/>
                  </a:cubicBezTo>
                  <a:cubicBezTo>
                    <a:pt x="8640" y="580"/>
                    <a:pt x="8207" y="613"/>
                    <a:pt x="7806" y="680"/>
                  </a:cubicBezTo>
                  <a:cubicBezTo>
                    <a:pt x="7093" y="529"/>
                    <a:pt x="6365" y="444"/>
                    <a:pt x="5645" y="444"/>
                  </a:cubicBezTo>
                  <a:cubicBezTo>
                    <a:pt x="4144" y="444"/>
                    <a:pt x="2675" y="812"/>
                    <a:pt x="1435" y="1714"/>
                  </a:cubicBezTo>
                  <a:cubicBezTo>
                    <a:pt x="435" y="2448"/>
                    <a:pt x="201" y="3449"/>
                    <a:pt x="435" y="4383"/>
                  </a:cubicBezTo>
                  <a:cubicBezTo>
                    <a:pt x="234" y="4650"/>
                    <a:pt x="134" y="4950"/>
                    <a:pt x="101" y="5317"/>
                  </a:cubicBezTo>
                  <a:cubicBezTo>
                    <a:pt x="1" y="6951"/>
                    <a:pt x="134" y="8619"/>
                    <a:pt x="168" y="10287"/>
                  </a:cubicBezTo>
                  <a:cubicBezTo>
                    <a:pt x="201" y="11855"/>
                    <a:pt x="34" y="13422"/>
                    <a:pt x="134" y="14990"/>
                  </a:cubicBezTo>
                  <a:cubicBezTo>
                    <a:pt x="301" y="18026"/>
                    <a:pt x="201" y="21061"/>
                    <a:pt x="401" y="24097"/>
                  </a:cubicBezTo>
                  <a:cubicBezTo>
                    <a:pt x="835" y="30702"/>
                    <a:pt x="1469" y="37306"/>
                    <a:pt x="1302" y="43911"/>
                  </a:cubicBezTo>
                  <a:cubicBezTo>
                    <a:pt x="1202" y="46813"/>
                    <a:pt x="1402" y="49448"/>
                    <a:pt x="4571" y="50382"/>
                  </a:cubicBezTo>
                  <a:cubicBezTo>
                    <a:pt x="5972" y="50783"/>
                    <a:pt x="7273" y="50683"/>
                    <a:pt x="8674" y="50716"/>
                  </a:cubicBezTo>
                  <a:cubicBezTo>
                    <a:pt x="9641" y="50749"/>
                    <a:pt x="10600" y="50766"/>
                    <a:pt x="11559" y="50766"/>
                  </a:cubicBezTo>
                  <a:cubicBezTo>
                    <a:pt x="12518" y="50766"/>
                    <a:pt x="13477" y="50749"/>
                    <a:pt x="14445" y="50716"/>
                  </a:cubicBezTo>
                  <a:cubicBezTo>
                    <a:pt x="17313" y="50649"/>
                    <a:pt x="20182" y="50716"/>
                    <a:pt x="23051" y="50449"/>
                  </a:cubicBezTo>
                  <a:cubicBezTo>
                    <a:pt x="23451" y="50516"/>
                    <a:pt x="23818" y="50582"/>
                    <a:pt x="24185" y="50649"/>
                  </a:cubicBezTo>
                  <a:cubicBezTo>
                    <a:pt x="24487" y="50705"/>
                    <a:pt x="24589" y="50725"/>
                    <a:pt x="24583" y="50725"/>
                  </a:cubicBezTo>
                  <a:cubicBezTo>
                    <a:pt x="24570" y="50725"/>
                    <a:pt x="24048" y="50634"/>
                    <a:pt x="23945" y="50634"/>
                  </a:cubicBezTo>
                  <a:cubicBezTo>
                    <a:pt x="23870" y="50634"/>
                    <a:pt x="24018" y="50683"/>
                    <a:pt x="24752" y="50849"/>
                  </a:cubicBezTo>
                  <a:cubicBezTo>
                    <a:pt x="25387" y="50998"/>
                    <a:pt x="26005" y="51056"/>
                    <a:pt x="26614" y="51056"/>
                  </a:cubicBezTo>
                  <a:cubicBezTo>
                    <a:pt x="28050" y="51056"/>
                    <a:pt x="29437" y="50736"/>
                    <a:pt x="30890" y="50549"/>
                  </a:cubicBezTo>
                  <a:cubicBezTo>
                    <a:pt x="31123" y="50683"/>
                    <a:pt x="31390" y="50783"/>
                    <a:pt x="31657" y="50783"/>
                  </a:cubicBezTo>
                  <a:cubicBezTo>
                    <a:pt x="32908" y="50909"/>
                    <a:pt x="34171" y="50935"/>
                    <a:pt x="35435" y="50935"/>
                  </a:cubicBezTo>
                  <a:cubicBezTo>
                    <a:pt x="36307" y="50935"/>
                    <a:pt x="37180" y="50923"/>
                    <a:pt x="38051" y="50923"/>
                  </a:cubicBezTo>
                  <a:cubicBezTo>
                    <a:pt x="38914" y="50923"/>
                    <a:pt x="39775" y="50935"/>
                    <a:pt x="40630" y="50983"/>
                  </a:cubicBezTo>
                  <a:cubicBezTo>
                    <a:pt x="40696" y="50986"/>
                    <a:pt x="40763" y="50988"/>
                    <a:pt x="40830" y="50988"/>
                  </a:cubicBezTo>
                  <a:cubicBezTo>
                    <a:pt x="41410" y="50988"/>
                    <a:pt x="42034" y="50865"/>
                    <a:pt x="42631" y="50716"/>
                  </a:cubicBezTo>
                  <a:cubicBezTo>
                    <a:pt x="42809" y="50751"/>
                    <a:pt x="42993" y="50770"/>
                    <a:pt x="43180" y="50770"/>
                  </a:cubicBezTo>
                  <a:cubicBezTo>
                    <a:pt x="43699" y="50770"/>
                    <a:pt x="44243" y="50625"/>
                    <a:pt x="44733" y="50282"/>
                  </a:cubicBezTo>
                  <a:cubicBezTo>
                    <a:pt x="45033" y="50082"/>
                    <a:pt x="45300" y="49849"/>
                    <a:pt x="45533" y="49615"/>
                  </a:cubicBezTo>
                  <a:cubicBezTo>
                    <a:pt x="46000" y="49181"/>
                    <a:pt x="46367" y="48648"/>
                    <a:pt x="46634" y="48081"/>
                  </a:cubicBezTo>
                  <a:cubicBezTo>
                    <a:pt x="46734" y="47880"/>
                    <a:pt x="46768" y="47680"/>
                    <a:pt x="46768" y="47447"/>
                  </a:cubicBezTo>
                  <a:cubicBezTo>
                    <a:pt x="47268" y="45879"/>
                    <a:pt x="47201" y="44111"/>
                    <a:pt x="47468" y="42377"/>
                  </a:cubicBezTo>
                  <a:cubicBezTo>
                    <a:pt x="48069" y="38741"/>
                    <a:pt x="48235" y="34804"/>
                    <a:pt x="47468" y="31169"/>
                  </a:cubicBezTo>
                  <a:cubicBezTo>
                    <a:pt x="47768" y="30101"/>
                    <a:pt x="47802" y="28934"/>
                    <a:pt x="47535" y="27866"/>
                  </a:cubicBezTo>
                  <a:cubicBezTo>
                    <a:pt x="47502" y="27566"/>
                    <a:pt x="47502" y="27266"/>
                    <a:pt x="47435" y="26966"/>
                  </a:cubicBezTo>
                  <a:cubicBezTo>
                    <a:pt x="47502" y="25531"/>
                    <a:pt x="47668" y="24097"/>
                    <a:pt x="47768" y="22763"/>
                  </a:cubicBezTo>
                  <a:cubicBezTo>
                    <a:pt x="47935" y="20127"/>
                    <a:pt x="48169" y="17459"/>
                    <a:pt x="48169" y="14823"/>
                  </a:cubicBezTo>
                  <a:cubicBezTo>
                    <a:pt x="48135" y="12322"/>
                    <a:pt x="48302" y="9653"/>
                    <a:pt x="47935" y="7185"/>
                  </a:cubicBezTo>
                  <a:cubicBezTo>
                    <a:pt x="47635" y="5150"/>
                    <a:pt x="47802" y="2681"/>
                    <a:pt x="45734" y="1481"/>
                  </a:cubicBezTo>
                  <a:cubicBezTo>
                    <a:pt x="43799" y="380"/>
                    <a:pt x="41797" y="547"/>
                    <a:pt x="39663" y="180"/>
                  </a:cubicBezTo>
                  <a:cubicBezTo>
                    <a:pt x="38890" y="46"/>
                    <a:pt x="38102" y="1"/>
                    <a:pt x="37307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7028575" y="3076175"/>
              <a:ext cx="1163225" cy="1274075"/>
            </a:xfrm>
            <a:custGeom>
              <a:rect b="b" l="l" r="r" t="t"/>
              <a:pathLst>
                <a:path extrusionOk="0" h="50963" w="46529">
                  <a:moveTo>
                    <a:pt x="3453" y="1"/>
                  </a:moveTo>
                  <a:cubicBezTo>
                    <a:pt x="3366" y="1"/>
                    <a:pt x="3270" y="29"/>
                    <a:pt x="3169" y="95"/>
                  </a:cubicBezTo>
                  <a:cubicBezTo>
                    <a:pt x="2402" y="595"/>
                    <a:pt x="1701" y="862"/>
                    <a:pt x="1101" y="1562"/>
                  </a:cubicBezTo>
                  <a:cubicBezTo>
                    <a:pt x="434" y="2363"/>
                    <a:pt x="200" y="3530"/>
                    <a:pt x="134" y="4498"/>
                  </a:cubicBezTo>
                  <a:cubicBezTo>
                    <a:pt x="0" y="5799"/>
                    <a:pt x="100" y="7100"/>
                    <a:pt x="100" y="8367"/>
                  </a:cubicBezTo>
                  <a:cubicBezTo>
                    <a:pt x="100" y="9601"/>
                    <a:pt x="434" y="10769"/>
                    <a:pt x="300" y="11970"/>
                  </a:cubicBezTo>
                  <a:cubicBezTo>
                    <a:pt x="100" y="13304"/>
                    <a:pt x="534" y="14605"/>
                    <a:pt x="434" y="15939"/>
                  </a:cubicBezTo>
                  <a:cubicBezTo>
                    <a:pt x="367" y="17207"/>
                    <a:pt x="567" y="18508"/>
                    <a:pt x="534" y="19775"/>
                  </a:cubicBezTo>
                  <a:cubicBezTo>
                    <a:pt x="500" y="21010"/>
                    <a:pt x="500" y="22177"/>
                    <a:pt x="601" y="23411"/>
                  </a:cubicBezTo>
                  <a:cubicBezTo>
                    <a:pt x="667" y="24545"/>
                    <a:pt x="400" y="25746"/>
                    <a:pt x="634" y="26847"/>
                  </a:cubicBezTo>
                  <a:cubicBezTo>
                    <a:pt x="667" y="27114"/>
                    <a:pt x="801" y="27314"/>
                    <a:pt x="1001" y="27481"/>
                  </a:cubicBezTo>
                  <a:cubicBezTo>
                    <a:pt x="1001" y="27548"/>
                    <a:pt x="1001" y="27581"/>
                    <a:pt x="967" y="27648"/>
                  </a:cubicBezTo>
                  <a:cubicBezTo>
                    <a:pt x="801" y="28682"/>
                    <a:pt x="967" y="29816"/>
                    <a:pt x="801" y="30883"/>
                  </a:cubicBezTo>
                  <a:cubicBezTo>
                    <a:pt x="701" y="31684"/>
                    <a:pt x="767" y="32551"/>
                    <a:pt x="834" y="33352"/>
                  </a:cubicBezTo>
                  <a:cubicBezTo>
                    <a:pt x="901" y="34486"/>
                    <a:pt x="901" y="35653"/>
                    <a:pt x="1068" y="36754"/>
                  </a:cubicBezTo>
                  <a:cubicBezTo>
                    <a:pt x="1334" y="38922"/>
                    <a:pt x="867" y="41257"/>
                    <a:pt x="1268" y="43392"/>
                  </a:cubicBezTo>
                  <a:cubicBezTo>
                    <a:pt x="1601" y="45294"/>
                    <a:pt x="1468" y="47395"/>
                    <a:pt x="3202" y="48729"/>
                  </a:cubicBezTo>
                  <a:cubicBezTo>
                    <a:pt x="4970" y="50030"/>
                    <a:pt x="7105" y="50030"/>
                    <a:pt x="9207" y="50364"/>
                  </a:cubicBezTo>
                  <a:cubicBezTo>
                    <a:pt x="11542" y="50731"/>
                    <a:pt x="13943" y="50864"/>
                    <a:pt x="16312" y="50898"/>
                  </a:cubicBezTo>
                  <a:cubicBezTo>
                    <a:pt x="17247" y="50927"/>
                    <a:pt x="18181" y="50962"/>
                    <a:pt x="19113" y="50962"/>
                  </a:cubicBezTo>
                  <a:cubicBezTo>
                    <a:pt x="20310" y="50962"/>
                    <a:pt x="21502" y="50904"/>
                    <a:pt x="22683" y="50698"/>
                  </a:cubicBezTo>
                  <a:cubicBezTo>
                    <a:pt x="23265" y="50591"/>
                    <a:pt x="23872" y="50574"/>
                    <a:pt x="24484" y="50574"/>
                  </a:cubicBezTo>
                  <a:cubicBezTo>
                    <a:pt x="24757" y="50574"/>
                    <a:pt x="25031" y="50578"/>
                    <a:pt x="25304" y="50578"/>
                  </a:cubicBezTo>
                  <a:cubicBezTo>
                    <a:pt x="26525" y="50578"/>
                    <a:pt x="27729" y="50512"/>
                    <a:pt x="28754" y="49797"/>
                  </a:cubicBezTo>
                  <a:cubicBezTo>
                    <a:pt x="28787" y="49763"/>
                    <a:pt x="28821" y="49763"/>
                    <a:pt x="28854" y="49730"/>
                  </a:cubicBezTo>
                  <a:cubicBezTo>
                    <a:pt x="28921" y="49730"/>
                    <a:pt x="28954" y="49763"/>
                    <a:pt x="28987" y="49763"/>
                  </a:cubicBezTo>
                  <a:cubicBezTo>
                    <a:pt x="29721" y="50030"/>
                    <a:pt x="30455" y="50130"/>
                    <a:pt x="31189" y="50264"/>
                  </a:cubicBezTo>
                  <a:cubicBezTo>
                    <a:pt x="31793" y="50394"/>
                    <a:pt x="32417" y="50436"/>
                    <a:pt x="33051" y="50436"/>
                  </a:cubicBezTo>
                  <a:cubicBezTo>
                    <a:pt x="34203" y="50436"/>
                    <a:pt x="35386" y="50297"/>
                    <a:pt x="36526" y="50297"/>
                  </a:cubicBezTo>
                  <a:cubicBezTo>
                    <a:pt x="36810" y="50307"/>
                    <a:pt x="37093" y="50311"/>
                    <a:pt x="37376" y="50311"/>
                  </a:cubicBezTo>
                  <a:cubicBezTo>
                    <a:pt x="38060" y="50311"/>
                    <a:pt x="38744" y="50287"/>
                    <a:pt x="39428" y="50264"/>
                  </a:cubicBezTo>
                  <a:cubicBezTo>
                    <a:pt x="40462" y="50264"/>
                    <a:pt x="41396" y="50464"/>
                    <a:pt x="42397" y="50564"/>
                  </a:cubicBezTo>
                  <a:cubicBezTo>
                    <a:pt x="42517" y="50573"/>
                    <a:pt x="42641" y="50577"/>
                    <a:pt x="42768" y="50577"/>
                  </a:cubicBezTo>
                  <a:cubicBezTo>
                    <a:pt x="44125" y="50577"/>
                    <a:pt x="45812" y="50074"/>
                    <a:pt x="46300" y="48763"/>
                  </a:cubicBezTo>
                  <a:cubicBezTo>
                    <a:pt x="46529" y="48141"/>
                    <a:pt x="46051" y="47294"/>
                    <a:pt x="45340" y="47294"/>
                  </a:cubicBezTo>
                  <a:cubicBezTo>
                    <a:pt x="45327" y="47294"/>
                    <a:pt x="45313" y="47294"/>
                    <a:pt x="45299" y="47295"/>
                  </a:cubicBezTo>
                  <a:cubicBezTo>
                    <a:pt x="44699" y="47295"/>
                    <a:pt x="44165" y="47428"/>
                    <a:pt x="43565" y="47562"/>
                  </a:cubicBezTo>
                  <a:cubicBezTo>
                    <a:pt x="43324" y="47614"/>
                    <a:pt x="43106" y="47634"/>
                    <a:pt x="42896" y="47634"/>
                  </a:cubicBezTo>
                  <a:cubicBezTo>
                    <a:pt x="42439" y="47634"/>
                    <a:pt x="42023" y="47541"/>
                    <a:pt x="41496" y="47495"/>
                  </a:cubicBezTo>
                  <a:cubicBezTo>
                    <a:pt x="41079" y="47479"/>
                    <a:pt x="40662" y="47473"/>
                    <a:pt x="40245" y="47473"/>
                  </a:cubicBezTo>
                  <a:cubicBezTo>
                    <a:pt x="38926" y="47473"/>
                    <a:pt x="37602" y="47537"/>
                    <a:pt x="36259" y="47562"/>
                  </a:cubicBezTo>
                  <a:cubicBezTo>
                    <a:pt x="34961" y="47562"/>
                    <a:pt x="33663" y="47825"/>
                    <a:pt x="32364" y="47825"/>
                  </a:cubicBezTo>
                  <a:cubicBezTo>
                    <a:pt x="32128" y="47825"/>
                    <a:pt x="31892" y="47816"/>
                    <a:pt x="31656" y="47795"/>
                  </a:cubicBezTo>
                  <a:cubicBezTo>
                    <a:pt x="31091" y="47736"/>
                    <a:pt x="30526" y="47623"/>
                    <a:pt x="29960" y="47623"/>
                  </a:cubicBezTo>
                  <a:cubicBezTo>
                    <a:pt x="29892" y="47623"/>
                    <a:pt x="29823" y="47625"/>
                    <a:pt x="29755" y="47629"/>
                  </a:cubicBezTo>
                  <a:cubicBezTo>
                    <a:pt x="29188" y="47629"/>
                    <a:pt x="28721" y="47862"/>
                    <a:pt x="28220" y="48062"/>
                  </a:cubicBezTo>
                  <a:cubicBezTo>
                    <a:pt x="27937" y="47949"/>
                    <a:pt x="27654" y="47911"/>
                    <a:pt x="27359" y="47911"/>
                  </a:cubicBezTo>
                  <a:cubicBezTo>
                    <a:pt x="27132" y="47911"/>
                    <a:pt x="26899" y="47933"/>
                    <a:pt x="26652" y="47962"/>
                  </a:cubicBezTo>
                  <a:cubicBezTo>
                    <a:pt x="25665" y="48107"/>
                    <a:pt x="24753" y="48202"/>
                    <a:pt x="23785" y="48202"/>
                  </a:cubicBezTo>
                  <a:cubicBezTo>
                    <a:pt x="23641" y="48202"/>
                    <a:pt x="23497" y="48200"/>
                    <a:pt x="23350" y="48196"/>
                  </a:cubicBezTo>
                  <a:cubicBezTo>
                    <a:pt x="23241" y="48192"/>
                    <a:pt x="23132" y="48190"/>
                    <a:pt x="23022" y="48190"/>
                  </a:cubicBezTo>
                  <a:cubicBezTo>
                    <a:pt x="21601" y="48190"/>
                    <a:pt x="20148" y="48484"/>
                    <a:pt x="18701" y="48484"/>
                  </a:cubicBezTo>
                  <a:cubicBezTo>
                    <a:pt x="18282" y="48484"/>
                    <a:pt x="17863" y="48459"/>
                    <a:pt x="17446" y="48396"/>
                  </a:cubicBezTo>
                  <a:cubicBezTo>
                    <a:pt x="15211" y="48096"/>
                    <a:pt x="12909" y="48129"/>
                    <a:pt x="10641" y="47895"/>
                  </a:cubicBezTo>
                  <a:cubicBezTo>
                    <a:pt x="9607" y="47762"/>
                    <a:pt x="8540" y="47595"/>
                    <a:pt x="7472" y="47529"/>
                  </a:cubicBezTo>
                  <a:cubicBezTo>
                    <a:pt x="6471" y="47428"/>
                    <a:pt x="5371" y="47328"/>
                    <a:pt x="4570" y="46595"/>
                  </a:cubicBezTo>
                  <a:cubicBezTo>
                    <a:pt x="3769" y="45861"/>
                    <a:pt x="3903" y="44660"/>
                    <a:pt x="3736" y="43726"/>
                  </a:cubicBezTo>
                  <a:cubicBezTo>
                    <a:pt x="3536" y="42592"/>
                    <a:pt x="3569" y="41458"/>
                    <a:pt x="3569" y="40323"/>
                  </a:cubicBezTo>
                  <a:cubicBezTo>
                    <a:pt x="3569" y="38322"/>
                    <a:pt x="3469" y="36354"/>
                    <a:pt x="3436" y="34352"/>
                  </a:cubicBezTo>
                  <a:cubicBezTo>
                    <a:pt x="3403" y="33452"/>
                    <a:pt x="3336" y="32484"/>
                    <a:pt x="3202" y="31550"/>
                  </a:cubicBezTo>
                  <a:cubicBezTo>
                    <a:pt x="3069" y="30817"/>
                    <a:pt x="3236" y="30016"/>
                    <a:pt x="3102" y="29215"/>
                  </a:cubicBezTo>
                  <a:cubicBezTo>
                    <a:pt x="3036" y="28582"/>
                    <a:pt x="2902" y="27948"/>
                    <a:pt x="2735" y="27314"/>
                  </a:cubicBezTo>
                  <a:cubicBezTo>
                    <a:pt x="3002" y="26981"/>
                    <a:pt x="3036" y="26480"/>
                    <a:pt x="2835" y="26113"/>
                  </a:cubicBezTo>
                  <a:cubicBezTo>
                    <a:pt x="2769" y="25246"/>
                    <a:pt x="2835" y="24379"/>
                    <a:pt x="2769" y="23511"/>
                  </a:cubicBezTo>
                  <a:cubicBezTo>
                    <a:pt x="2702" y="22444"/>
                    <a:pt x="2569" y="21410"/>
                    <a:pt x="2535" y="20309"/>
                  </a:cubicBezTo>
                  <a:cubicBezTo>
                    <a:pt x="2535" y="17974"/>
                    <a:pt x="2168" y="15639"/>
                    <a:pt x="2102" y="13304"/>
                  </a:cubicBezTo>
                  <a:cubicBezTo>
                    <a:pt x="2102" y="12370"/>
                    <a:pt x="2402" y="11469"/>
                    <a:pt x="2335" y="10502"/>
                  </a:cubicBezTo>
                  <a:cubicBezTo>
                    <a:pt x="2268" y="9368"/>
                    <a:pt x="2268" y="8267"/>
                    <a:pt x="2268" y="7133"/>
                  </a:cubicBezTo>
                  <a:cubicBezTo>
                    <a:pt x="2268" y="4798"/>
                    <a:pt x="2168" y="2797"/>
                    <a:pt x="3769" y="962"/>
                  </a:cubicBezTo>
                  <a:cubicBezTo>
                    <a:pt x="4071" y="605"/>
                    <a:pt x="3854" y="1"/>
                    <a:pt x="3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7167825" y="3061925"/>
              <a:ext cx="1077475" cy="1152375"/>
            </a:xfrm>
            <a:custGeom>
              <a:rect b="b" l="l" r="r" t="t"/>
              <a:pathLst>
                <a:path extrusionOk="0" h="46095" w="43099">
                  <a:moveTo>
                    <a:pt x="28302" y="0"/>
                  </a:moveTo>
                  <a:cubicBezTo>
                    <a:pt x="27699" y="0"/>
                    <a:pt x="27102" y="11"/>
                    <a:pt x="26520" y="31"/>
                  </a:cubicBezTo>
                  <a:cubicBezTo>
                    <a:pt x="24251" y="98"/>
                    <a:pt x="21983" y="64"/>
                    <a:pt x="19748" y="131"/>
                  </a:cubicBezTo>
                  <a:cubicBezTo>
                    <a:pt x="17480" y="231"/>
                    <a:pt x="15278" y="498"/>
                    <a:pt x="12977" y="531"/>
                  </a:cubicBezTo>
                  <a:cubicBezTo>
                    <a:pt x="12426" y="531"/>
                    <a:pt x="11868" y="523"/>
                    <a:pt x="11305" y="523"/>
                  </a:cubicBezTo>
                  <a:cubicBezTo>
                    <a:pt x="10742" y="523"/>
                    <a:pt x="10175" y="531"/>
                    <a:pt x="9608" y="565"/>
                  </a:cubicBezTo>
                  <a:cubicBezTo>
                    <a:pt x="8854" y="613"/>
                    <a:pt x="8101" y="715"/>
                    <a:pt x="7347" y="715"/>
                  </a:cubicBezTo>
                  <a:cubicBezTo>
                    <a:pt x="7066" y="715"/>
                    <a:pt x="6786" y="701"/>
                    <a:pt x="6505" y="665"/>
                  </a:cubicBezTo>
                  <a:cubicBezTo>
                    <a:pt x="6022" y="604"/>
                    <a:pt x="5545" y="585"/>
                    <a:pt x="5069" y="585"/>
                  </a:cubicBezTo>
                  <a:cubicBezTo>
                    <a:pt x="4494" y="585"/>
                    <a:pt x="3920" y="613"/>
                    <a:pt x="3336" y="631"/>
                  </a:cubicBezTo>
                  <a:cubicBezTo>
                    <a:pt x="2897" y="631"/>
                    <a:pt x="2413" y="602"/>
                    <a:pt x="1934" y="602"/>
                  </a:cubicBezTo>
                  <a:cubicBezTo>
                    <a:pt x="1394" y="602"/>
                    <a:pt x="860" y="639"/>
                    <a:pt x="401" y="798"/>
                  </a:cubicBezTo>
                  <a:cubicBezTo>
                    <a:pt x="134" y="898"/>
                    <a:pt x="1" y="1265"/>
                    <a:pt x="268" y="1398"/>
                  </a:cubicBezTo>
                  <a:cubicBezTo>
                    <a:pt x="1198" y="1933"/>
                    <a:pt x="2257" y="2014"/>
                    <a:pt x="3311" y="2014"/>
                  </a:cubicBezTo>
                  <a:cubicBezTo>
                    <a:pt x="3769" y="2014"/>
                    <a:pt x="4226" y="1999"/>
                    <a:pt x="4671" y="1999"/>
                  </a:cubicBezTo>
                  <a:cubicBezTo>
                    <a:pt x="5571" y="1999"/>
                    <a:pt x="6405" y="2166"/>
                    <a:pt x="7273" y="2232"/>
                  </a:cubicBezTo>
                  <a:cubicBezTo>
                    <a:pt x="7419" y="2242"/>
                    <a:pt x="7565" y="2246"/>
                    <a:pt x="7713" y="2246"/>
                  </a:cubicBezTo>
                  <a:cubicBezTo>
                    <a:pt x="8608" y="2246"/>
                    <a:pt x="9525" y="2094"/>
                    <a:pt x="10442" y="2066"/>
                  </a:cubicBezTo>
                  <a:cubicBezTo>
                    <a:pt x="11016" y="2061"/>
                    <a:pt x="11590" y="2059"/>
                    <a:pt x="12165" y="2059"/>
                  </a:cubicBezTo>
                  <a:cubicBezTo>
                    <a:pt x="15794" y="2059"/>
                    <a:pt x="19427" y="2141"/>
                    <a:pt x="23084" y="2199"/>
                  </a:cubicBezTo>
                  <a:cubicBezTo>
                    <a:pt x="26820" y="2232"/>
                    <a:pt x="30556" y="2366"/>
                    <a:pt x="34292" y="2733"/>
                  </a:cubicBezTo>
                  <a:cubicBezTo>
                    <a:pt x="34617" y="2768"/>
                    <a:pt x="34983" y="2775"/>
                    <a:pt x="35369" y="2775"/>
                  </a:cubicBezTo>
                  <a:cubicBezTo>
                    <a:pt x="35614" y="2775"/>
                    <a:pt x="35868" y="2772"/>
                    <a:pt x="36124" y="2772"/>
                  </a:cubicBezTo>
                  <a:cubicBezTo>
                    <a:pt x="37367" y="2772"/>
                    <a:pt x="38678" y="2837"/>
                    <a:pt x="39462" y="3600"/>
                  </a:cubicBezTo>
                  <a:cubicBezTo>
                    <a:pt x="40063" y="4200"/>
                    <a:pt x="40430" y="5034"/>
                    <a:pt x="40763" y="5802"/>
                  </a:cubicBezTo>
                  <a:cubicBezTo>
                    <a:pt x="41230" y="6869"/>
                    <a:pt x="41097" y="7736"/>
                    <a:pt x="41030" y="8870"/>
                  </a:cubicBezTo>
                  <a:cubicBezTo>
                    <a:pt x="40997" y="9137"/>
                    <a:pt x="41063" y="9337"/>
                    <a:pt x="41230" y="9504"/>
                  </a:cubicBezTo>
                  <a:cubicBezTo>
                    <a:pt x="41063" y="10538"/>
                    <a:pt x="40830" y="11639"/>
                    <a:pt x="40830" y="11873"/>
                  </a:cubicBezTo>
                  <a:cubicBezTo>
                    <a:pt x="40630" y="13474"/>
                    <a:pt x="40430" y="15075"/>
                    <a:pt x="40196" y="16643"/>
                  </a:cubicBezTo>
                  <a:cubicBezTo>
                    <a:pt x="39996" y="18110"/>
                    <a:pt x="40563" y="19578"/>
                    <a:pt x="40263" y="20979"/>
                  </a:cubicBezTo>
                  <a:cubicBezTo>
                    <a:pt x="39929" y="22614"/>
                    <a:pt x="40230" y="24348"/>
                    <a:pt x="40296" y="25983"/>
                  </a:cubicBezTo>
                  <a:cubicBezTo>
                    <a:pt x="40596" y="32487"/>
                    <a:pt x="41030" y="39025"/>
                    <a:pt x="40129" y="45497"/>
                  </a:cubicBezTo>
                  <a:cubicBezTo>
                    <a:pt x="40072" y="45877"/>
                    <a:pt x="40383" y="46094"/>
                    <a:pt x="40698" y="46094"/>
                  </a:cubicBezTo>
                  <a:cubicBezTo>
                    <a:pt x="40937" y="46094"/>
                    <a:pt x="41177" y="45970"/>
                    <a:pt x="41264" y="45697"/>
                  </a:cubicBezTo>
                  <a:cubicBezTo>
                    <a:pt x="42164" y="42861"/>
                    <a:pt x="42398" y="39626"/>
                    <a:pt x="42464" y="36624"/>
                  </a:cubicBezTo>
                  <a:cubicBezTo>
                    <a:pt x="42531" y="33121"/>
                    <a:pt x="42565" y="29619"/>
                    <a:pt x="42464" y="26116"/>
                  </a:cubicBezTo>
                  <a:cubicBezTo>
                    <a:pt x="42398" y="24515"/>
                    <a:pt x="42031" y="22814"/>
                    <a:pt x="42364" y="21213"/>
                  </a:cubicBezTo>
                  <a:cubicBezTo>
                    <a:pt x="42665" y="19712"/>
                    <a:pt x="41964" y="18277"/>
                    <a:pt x="41931" y="16743"/>
                  </a:cubicBezTo>
                  <a:cubicBezTo>
                    <a:pt x="41864" y="15142"/>
                    <a:pt x="42064" y="13507"/>
                    <a:pt x="41997" y="11906"/>
                  </a:cubicBezTo>
                  <a:cubicBezTo>
                    <a:pt x="41964" y="11172"/>
                    <a:pt x="42031" y="10472"/>
                    <a:pt x="42064" y="9738"/>
                  </a:cubicBezTo>
                  <a:cubicBezTo>
                    <a:pt x="42431" y="9671"/>
                    <a:pt x="42731" y="9404"/>
                    <a:pt x="42798" y="8937"/>
                  </a:cubicBezTo>
                  <a:cubicBezTo>
                    <a:pt x="42931" y="8003"/>
                    <a:pt x="43098" y="7136"/>
                    <a:pt x="42998" y="6169"/>
                  </a:cubicBezTo>
                  <a:cubicBezTo>
                    <a:pt x="42931" y="5301"/>
                    <a:pt x="42498" y="4401"/>
                    <a:pt x="42198" y="3600"/>
                  </a:cubicBezTo>
                  <a:cubicBezTo>
                    <a:pt x="41464" y="1632"/>
                    <a:pt x="40096" y="931"/>
                    <a:pt x="38161" y="531"/>
                  </a:cubicBezTo>
                  <a:cubicBezTo>
                    <a:pt x="36393" y="164"/>
                    <a:pt x="34492" y="431"/>
                    <a:pt x="32724" y="231"/>
                  </a:cubicBezTo>
                  <a:cubicBezTo>
                    <a:pt x="31281" y="65"/>
                    <a:pt x="29772" y="0"/>
                    <a:pt x="2830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7416350" y="3396250"/>
              <a:ext cx="150950" cy="319625"/>
            </a:xfrm>
            <a:custGeom>
              <a:rect b="b" l="l" r="r" t="t"/>
              <a:pathLst>
                <a:path extrusionOk="0" h="12785" w="6038">
                  <a:moveTo>
                    <a:pt x="1281" y="815"/>
                  </a:moveTo>
                  <a:cubicBezTo>
                    <a:pt x="1397" y="815"/>
                    <a:pt x="1527" y="932"/>
                    <a:pt x="1635" y="1202"/>
                  </a:cubicBezTo>
                  <a:cubicBezTo>
                    <a:pt x="1588" y="1178"/>
                    <a:pt x="1540" y="1154"/>
                    <a:pt x="1481" y="1154"/>
                  </a:cubicBezTo>
                  <a:cubicBezTo>
                    <a:pt x="1457" y="1154"/>
                    <a:pt x="1431" y="1158"/>
                    <a:pt x="1401" y="1168"/>
                  </a:cubicBezTo>
                  <a:cubicBezTo>
                    <a:pt x="1368" y="1068"/>
                    <a:pt x="1334" y="968"/>
                    <a:pt x="1301" y="935"/>
                  </a:cubicBezTo>
                  <a:cubicBezTo>
                    <a:pt x="1268" y="901"/>
                    <a:pt x="1234" y="868"/>
                    <a:pt x="1201" y="835"/>
                  </a:cubicBezTo>
                  <a:cubicBezTo>
                    <a:pt x="1227" y="822"/>
                    <a:pt x="1254" y="815"/>
                    <a:pt x="1281" y="815"/>
                  </a:cubicBezTo>
                  <a:close/>
                  <a:moveTo>
                    <a:pt x="4837" y="868"/>
                  </a:moveTo>
                  <a:lnTo>
                    <a:pt x="4837" y="868"/>
                  </a:lnTo>
                  <a:cubicBezTo>
                    <a:pt x="5221" y="1092"/>
                    <a:pt x="4590" y="2332"/>
                    <a:pt x="4126" y="3169"/>
                  </a:cubicBezTo>
                  <a:lnTo>
                    <a:pt x="4126" y="3169"/>
                  </a:lnTo>
                  <a:cubicBezTo>
                    <a:pt x="4291" y="2691"/>
                    <a:pt x="4508" y="2212"/>
                    <a:pt x="4603" y="1702"/>
                  </a:cubicBezTo>
                  <a:cubicBezTo>
                    <a:pt x="4670" y="1502"/>
                    <a:pt x="4737" y="1302"/>
                    <a:pt x="4837" y="1101"/>
                  </a:cubicBezTo>
                  <a:cubicBezTo>
                    <a:pt x="4870" y="1001"/>
                    <a:pt x="4837" y="935"/>
                    <a:pt x="4837" y="868"/>
                  </a:cubicBezTo>
                  <a:close/>
                  <a:moveTo>
                    <a:pt x="2202" y="5371"/>
                  </a:moveTo>
                  <a:cubicBezTo>
                    <a:pt x="2235" y="5471"/>
                    <a:pt x="2268" y="5605"/>
                    <a:pt x="2335" y="5705"/>
                  </a:cubicBezTo>
                  <a:cubicBezTo>
                    <a:pt x="2302" y="5772"/>
                    <a:pt x="2302" y="5805"/>
                    <a:pt x="2302" y="5872"/>
                  </a:cubicBezTo>
                  <a:lnTo>
                    <a:pt x="2268" y="5872"/>
                  </a:lnTo>
                  <a:cubicBezTo>
                    <a:pt x="2202" y="5738"/>
                    <a:pt x="2135" y="5571"/>
                    <a:pt x="2068" y="5438"/>
                  </a:cubicBezTo>
                  <a:cubicBezTo>
                    <a:pt x="2102" y="5438"/>
                    <a:pt x="2168" y="5405"/>
                    <a:pt x="2202" y="5371"/>
                  </a:cubicBezTo>
                  <a:close/>
                  <a:moveTo>
                    <a:pt x="3136" y="6339"/>
                  </a:moveTo>
                  <a:cubicBezTo>
                    <a:pt x="3102" y="6672"/>
                    <a:pt x="3102" y="7006"/>
                    <a:pt x="3102" y="7373"/>
                  </a:cubicBezTo>
                  <a:cubicBezTo>
                    <a:pt x="3069" y="7072"/>
                    <a:pt x="3036" y="6772"/>
                    <a:pt x="3002" y="6505"/>
                  </a:cubicBezTo>
                  <a:cubicBezTo>
                    <a:pt x="3036" y="6439"/>
                    <a:pt x="3102" y="6405"/>
                    <a:pt x="3136" y="6339"/>
                  </a:cubicBezTo>
                  <a:close/>
                  <a:moveTo>
                    <a:pt x="5504" y="1"/>
                  </a:moveTo>
                  <a:cubicBezTo>
                    <a:pt x="5037" y="1"/>
                    <a:pt x="3870" y="1"/>
                    <a:pt x="3603" y="468"/>
                  </a:cubicBezTo>
                  <a:cubicBezTo>
                    <a:pt x="3169" y="1202"/>
                    <a:pt x="2969" y="2136"/>
                    <a:pt x="2769" y="3036"/>
                  </a:cubicBezTo>
                  <a:cubicBezTo>
                    <a:pt x="2644" y="1721"/>
                    <a:pt x="2518" y="113"/>
                    <a:pt x="1511" y="113"/>
                  </a:cubicBezTo>
                  <a:cubicBezTo>
                    <a:pt x="1445" y="113"/>
                    <a:pt x="1375" y="120"/>
                    <a:pt x="1301" y="134"/>
                  </a:cubicBezTo>
                  <a:cubicBezTo>
                    <a:pt x="334" y="334"/>
                    <a:pt x="34" y="768"/>
                    <a:pt x="67" y="1302"/>
                  </a:cubicBezTo>
                  <a:cubicBezTo>
                    <a:pt x="34" y="1368"/>
                    <a:pt x="0" y="1435"/>
                    <a:pt x="34" y="1502"/>
                  </a:cubicBezTo>
                  <a:cubicBezTo>
                    <a:pt x="67" y="1568"/>
                    <a:pt x="100" y="1635"/>
                    <a:pt x="134" y="1735"/>
                  </a:cubicBezTo>
                  <a:cubicBezTo>
                    <a:pt x="200" y="1935"/>
                    <a:pt x="267" y="2136"/>
                    <a:pt x="367" y="2336"/>
                  </a:cubicBezTo>
                  <a:cubicBezTo>
                    <a:pt x="867" y="3737"/>
                    <a:pt x="1201" y="5171"/>
                    <a:pt x="1835" y="6505"/>
                  </a:cubicBezTo>
                  <a:cubicBezTo>
                    <a:pt x="1968" y="7640"/>
                    <a:pt x="1701" y="8907"/>
                    <a:pt x="1801" y="10041"/>
                  </a:cubicBezTo>
                  <a:cubicBezTo>
                    <a:pt x="1868" y="10875"/>
                    <a:pt x="1601" y="11843"/>
                    <a:pt x="1968" y="12610"/>
                  </a:cubicBezTo>
                  <a:cubicBezTo>
                    <a:pt x="2002" y="12710"/>
                    <a:pt x="2135" y="12777"/>
                    <a:pt x="2235" y="12777"/>
                  </a:cubicBezTo>
                  <a:cubicBezTo>
                    <a:pt x="2285" y="12782"/>
                    <a:pt x="2332" y="12785"/>
                    <a:pt x="2377" y="12785"/>
                  </a:cubicBezTo>
                  <a:cubicBezTo>
                    <a:pt x="2601" y="12785"/>
                    <a:pt x="2763" y="12715"/>
                    <a:pt x="2902" y="12576"/>
                  </a:cubicBezTo>
                  <a:cubicBezTo>
                    <a:pt x="3336" y="12543"/>
                    <a:pt x="3369" y="12576"/>
                    <a:pt x="3736" y="12343"/>
                  </a:cubicBezTo>
                  <a:cubicBezTo>
                    <a:pt x="3903" y="12276"/>
                    <a:pt x="3970" y="12109"/>
                    <a:pt x="3936" y="11943"/>
                  </a:cubicBezTo>
                  <a:cubicBezTo>
                    <a:pt x="3703" y="9874"/>
                    <a:pt x="3403" y="7006"/>
                    <a:pt x="4036" y="5038"/>
                  </a:cubicBezTo>
                  <a:cubicBezTo>
                    <a:pt x="4537" y="3503"/>
                    <a:pt x="6038" y="1935"/>
                    <a:pt x="5804" y="268"/>
                  </a:cubicBezTo>
                  <a:cubicBezTo>
                    <a:pt x="5771" y="134"/>
                    <a:pt x="5638" y="1"/>
                    <a:pt x="55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7554775" y="3465500"/>
              <a:ext cx="140125" cy="248725"/>
            </a:xfrm>
            <a:custGeom>
              <a:rect b="b" l="l" r="r" t="t"/>
              <a:pathLst>
                <a:path extrusionOk="0" h="9949" w="5605">
                  <a:moveTo>
                    <a:pt x="3703" y="967"/>
                  </a:moveTo>
                  <a:cubicBezTo>
                    <a:pt x="3970" y="1200"/>
                    <a:pt x="4137" y="1567"/>
                    <a:pt x="4270" y="1967"/>
                  </a:cubicBezTo>
                  <a:cubicBezTo>
                    <a:pt x="4237" y="1934"/>
                    <a:pt x="4237" y="1934"/>
                    <a:pt x="4203" y="1934"/>
                  </a:cubicBezTo>
                  <a:lnTo>
                    <a:pt x="4070" y="1934"/>
                  </a:lnTo>
                  <a:cubicBezTo>
                    <a:pt x="3970" y="1601"/>
                    <a:pt x="3837" y="1300"/>
                    <a:pt x="3703" y="967"/>
                  </a:cubicBezTo>
                  <a:close/>
                  <a:moveTo>
                    <a:pt x="1201" y="2735"/>
                  </a:moveTo>
                  <a:cubicBezTo>
                    <a:pt x="1201" y="2735"/>
                    <a:pt x="1201" y="2735"/>
                    <a:pt x="1201" y="2768"/>
                  </a:cubicBezTo>
                  <a:cubicBezTo>
                    <a:pt x="1168" y="2801"/>
                    <a:pt x="1135" y="2868"/>
                    <a:pt x="1101" y="2935"/>
                  </a:cubicBezTo>
                  <a:cubicBezTo>
                    <a:pt x="1068" y="2901"/>
                    <a:pt x="968" y="2868"/>
                    <a:pt x="901" y="2868"/>
                  </a:cubicBezTo>
                  <a:cubicBezTo>
                    <a:pt x="901" y="2835"/>
                    <a:pt x="934" y="2835"/>
                    <a:pt x="934" y="2801"/>
                  </a:cubicBezTo>
                  <a:cubicBezTo>
                    <a:pt x="968" y="2801"/>
                    <a:pt x="1035" y="2801"/>
                    <a:pt x="1135" y="2768"/>
                  </a:cubicBezTo>
                  <a:cubicBezTo>
                    <a:pt x="1168" y="2735"/>
                    <a:pt x="1168" y="2735"/>
                    <a:pt x="1201" y="2735"/>
                  </a:cubicBezTo>
                  <a:close/>
                  <a:moveTo>
                    <a:pt x="1535" y="4302"/>
                  </a:moveTo>
                  <a:cubicBezTo>
                    <a:pt x="1568" y="4403"/>
                    <a:pt x="1568" y="4469"/>
                    <a:pt x="1602" y="4569"/>
                  </a:cubicBezTo>
                  <a:cubicBezTo>
                    <a:pt x="1602" y="4569"/>
                    <a:pt x="1602" y="4603"/>
                    <a:pt x="1635" y="4603"/>
                  </a:cubicBezTo>
                  <a:cubicBezTo>
                    <a:pt x="1602" y="4870"/>
                    <a:pt x="1602" y="5170"/>
                    <a:pt x="1602" y="5437"/>
                  </a:cubicBezTo>
                  <a:cubicBezTo>
                    <a:pt x="1568" y="5070"/>
                    <a:pt x="1535" y="4669"/>
                    <a:pt x="1535" y="4302"/>
                  </a:cubicBezTo>
                  <a:close/>
                  <a:moveTo>
                    <a:pt x="3670" y="5503"/>
                  </a:moveTo>
                  <a:cubicBezTo>
                    <a:pt x="3703" y="5537"/>
                    <a:pt x="3770" y="5570"/>
                    <a:pt x="3803" y="5570"/>
                  </a:cubicBezTo>
                  <a:cubicBezTo>
                    <a:pt x="3837" y="5703"/>
                    <a:pt x="3837" y="5837"/>
                    <a:pt x="3870" y="5937"/>
                  </a:cubicBezTo>
                  <a:cubicBezTo>
                    <a:pt x="3803" y="5937"/>
                    <a:pt x="3736" y="5904"/>
                    <a:pt x="3670" y="5904"/>
                  </a:cubicBezTo>
                  <a:lnTo>
                    <a:pt x="3670" y="5503"/>
                  </a:lnTo>
                  <a:close/>
                  <a:moveTo>
                    <a:pt x="2566" y="2463"/>
                  </a:moveTo>
                  <a:cubicBezTo>
                    <a:pt x="2939" y="2463"/>
                    <a:pt x="3009" y="3960"/>
                    <a:pt x="3036" y="4336"/>
                  </a:cubicBezTo>
                  <a:cubicBezTo>
                    <a:pt x="3069" y="5103"/>
                    <a:pt x="3003" y="5870"/>
                    <a:pt x="2969" y="6637"/>
                  </a:cubicBezTo>
                  <a:cubicBezTo>
                    <a:pt x="2969" y="6704"/>
                    <a:pt x="2936" y="6771"/>
                    <a:pt x="2903" y="6838"/>
                  </a:cubicBezTo>
                  <a:cubicBezTo>
                    <a:pt x="2936" y="7071"/>
                    <a:pt x="2903" y="7305"/>
                    <a:pt x="2869" y="7505"/>
                  </a:cubicBezTo>
                  <a:cubicBezTo>
                    <a:pt x="2802" y="7738"/>
                    <a:pt x="2569" y="7872"/>
                    <a:pt x="2335" y="7872"/>
                  </a:cubicBezTo>
                  <a:cubicBezTo>
                    <a:pt x="2436" y="7938"/>
                    <a:pt x="2536" y="7972"/>
                    <a:pt x="2669" y="8005"/>
                  </a:cubicBezTo>
                  <a:cubicBezTo>
                    <a:pt x="2602" y="8072"/>
                    <a:pt x="2569" y="8139"/>
                    <a:pt x="2536" y="8239"/>
                  </a:cubicBezTo>
                  <a:cubicBezTo>
                    <a:pt x="2536" y="8239"/>
                    <a:pt x="2536" y="8239"/>
                    <a:pt x="2536" y="8205"/>
                  </a:cubicBezTo>
                  <a:cubicBezTo>
                    <a:pt x="2481" y="8123"/>
                    <a:pt x="2358" y="8063"/>
                    <a:pt x="2242" y="8063"/>
                  </a:cubicBezTo>
                  <a:cubicBezTo>
                    <a:pt x="2217" y="8063"/>
                    <a:pt x="2192" y="8066"/>
                    <a:pt x="2169" y="8072"/>
                  </a:cubicBezTo>
                  <a:cubicBezTo>
                    <a:pt x="2169" y="7972"/>
                    <a:pt x="2169" y="7905"/>
                    <a:pt x="2169" y="7838"/>
                  </a:cubicBezTo>
                  <a:cubicBezTo>
                    <a:pt x="2069" y="7805"/>
                    <a:pt x="2002" y="7738"/>
                    <a:pt x="1969" y="7638"/>
                  </a:cubicBezTo>
                  <a:cubicBezTo>
                    <a:pt x="1868" y="7438"/>
                    <a:pt x="1802" y="7238"/>
                    <a:pt x="1768" y="7004"/>
                  </a:cubicBezTo>
                  <a:cubicBezTo>
                    <a:pt x="1668" y="7004"/>
                    <a:pt x="1568" y="7071"/>
                    <a:pt x="1535" y="7171"/>
                  </a:cubicBezTo>
                  <a:cubicBezTo>
                    <a:pt x="1535" y="7138"/>
                    <a:pt x="1502" y="7104"/>
                    <a:pt x="1502" y="7071"/>
                  </a:cubicBezTo>
                  <a:cubicBezTo>
                    <a:pt x="1635" y="7038"/>
                    <a:pt x="1702" y="6938"/>
                    <a:pt x="1702" y="6804"/>
                  </a:cubicBezTo>
                  <a:cubicBezTo>
                    <a:pt x="1702" y="6738"/>
                    <a:pt x="1702" y="6671"/>
                    <a:pt x="1702" y="6637"/>
                  </a:cubicBezTo>
                  <a:cubicBezTo>
                    <a:pt x="1702" y="6704"/>
                    <a:pt x="1735" y="6804"/>
                    <a:pt x="1768" y="6904"/>
                  </a:cubicBezTo>
                  <a:cubicBezTo>
                    <a:pt x="1702" y="6404"/>
                    <a:pt x="1768" y="5937"/>
                    <a:pt x="1802" y="5437"/>
                  </a:cubicBezTo>
                  <a:cubicBezTo>
                    <a:pt x="1868" y="4669"/>
                    <a:pt x="1868" y="3769"/>
                    <a:pt x="2169" y="3002"/>
                  </a:cubicBezTo>
                  <a:cubicBezTo>
                    <a:pt x="2169" y="2968"/>
                    <a:pt x="2202" y="2935"/>
                    <a:pt x="2235" y="2901"/>
                  </a:cubicBezTo>
                  <a:cubicBezTo>
                    <a:pt x="2235" y="2868"/>
                    <a:pt x="2235" y="2801"/>
                    <a:pt x="2235" y="2768"/>
                  </a:cubicBezTo>
                  <a:cubicBezTo>
                    <a:pt x="2366" y="2552"/>
                    <a:pt x="2475" y="2463"/>
                    <a:pt x="2566" y="2463"/>
                  </a:cubicBezTo>
                  <a:close/>
                  <a:moveTo>
                    <a:pt x="3003" y="8839"/>
                  </a:moveTo>
                  <a:cubicBezTo>
                    <a:pt x="3036" y="8906"/>
                    <a:pt x="3103" y="8972"/>
                    <a:pt x="3203" y="8972"/>
                  </a:cubicBezTo>
                  <a:cubicBezTo>
                    <a:pt x="3203" y="9006"/>
                    <a:pt x="3203" y="9073"/>
                    <a:pt x="3203" y="9106"/>
                  </a:cubicBezTo>
                  <a:cubicBezTo>
                    <a:pt x="3203" y="9106"/>
                    <a:pt x="3203" y="9139"/>
                    <a:pt x="3203" y="9139"/>
                  </a:cubicBezTo>
                  <a:cubicBezTo>
                    <a:pt x="3103" y="9173"/>
                    <a:pt x="3003" y="9173"/>
                    <a:pt x="2903" y="9206"/>
                  </a:cubicBezTo>
                  <a:cubicBezTo>
                    <a:pt x="2936" y="9106"/>
                    <a:pt x="2969" y="8972"/>
                    <a:pt x="3003" y="8839"/>
                  </a:cubicBezTo>
                  <a:close/>
                  <a:moveTo>
                    <a:pt x="3007" y="0"/>
                  </a:moveTo>
                  <a:cubicBezTo>
                    <a:pt x="2647" y="0"/>
                    <a:pt x="2300" y="54"/>
                    <a:pt x="2035" y="133"/>
                  </a:cubicBezTo>
                  <a:cubicBezTo>
                    <a:pt x="1635" y="266"/>
                    <a:pt x="1335" y="533"/>
                    <a:pt x="1101" y="867"/>
                  </a:cubicBezTo>
                  <a:cubicBezTo>
                    <a:pt x="467" y="1400"/>
                    <a:pt x="301" y="2134"/>
                    <a:pt x="201" y="3002"/>
                  </a:cubicBezTo>
                  <a:cubicBezTo>
                    <a:pt x="0" y="4803"/>
                    <a:pt x="0" y="6704"/>
                    <a:pt x="201" y="8505"/>
                  </a:cubicBezTo>
                  <a:cubicBezTo>
                    <a:pt x="320" y="9527"/>
                    <a:pt x="1281" y="9949"/>
                    <a:pt x="2305" y="9949"/>
                  </a:cubicBezTo>
                  <a:cubicBezTo>
                    <a:pt x="3288" y="9949"/>
                    <a:pt x="4329" y="9560"/>
                    <a:pt x="4737" y="8939"/>
                  </a:cubicBezTo>
                  <a:cubicBezTo>
                    <a:pt x="5604" y="7605"/>
                    <a:pt x="5338" y="6237"/>
                    <a:pt x="5304" y="4703"/>
                  </a:cubicBezTo>
                  <a:cubicBezTo>
                    <a:pt x="5238" y="3469"/>
                    <a:pt x="5371" y="1400"/>
                    <a:pt x="4470" y="466"/>
                  </a:cubicBezTo>
                  <a:cubicBezTo>
                    <a:pt x="4128" y="124"/>
                    <a:pt x="3554" y="0"/>
                    <a:pt x="3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7695700" y="3453800"/>
              <a:ext cx="145975" cy="264625"/>
            </a:xfrm>
            <a:custGeom>
              <a:rect b="b" l="l" r="r" t="t"/>
              <a:pathLst>
                <a:path extrusionOk="0" h="10585" w="5839">
                  <a:moveTo>
                    <a:pt x="1492" y="845"/>
                  </a:moveTo>
                  <a:cubicBezTo>
                    <a:pt x="1650" y="845"/>
                    <a:pt x="1769" y="934"/>
                    <a:pt x="1769" y="1201"/>
                  </a:cubicBezTo>
                  <a:cubicBezTo>
                    <a:pt x="1735" y="1168"/>
                    <a:pt x="1702" y="1168"/>
                    <a:pt x="1669" y="1135"/>
                  </a:cubicBezTo>
                  <a:cubicBezTo>
                    <a:pt x="1622" y="1111"/>
                    <a:pt x="1558" y="1087"/>
                    <a:pt x="1489" y="1087"/>
                  </a:cubicBezTo>
                  <a:cubicBezTo>
                    <a:pt x="1460" y="1087"/>
                    <a:pt x="1431" y="1091"/>
                    <a:pt x="1402" y="1101"/>
                  </a:cubicBezTo>
                  <a:cubicBezTo>
                    <a:pt x="1368" y="1034"/>
                    <a:pt x="1302" y="968"/>
                    <a:pt x="1235" y="901"/>
                  </a:cubicBezTo>
                  <a:cubicBezTo>
                    <a:pt x="1324" y="868"/>
                    <a:pt x="1413" y="845"/>
                    <a:pt x="1492" y="845"/>
                  </a:cubicBezTo>
                  <a:close/>
                  <a:moveTo>
                    <a:pt x="4272" y="1152"/>
                  </a:moveTo>
                  <a:cubicBezTo>
                    <a:pt x="4789" y="1152"/>
                    <a:pt x="4979" y="1518"/>
                    <a:pt x="4771" y="2202"/>
                  </a:cubicBezTo>
                  <a:cubicBezTo>
                    <a:pt x="4804" y="2302"/>
                    <a:pt x="4804" y="2402"/>
                    <a:pt x="4804" y="2502"/>
                  </a:cubicBezTo>
                  <a:lnTo>
                    <a:pt x="4771" y="2502"/>
                  </a:lnTo>
                  <a:cubicBezTo>
                    <a:pt x="4738" y="2202"/>
                    <a:pt x="4738" y="1902"/>
                    <a:pt x="4704" y="1635"/>
                  </a:cubicBezTo>
                  <a:cubicBezTo>
                    <a:pt x="4668" y="1453"/>
                    <a:pt x="4523" y="1371"/>
                    <a:pt x="4377" y="1371"/>
                  </a:cubicBezTo>
                  <a:cubicBezTo>
                    <a:pt x="4254" y="1371"/>
                    <a:pt x="4131" y="1428"/>
                    <a:pt x="4070" y="1535"/>
                  </a:cubicBezTo>
                  <a:cubicBezTo>
                    <a:pt x="4070" y="1535"/>
                    <a:pt x="4070" y="1501"/>
                    <a:pt x="4037" y="1501"/>
                  </a:cubicBezTo>
                  <a:cubicBezTo>
                    <a:pt x="4037" y="1468"/>
                    <a:pt x="4037" y="1468"/>
                    <a:pt x="4037" y="1468"/>
                  </a:cubicBezTo>
                  <a:cubicBezTo>
                    <a:pt x="4037" y="1368"/>
                    <a:pt x="4070" y="1268"/>
                    <a:pt x="4070" y="1168"/>
                  </a:cubicBezTo>
                  <a:cubicBezTo>
                    <a:pt x="4142" y="1157"/>
                    <a:pt x="4210" y="1152"/>
                    <a:pt x="4272" y="1152"/>
                  </a:cubicBezTo>
                  <a:close/>
                  <a:moveTo>
                    <a:pt x="968" y="4604"/>
                  </a:moveTo>
                  <a:cubicBezTo>
                    <a:pt x="968" y="4704"/>
                    <a:pt x="1002" y="4837"/>
                    <a:pt x="1035" y="4937"/>
                  </a:cubicBezTo>
                  <a:cubicBezTo>
                    <a:pt x="1035" y="4971"/>
                    <a:pt x="1035" y="5004"/>
                    <a:pt x="1035" y="5037"/>
                  </a:cubicBezTo>
                  <a:cubicBezTo>
                    <a:pt x="968" y="5037"/>
                    <a:pt x="935" y="5104"/>
                    <a:pt x="901" y="5137"/>
                  </a:cubicBezTo>
                  <a:cubicBezTo>
                    <a:pt x="901" y="4971"/>
                    <a:pt x="901" y="4804"/>
                    <a:pt x="901" y="4604"/>
                  </a:cubicBezTo>
                  <a:close/>
                  <a:moveTo>
                    <a:pt x="4371" y="5838"/>
                  </a:moveTo>
                  <a:cubicBezTo>
                    <a:pt x="4437" y="5871"/>
                    <a:pt x="4504" y="5905"/>
                    <a:pt x="4537" y="5905"/>
                  </a:cubicBezTo>
                  <a:cubicBezTo>
                    <a:pt x="4537" y="6005"/>
                    <a:pt x="4537" y="6138"/>
                    <a:pt x="4537" y="6238"/>
                  </a:cubicBezTo>
                  <a:lnTo>
                    <a:pt x="4371" y="6238"/>
                  </a:lnTo>
                  <a:cubicBezTo>
                    <a:pt x="4371" y="6105"/>
                    <a:pt x="4371" y="5971"/>
                    <a:pt x="4371" y="5838"/>
                  </a:cubicBezTo>
                  <a:close/>
                  <a:moveTo>
                    <a:pt x="1702" y="5304"/>
                  </a:moveTo>
                  <a:cubicBezTo>
                    <a:pt x="1702" y="5371"/>
                    <a:pt x="1735" y="5438"/>
                    <a:pt x="1735" y="5504"/>
                  </a:cubicBezTo>
                  <a:cubicBezTo>
                    <a:pt x="1769" y="5571"/>
                    <a:pt x="1802" y="5638"/>
                    <a:pt x="1835" y="5671"/>
                  </a:cubicBezTo>
                  <a:cubicBezTo>
                    <a:pt x="1835" y="6105"/>
                    <a:pt x="1835" y="6538"/>
                    <a:pt x="1835" y="6972"/>
                  </a:cubicBezTo>
                  <a:cubicBezTo>
                    <a:pt x="1802" y="6972"/>
                    <a:pt x="1735" y="6939"/>
                    <a:pt x="1702" y="6939"/>
                  </a:cubicBezTo>
                  <a:cubicBezTo>
                    <a:pt x="1669" y="6405"/>
                    <a:pt x="1635" y="5905"/>
                    <a:pt x="1635" y="5371"/>
                  </a:cubicBezTo>
                  <a:cubicBezTo>
                    <a:pt x="1669" y="5371"/>
                    <a:pt x="1669" y="5338"/>
                    <a:pt x="1702" y="5304"/>
                  </a:cubicBezTo>
                  <a:close/>
                  <a:moveTo>
                    <a:pt x="3203" y="8707"/>
                  </a:moveTo>
                  <a:cubicBezTo>
                    <a:pt x="3203" y="8740"/>
                    <a:pt x="3170" y="8807"/>
                    <a:pt x="3170" y="8873"/>
                  </a:cubicBezTo>
                  <a:cubicBezTo>
                    <a:pt x="3060" y="8936"/>
                    <a:pt x="2942" y="8970"/>
                    <a:pt x="2813" y="8970"/>
                  </a:cubicBezTo>
                  <a:cubicBezTo>
                    <a:pt x="2669" y="8970"/>
                    <a:pt x="2512" y="8928"/>
                    <a:pt x="2336" y="8840"/>
                  </a:cubicBezTo>
                  <a:cubicBezTo>
                    <a:pt x="2336" y="8840"/>
                    <a:pt x="2302" y="8840"/>
                    <a:pt x="2302" y="8807"/>
                  </a:cubicBezTo>
                  <a:cubicBezTo>
                    <a:pt x="2302" y="8807"/>
                    <a:pt x="2302" y="8773"/>
                    <a:pt x="2302" y="8740"/>
                  </a:cubicBezTo>
                  <a:cubicBezTo>
                    <a:pt x="2415" y="8815"/>
                    <a:pt x="2569" y="8858"/>
                    <a:pt x="2725" y="8858"/>
                  </a:cubicBezTo>
                  <a:cubicBezTo>
                    <a:pt x="2846" y="8858"/>
                    <a:pt x="2967" y="8832"/>
                    <a:pt x="3070" y="8773"/>
                  </a:cubicBezTo>
                  <a:cubicBezTo>
                    <a:pt x="3103" y="8740"/>
                    <a:pt x="3170" y="8707"/>
                    <a:pt x="3203" y="8707"/>
                  </a:cubicBezTo>
                  <a:close/>
                  <a:moveTo>
                    <a:pt x="4904" y="7472"/>
                  </a:moveTo>
                  <a:lnTo>
                    <a:pt x="4904" y="7472"/>
                  </a:lnTo>
                  <a:cubicBezTo>
                    <a:pt x="4838" y="8039"/>
                    <a:pt x="4804" y="8573"/>
                    <a:pt x="4404" y="9007"/>
                  </a:cubicBezTo>
                  <a:cubicBezTo>
                    <a:pt x="4404" y="8673"/>
                    <a:pt x="4637" y="8340"/>
                    <a:pt x="4704" y="8006"/>
                  </a:cubicBezTo>
                  <a:cubicBezTo>
                    <a:pt x="4771" y="7839"/>
                    <a:pt x="4838" y="7639"/>
                    <a:pt x="4904" y="7472"/>
                  </a:cubicBezTo>
                  <a:close/>
                  <a:moveTo>
                    <a:pt x="4310" y="1"/>
                  </a:moveTo>
                  <a:cubicBezTo>
                    <a:pt x="4035" y="1"/>
                    <a:pt x="3761" y="120"/>
                    <a:pt x="3570" y="401"/>
                  </a:cubicBezTo>
                  <a:cubicBezTo>
                    <a:pt x="3136" y="1068"/>
                    <a:pt x="3236" y="2169"/>
                    <a:pt x="3170" y="2936"/>
                  </a:cubicBezTo>
                  <a:cubicBezTo>
                    <a:pt x="3136" y="3169"/>
                    <a:pt x="3136" y="3369"/>
                    <a:pt x="3103" y="3570"/>
                  </a:cubicBezTo>
                  <a:cubicBezTo>
                    <a:pt x="3236" y="4837"/>
                    <a:pt x="3337" y="6071"/>
                    <a:pt x="3370" y="7306"/>
                  </a:cubicBezTo>
                  <a:cubicBezTo>
                    <a:pt x="3387" y="7689"/>
                    <a:pt x="3095" y="7881"/>
                    <a:pt x="2799" y="7881"/>
                  </a:cubicBezTo>
                  <a:cubicBezTo>
                    <a:pt x="2503" y="7881"/>
                    <a:pt x="2202" y="7689"/>
                    <a:pt x="2202" y="7306"/>
                  </a:cubicBezTo>
                  <a:cubicBezTo>
                    <a:pt x="2269" y="5037"/>
                    <a:pt x="2336" y="2736"/>
                    <a:pt x="2536" y="434"/>
                  </a:cubicBezTo>
                  <a:cubicBezTo>
                    <a:pt x="2536" y="434"/>
                    <a:pt x="2536" y="401"/>
                    <a:pt x="2569" y="367"/>
                  </a:cubicBezTo>
                  <a:cubicBezTo>
                    <a:pt x="2468" y="153"/>
                    <a:pt x="2224" y="76"/>
                    <a:pt x="1931" y="76"/>
                  </a:cubicBezTo>
                  <a:cubicBezTo>
                    <a:pt x="1360" y="76"/>
                    <a:pt x="599" y="368"/>
                    <a:pt x="334" y="501"/>
                  </a:cubicBezTo>
                  <a:cubicBezTo>
                    <a:pt x="1" y="668"/>
                    <a:pt x="134" y="1068"/>
                    <a:pt x="401" y="1168"/>
                  </a:cubicBezTo>
                  <a:cubicBezTo>
                    <a:pt x="401" y="2302"/>
                    <a:pt x="401" y="3436"/>
                    <a:pt x="401" y="4537"/>
                  </a:cubicBezTo>
                  <a:cubicBezTo>
                    <a:pt x="401" y="5671"/>
                    <a:pt x="168" y="6839"/>
                    <a:pt x="334" y="7939"/>
                  </a:cubicBezTo>
                  <a:cubicBezTo>
                    <a:pt x="556" y="9457"/>
                    <a:pt x="1286" y="10585"/>
                    <a:pt x="2839" y="10585"/>
                  </a:cubicBezTo>
                  <a:cubicBezTo>
                    <a:pt x="2925" y="10585"/>
                    <a:pt x="3013" y="10582"/>
                    <a:pt x="3103" y="10575"/>
                  </a:cubicBezTo>
                  <a:cubicBezTo>
                    <a:pt x="4904" y="10441"/>
                    <a:pt x="5338" y="9474"/>
                    <a:pt x="5605" y="7939"/>
                  </a:cubicBezTo>
                  <a:cubicBezTo>
                    <a:pt x="5838" y="6605"/>
                    <a:pt x="5672" y="5271"/>
                    <a:pt x="5571" y="3937"/>
                  </a:cubicBezTo>
                  <a:cubicBezTo>
                    <a:pt x="5471" y="2869"/>
                    <a:pt x="5538" y="1835"/>
                    <a:pt x="5305" y="768"/>
                  </a:cubicBezTo>
                  <a:cubicBezTo>
                    <a:pt x="5202" y="314"/>
                    <a:pt x="4754" y="1"/>
                    <a:pt x="4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7677350" y="3933300"/>
              <a:ext cx="47575" cy="125325"/>
            </a:xfrm>
            <a:custGeom>
              <a:rect b="b" l="l" r="r" t="t"/>
              <a:pathLst>
                <a:path extrusionOk="0" h="5013" w="1903">
                  <a:moveTo>
                    <a:pt x="1102" y="1"/>
                  </a:moveTo>
                  <a:cubicBezTo>
                    <a:pt x="868" y="34"/>
                    <a:pt x="601" y="101"/>
                    <a:pt x="401" y="234"/>
                  </a:cubicBezTo>
                  <a:cubicBezTo>
                    <a:pt x="268" y="368"/>
                    <a:pt x="134" y="501"/>
                    <a:pt x="1" y="635"/>
                  </a:cubicBezTo>
                  <a:cubicBezTo>
                    <a:pt x="34" y="735"/>
                    <a:pt x="134" y="835"/>
                    <a:pt x="201" y="835"/>
                  </a:cubicBezTo>
                  <a:cubicBezTo>
                    <a:pt x="168" y="1468"/>
                    <a:pt x="168" y="2102"/>
                    <a:pt x="101" y="2736"/>
                  </a:cubicBezTo>
                  <a:cubicBezTo>
                    <a:pt x="34" y="3370"/>
                    <a:pt x="1" y="4004"/>
                    <a:pt x="268" y="4571"/>
                  </a:cubicBezTo>
                  <a:cubicBezTo>
                    <a:pt x="406" y="4862"/>
                    <a:pt x="733" y="5012"/>
                    <a:pt x="1054" y="5012"/>
                  </a:cubicBezTo>
                  <a:cubicBezTo>
                    <a:pt x="1432" y="5012"/>
                    <a:pt x="1800" y="4804"/>
                    <a:pt x="1836" y="4371"/>
                  </a:cubicBezTo>
                  <a:cubicBezTo>
                    <a:pt x="1902" y="3570"/>
                    <a:pt x="1902" y="2769"/>
                    <a:pt x="1836" y="1969"/>
                  </a:cubicBezTo>
                  <a:cubicBezTo>
                    <a:pt x="1802" y="1502"/>
                    <a:pt x="1902" y="601"/>
                    <a:pt x="1502" y="234"/>
                  </a:cubicBezTo>
                  <a:cubicBezTo>
                    <a:pt x="1402" y="134"/>
                    <a:pt x="1302" y="67"/>
                    <a:pt x="1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7819125" y="3922950"/>
              <a:ext cx="56725" cy="63750"/>
            </a:xfrm>
            <a:custGeom>
              <a:rect b="b" l="l" r="r" t="t"/>
              <a:pathLst>
                <a:path extrusionOk="0" h="2550" w="2269">
                  <a:moveTo>
                    <a:pt x="1504" y="1"/>
                  </a:moveTo>
                  <a:cubicBezTo>
                    <a:pt x="1391" y="1"/>
                    <a:pt x="1291" y="68"/>
                    <a:pt x="1268" y="181"/>
                  </a:cubicBezTo>
                  <a:cubicBezTo>
                    <a:pt x="868" y="181"/>
                    <a:pt x="501" y="381"/>
                    <a:pt x="334" y="782"/>
                  </a:cubicBezTo>
                  <a:cubicBezTo>
                    <a:pt x="101" y="1249"/>
                    <a:pt x="1" y="2049"/>
                    <a:pt x="534" y="2383"/>
                  </a:cubicBezTo>
                  <a:cubicBezTo>
                    <a:pt x="634" y="2450"/>
                    <a:pt x="768" y="2516"/>
                    <a:pt x="901" y="2550"/>
                  </a:cubicBezTo>
                  <a:cubicBezTo>
                    <a:pt x="1235" y="2483"/>
                    <a:pt x="1568" y="2349"/>
                    <a:pt x="1769" y="2149"/>
                  </a:cubicBezTo>
                  <a:cubicBezTo>
                    <a:pt x="2269" y="1649"/>
                    <a:pt x="1935" y="1082"/>
                    <a:pt x="1835" y="481"/>
                  </a:cubicBezTo>
                  <a:cubicBezTo>
                    <a:pt x="1802" y="381"/>
                    <a:pt x="1835" y="281"/>
                    <a:pt x="1869" y="181"/>
                  </a:cubicBezTo>
                  <a:cubicBezTo>
                    <a:pt x="1802" y="148"/>
                    <a:pt x="1735" y="81"/>
                    <a:pt x="1669" y="48"/>
                  </a:cubicBezTo>
                  <a:cubicBezTo>
                    <a:pt x="1615" y="16"/>
                    <a:pt x="1558" y="1"/>
                    <a:pt x="15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7305425" y="3731375"/>
              <a:ext cx="673000" cy="478325"/>
            </a:xfrm>
            <a:custGeom>
              <a:rect b="b" l="l" r="r" t="t"/>
              <a:pathLst>
                <a:path extrusionOk="0" h="19133" w="26920">
                  <a:moveTo>
                    <a:pt x="4304" y="906"/>
                  </a:moveTo>
                  <a:cubicBezTo>
                    <a:pt x="4270" y="973"/>
                    <a:pt x="4237" y="1039"/>
                    <a:pt x="4270" y="1139"/>
                  </a:cubicBezTo>
                  <a:cubicBezTo>
                    <a:pt x="4237" y="1139"/>
                    <a:pt x="4237" y="1173"/>
                    <a:pt x="4237" y="1173"/>
                  </a:cubicBezTo>
                  <a:cubicBezTo>
                    <a:pt x="4170" y="1173"/>
                    <a:pt x="4137" y="1206"/>
                    <a:pt x="4070" y="1206"/>
                  </a:cubicBezTo>
                  <a:cubicBezTo>
                    <a:pt x="4037" y="1106"/>
                    <a:pt x="3970" y="1006"/>
                    <a:pt x="3937" y="906"/>
                  </a:cubicBezTo>
                  <a:close/>
                  <a:moveTo>
                    <a:pt x="21175" y="1040"/>
                  </a:moveTo>
                  <a:cubicBezTo>
                    <a:pt x="21149" y="1045"/>
                    <a:pt x="21149" y="1073"/>
                    <a:pt x="21149" y="1073"/>
                  </a:cubicBezTo>
                  <a:cubicBezTo>
                    <a:pt x="20816" y="1139"/>
                    <a:pt x="20515" y="1240"/>
                    <a:pt x="20182" y="1306"/>
                  </a:cubicBezTo>
                  <a:cubicBezTo>
                    <a:pt x="20148" y="1240"/>
                    <a:pt x="20115" y="1206"/>
                    <a:pt x="20048" y="1173"/>
                  </a:cubicBezTo>
                  <a:cubicBezTo>
                    <a:pt x="20413" y="1107"/>
                    <a:pt x="20778" y="1073"/>
                    <a:pt x="21175" y="1040"/>
                  </a:cubicBezTo>
                  <a:close/>
                  <a:moveTo>
                    <a:pt x="8807" y="1840"/>
                  </a:moveTo>
                  <a:cubicBezTo>
                    <a:pt x="8807" y="1873"/>
                    <a:pt x="8807" y="1873"/>
                    <a:pt x="8807" y="1873"/>
                  </a:cubicBezTo>
                  <a:cubicBezTo>
                    <a:pt x="8807" y="1940"/>
                    <a:pt x="8807" y="1973"/>
                    <a:pt x="8807" y="2007"/>
                  </a:cubicBezTo>
                  <a:cubicBezTo>
                    <a:pt x="8607" y="2007"/>
                    <a:pt x="8407" y="2007"/>
                    <a:pt x="8240" y="2040"/>
                  </a:cubicBezTo>
                  <a:cubicBezTo>
                    <a:pt x="8207" y="1973"/>
                    <a:pt x="8148" y="1940"/>
                    <a:pt x="8094" y="1940"/>
                  </a:cubicBezTo>
                  <a:cubicBezTo>
                    <a:pt x="8040" y="1940"/>
                    <a:pt x="7990" y="1973"/>
                    <a:pt x="7973" y="2040"/>
                  </a:cubicBezTo>
                  <a:cubicBezTo>
                    <a:pt x="7473" y="2073"/>
                    <a:pt x="6939" y="2107"/>
                    <a:pt x="6439" y="2140"/>
                  </a:cubicBezTo>
                  <a:cubicBezTo>
                    <a:pt x="7206" y="2007"/>
                    <a:pt x="8006" y="1907"/>
                    <a:pt x="8807" y="1840"/>
                  </a:cubicBezTo>
                  <a:close/>
                  <a:moveTo>
                    <a:pt x="23451" y="2007"/>
                  </a:moveTo>
                  <a:lnTo>
                    <a:pt x="23451" y="2007"/>
                  </a:lnTo>
                  <a:cubicBezTo>
                    <a:pt x="23584" y="2040"/>
                    <a:pt x="23718" y="2040"/>
                    <a:pt x="23851" y="2040"/>
                  </a:cubicBezTo>
                  <a:cubicBezTo>
                    <a:pt x="23751" y="2107"/>
                    <a:pt x="23651" y="2140"/>
                    <a:pt x="23584" y="2207"/>
                  </a:cubicBezTo>
                  <a:cubicBezTo>
                    <a:pt x="23517" y="2140"/>
                    <a:pt x="23484" y="2073"/>
                    <a:pt x="23451" y="2007"/>
                  </a:cubicBezTo>
                  <a:close/>
                  <a:moveTo>
                    <a:pt x="2969" y="706"/>
                  </a:moveTo>
                  <a:cubicBezTo>
                    <a:pt x="3003" y="773"/>
                    <a:pt x="3036" y="839"/>
                    <a:pt x="3103" y="873"/>
                  </a:cubicBezTo>
                  <a:cubicBezTo>
                    <a:pt x="3103" y="906"/>
                    <a:pt x="3070" y="939"/>
                    <a:pt x="3070" y="973"/>
                  </a:cubicBezTo>
                  <a:cubicBezTo>
                    <a:pt x="3014" y="928"/>
                    <a:pt x="2944" y="906"/>
                    <a:pt x="2873" y="906"/>
                  </a:cubicBezTo>
                  <a:cubicBezTo>
                    <a:pt x="2732" y="906"/>
                    <a:pt x="2591" y="995"/>
                    <a:pt x="2569" y="1173"/>
                  </a:cubicBezTo>
                  <a:cubicBezTo>
                    <a:pt x="2502" y="1473"/>
                    <a:pt x="2436" y="1840"/>
                    <a:pt x="2402" y="2207"/>
                  </a:cubicBezTo>
                  <a:cubicBezTo>
                    <a:pt x="2402" y="2240"/>
                    <a:pt x="2402" y="2240"/>
                    <a:pt x="2402" y="2240"/>
                  </a:cubicBezTo>
                  <a:cubicBezTo>
                    <a:pt x="2369" y="1840"/>
                    <a:pt x="2402" y="1406"/>
                    <a:pt x="2369" y="1139"/>
                  </a:cubicBezTo>
                  <a:cubicBezTo>
                    <a:pt x="2536" y="973"/>
                    <a:pt x="2736" y="839"/>
                    <a:pt x="2969" y="706"/>
                  </a:cubicBezTo>
                  <a:close/>
                  <a:moveTo>
                    <a:pt x="9708" y="2707"/>
                  </a:moveTo>
                  <a:cubicBezTo>
                    <a:pt x="9674" y="3041"/>
                    <a:pt x="9608" y="3174"/>
                    <a:pt x="9574" y="3408"/>
                  </a:cubicBezTo>
                  <a:cubicBezTo>
                    <a:pt x="9608" y="3174"/>
                    <a:pt x="9608" y="3041"/>
                    <a:pt x="9574" y="2707"/>
                  </a:cubicBezTo>
                  <a:close/>
                  <a:moveTo>
                    <a:pt x="1869" y="2774"/>
                  </a:moveTo>
                  <a:cubicBezTo>
                    <a:pt x="1902" y="2941"/>
                    <a:pt x="1969" y="3108"/>
                    <a:pt x="2069" y="3274"/>
                  </a:cubicBezTo>
                  <a:cubicBezTo>
                    <a:pt x="1902" y="3374"/>
                    <a:pt x="1769" y="3541"/>
                    <a:pt x="1702" y="3775"/>
                  </a:cubicBezTo>
                  <a:cubicBezTo>
                    <a:pt x="1735" y="3408"/>
                    <a:pt x="1802" y="3108"/>
                    <a:pt x="1869" y="2774"/>
                  </a:cubicBezTo>
                  <a:close/>
                  <a:moveTo>
                    <a:pt x="21383" y="2907"/>
                  </a:moveTo>
                  <a:lnTo>
                    <a:pt x="21383" y="2907"/>
                  </a:lnTo>
                  <a:cubicBezTo>
                    <a:pt x="20816" y="3174"/>
                    <a:pt x="20282" y="3408"/>
                    <a:pt x="19748" y="3708"/>
                  </a:cubicBezTo>
                  <a:cubicBezTo>
                    <a:pt x="19681" y="3741"/>
                    <a:pt x="19581" y="3775"/>
                    <a:pt x="19515" y="3808"/>
                  </a:cubicBezTo>
                  <a:lnTo>
                    <a:pt x="19515" y="3741"/>
                  </a:lnTo>
                  <a:cubicBezTo>
                    <a:pt x="20115" y="3441"/>
                    <a:pt x="20749" y="3174"/>
                    <a:pt x="21383" y="2907"/>
                  </a:cubicBezTo>
                  <a:close/>
                  <a:moveTo>
                    <a:pt x="25152" y="2040"/>
                  </a:moveTo>
                  <a:cubicBezTo>
                    <a:pt x="25619" y="2607"/>
                    <a:pt x="25786" y="3541"/>
                    <a:pt x="25819" y="4475"/>
                  </a:cubicBezTo>
                  <a:cubicBezTo>
                    <a:pt x="25786" y="4408"/>
                    <a:pt x="25752" y="4375"/>
                    <a:pt x="25686" y="4342"/>
                  </a:cubicBezTo>
                  <a:cubicBezTo>
                    <a:pt x="25652" y="4042"/>
                    <a:pt x="25619" y="3775"/>
                    <a:pt x="25586" y="3508"/>
                  </a:cubicBezTo>
                  <a:cubicBezTo>
                    <a:pt x="25586" y="3174"/>
                    <a:pt x="25519" y="2841"/>
                    <a:pt x="25319" y="2540"/>
                  </a:cubicBezTo>
                  <a:cubicBezTo>
                    <a:pt x="25285" y="2474"/>
                    <a:pt x="25252" y="2440"/>
                    <a:pt x="25185" y="2407"/>
                  </a:cubicBezTo>
                  <a:cubicBezTo>
                    <a:pt x="25152" y="2407"/>
                    <a:pt x="25119" y="2374"/>
                    <a:pt x="25085" y="2340"/>
                  </a:cubicBezTo>
                  <a:cubicBezTo>
                    <a:pt x="25119" y="2240"/>
                    <a:pt x="25085" y="2174"/>
                    <a:pt x="25052" y="2140"/>
                  </a:cubicBezTo>
                  <a:cubicBezTo>
                    <a:pt x="25085" y="2107"/>
                    <a:pt x="25119" y="2073"/>
                    <a:pt x="25152" y="2040"/>
                  </a:cubicBezTo>
                  <a:close/>
                  <a:moveTo>
                    <a:pt x="22917" y="4242"/>
                  </a:moveTo>
                  <a:cubicBezTo>
                    <a:pt x="22917" y="4275"/>
                    <a:pt x="22917" y="4308"/>
                    <a:pt x="22917" y="4342"/>
                  </a:cubicBezTo>
                  <a:cubicBezTo>
                    <a:pt x="22750" y="4408"/>
                    <a:pt x="22617" y="4475"/>
                    <a:pt x="22483" y="4542"/>
                  </a:cubicBezTo>
                  <a:cubicBezTo>
                    <a:pt x="22483" y="4509"/>
                    <a:pt x="22483" y="4509"/>
                    <a:pt x="22483" y="4475"/>
                  </a:cubicBezTo>
                  <a:cubicBezTo>
                    <a:pt x="22617" y="4408"/>
                    <a:pt x="22750" y="4308"/>
                    <a:pt x="22917" y="4242"/>
                  </a:cubicBezTo>
                  <a:close/>
                  <a:moveTo>
                    <a:pt x="21950" y="4775"/>
                  </a:moveTo>
                  <a:cubicBezTo>
                    <a:pt x="21950" y="4775"/>
                    <a:pt x="21950" y="4809"/>
                    <a:pt x="21983" y="4809"/>
                  </a:cubicBezTo>
                  <a:cubicBezTo>
                    <a:pt x="21716" y="4976"/>
                    <a:pt x="21449" y="5109"/>
                    <a:pt x="21182" y="5276"/>
                  </a:cubicBezTo>
                  <a:cubicBezTo>
                    <a:pt x="21082" y="5309"/>
                    <a:pt x="20982" y="5376"/>
                    <a:pt x="20882" y="5409"/>
                  </a:cubicBezTo>
                  <a:cubicBezTo>
                    <a:pt x="20849" y="5376"/>
                    <a:pt x="20849" y="5376"/>
                    <a:pt x="20849" y="5376"/>
                  </a:cubicBezTo>
                  <a:cubicBezTo>
                    <a:pt x="21216" y="5176"/>
                    <a:pt x="21583" y="4976"/>
                    <a:pt x="21950" y="4775"/>
                  </a:cubicBezTo>
                  <a:close/>
                  <a:moveTo>
                    <a:pt x="7406" y="5409"/>
                  </a:moveTo>
                  <a:cubicBezTo>
                    <a:pt x="7406" y="5476"/>
                    <a:pt x="7373" y="5576"/>
                    <a:pt x="7373" y="5643"/>
                  </a:cubicBezTo>
                  <a:cubicBezTo>
                    <a:pt x="7239" y="5709"/>
                    <a:pt x="7106" y="5776"/>
                    <a:pt x="6939" y="5843"/>
                  </a:cubicBezTo>
                  <a:cubicBezTo>
                    <a:pt x="7006" y="5776"/>
                    <a:pt x="7072" y="5709"/>
                    <a:pt x="7139" y="5643"/>
                  </a:cubicBezTo>
                  <a:cubicBezTo>
                    <a:pt x="7239" y="5576"/>
                    <a:pt x="7306" y="5476"/>
                    <a:pt x="7406" y="5409"/>
                  </a:cubicBezTo>
                  <a:close/>
                  <a:moveTo>
                    <a:pt x="7973" y="5443"/>
                  </a:moveTo>
                  <a:cubicBezTo>
                    <a:pt x="7973" y="5543"/>
                    <a:pt x="7940" y="5609"/>
                    <a:pt x="7940" y="5709"/>
                  </a:cubicBezTo>
                  <a:cubicBezTo>
                    <a:pt x="7940" y="5809"/>
                    <a:pt x="8006" y="5876"/>
                    <a:pt x="8040" y="5910"/>
                  </a:cubicBezTo>
                  <a:lnTo>
                    <a:pt x="7840" y="5910"/>
                  </a:lnTo>
                  <a:cubicBezTo>
                    <a:pt x="7840" y="5910"/>
                    <a:pt x="7840" y="5876"/>
                    <a:pt x="7873" y="5843"/>
                  </a:cubicBezTo>
                  <a:cubicBezTo>
                    <a:pt x="7873" y="5743"/>
                    <a:pt x="7906" y="5609"/>
                    <a:pt x="7906" y="5509"/>
                  </a:cubicBezTo>
                  <a:cubicBezTo>
                    <a:pt x="7940" y="5509"/>
                    <a:pt x="7940" y="5476"/>
                    <a:pt x="7973" y="5443"/>
                  </a:cubicBezTo>
                  <a:close/>
                  <a:moveTo>
                    <a:pt x="11709" y="5409"/>
                  </a:moveTo>
                  <a:cubicBezTo>
                    <a:pt x="11709" y="5576"/>
                    <a:pt x="11742" y="5776"/>
                    <a:pt x="11809" y="5943"/>
                  </a:cubicBezTo>
                  <a:cubicBezTo>
                    <a:pt x="11742" y="5943"/>
                    <a:pt x="11709" y="5943"/>
                    <a:pt x="11642" y="5910"/>
                  </a:cubicBezTo>
                  <a:cubicBezTo>
                    <a:pt x="11676" y="5910"/>
                    <a:pt x="11676" y="5876"/>
                    <a:pt x="11676" y="5843"/>
                  </a:cubicBezTo>
                  <a:cubicBezTo>
                    <a:pt x="11676" y="5709"/>
                    <a:pt x="11709" y="5576"/>
                    <a:pt x="11709" y="5409"/>
                  </a:cubicBezTo>
                  <a:close/>
                  <a:moveTo>
                    <a:pt x="2369" y="5743"/>
                  </a:moveTo>
                  <a:cubicBezTo>
                    <a:pt x="2536" y="5743"/>
                    <a:pt x="2703" y="5776"/>
                    <a:pt x="2803" y="5843"/>
                  </a:cubicBezTo>
                  <a:cubicBezTo>
                    <a:pt x="2803" y="5843"/>
                    <a:pt x="2803" y="5876"/>
                    <a:pt x="2803" y="5910"/>
                  </a:cubicBezTo>
                  <a:cubicBezTo>
                    <a:pt x="2771" y="5877"/>
                    <a:pt x="2728" y="5863"/>
                    <a:pt x="2686" y="5863"/>
                  </a:cubicBezTo>
                  <a:cubicBezTo>
                    <a:pt x="2595" y="5863"/>
                    <a:pt x="2502" y="5930"/>
                    <a:pt x="2502" y="6043"/>
                  </a:cubicBezTo>
                  <a:cubicBezTo>
                    <a:pt x="2502" y="6076"/>
                    <a:pt x="2469" y="6110"/>
                    <a:pt x="2469" y="6143"/>
                  </a:cubicBezTo>
                  <a:cubicBezTo>
                    <a:pt x="2469" y="6076"/>
                    <a:pt x="2436" y="6010"/>
                    <a:pt x="2402" y="5943"/>
                  </a:cubicBezTo>
                  <a:cubicBezTo>
                    <a:pt x="2369" y="5876"/>
                    <a:pt x="2369" y="5809"/>
                    <a:pt x="2369" y="5743"/>
                  </a:cubicBezTo>
                  <a:close/>
                  <a:moveTo>
                    <a:pt x="16146" y="5109"/>
                  </a:moveTo>
                  <a:cubicBezTo>
                    <a:pt x="16212" y="5376"/>
                    <a:pt x="16279" y="5643"/>
                    <a:pt x="16379" y="5943"/>
                  </a:cubicBezTo>
                  <a:cubicBezTo>
                    <a:pt x="16379" y="5943"/>
                    <a:pt x="16379" y="5976"/>
                    <a:pt x="16412" y="5976"/>
                  </a:cubicBezTo>
                  <a:cubicBezTo>
                    <a:pt x="16412" y="6043"/>
                    <a:pt x="16412" y="6110"/>
                    <a:pt x="16412" y="6143"/>
                  </a:cubicBezTo>
                  <a:cubicBezTo>
                    <a:pt x="16412" y="6176"/>
                    <a:pt x="16412" y="6210"/>
                    <a:pt x="16446" y="6210"/>
                  </a:cubicBezTo>
                  <a:cubicBezTo>
                    <a:pt x="16412" y="6210"/>
                    <a:pt x="16379" y="6210"/>
                    <a:pt x="16346" y="6243"/>
                  </a:cubicBezTo>
                  <a:cubicBezTo>
                    <a:pt x="16246" y="6243"/>
                    <a:pt x="16146" y="6176"/>
                    <a:pt x="16045" y="6076"/>
                  </a:cubicBezTo>
                  <a:cubicBezTo>
                    <a:pt x="16112" y="6010"/>
                    <a:pt x="16146" y="5943"/>
                    <a:pt x="16146" y="5843"/>
                  </a:cubicBezTo>
                  <a:cubicBezTo>
                    <a:pt x="16146" y="5609"/>
                    <a:pt x="16146" y="5342"/>
                    <a:pt x="16146" y="5109"/>
                  </a:cubicBezTo>
                  <a:close/>
                  <a:moveTo>
                    <a:pt x="6205" y="6343"/>
                  </a:moveTo>
                  <a:cubicBezTo>
                    <a:pt x="6238" y="6377"/>
                    <a:pt x="6272" y="6410"/>
                    <a:pt x="6372" y="6410"/>
                  </a:cubicBezTo>
                  <a:cubicBezTo>
                    <a:pt x="6484" y="6410"/>
                    <a:pt x="6643" y="6410"/>
                    <a:pt x="6789" y="6390"/>
                  </a:cubicBezTo>
                  <a:lnTo>
                    <a:pt x="6789" y="6390"/>
                  </a:lnTo>
                  <a:cubicBezTo>
                    <a:pt x="6709" y="6416"/>
                    <a:pt x="6630" y="6478"/>
                    <a:pt x="6605" y="6577"/>
                  </a:cubicBezTo>
                  <a:cubicBezTo>
                    <a:pt x="6553" y="6506"/>
                    <a:pt x="6463" y="6464"/>
                    <a:pt x="6375" y="6464"/>
                  </a:cubicBezTo>
                  <a:cubicBezTo>
                    <a:pt x="6296" y="6464"/>
                    <a:pt x="6219" y="6498"/>
                    <a:pt x="6172" y="6577"/>
                  </a:cubicBezTo>
                  <a:cubicBezTo>
                    <a:pt x="6138" y="6510"/>
                    <a:pt x="6072" y="6477"/>
                    <a:pt x="5972" y="6477"/>
                  </a:cubicBezTo>
                  <a:cubicBezTo>
                    <a:pt x="6005" y="6477"/>
                    <a:pt x="6005" y="6477"/>
                    <a:pt x="6005" y="6443"/>
                  </a:cubicBezTo>
                  <a:cubicBezTo>
                    <a:pt x="6072" y="6410"/>
                    <a:pt x="6138" y="6377"/>
                    <a:pt x="6205" y="6343"/>
                  </a:cubicBezTo>
                  <a:close/>
                  <a:moveTo>
                    <a:pt x="18114" y="6010"/>
                  </a:moveTo>
                  <a:lnTo>
                    <a:pt x="18114" y="6010"/>
                  </a:lnTo>
                  <a:cubicBezTo>
                    <a:pt x="18147" y="6043"/>
                    <a:pt x="18180" y="6043"/>
                    <a:pt x="18214" y="6043"/>
                  </a:cubicBezTo>
                  <a:cubicBezTo>
                    <a:pt x="18247" y="6343"/>
                    <a:pt x="18247" y="6643"/>
                    <a:pt x="18280" y="6910"/>
                  </a:cubicBezTo>
                  <a:cubicBezTo>
                    <a:pt x="18280" y="6944"/>
                    <a:pt x="18280" y="6977"/>
                    <a:pt x="18280" y="7044"/>
                  </a:cubicBezTo>
                  <a:lnTo>
                    <a:pt x="18180" y="7044"/>
                  </a:lnTo>
                  <a:cubicBezTo>
                    <a:pt x="18147" y="6710"/>
                    <a:pt x="18147" y="6377"/>
                    <a:pt x="18114" y="6010"/>
                  </a:cubicBezTo>
                  <a:close/>
                  <a:moveTo>
                    <a:pt x="1935" y="6410"/>
                  </a:moveTo>
                  <a:cubicBezTo>
                    <a:pt x="1935" y="6443"/>
                    <a:pt x="1935" y="6443"/>
                    <a:pt x="1969" y="6477"/>
                  </a:cubicBezTo>
                  <a:cubicBezTo>
                    <a:pt x="1969" y="6577"/>
                    <a:pt x="2002" y="6710"/>
                    <a:pt x="2035" y="6810"/>
                  </a:cubicBezTo>
                  <a:cubicBezTo>
                    <a:pt x="2035" y="6910"/>
                    <a:pt x="2035" y="7044"/>
                    <a:pt x="2035" y="7144"/>
                  </a:cubicBezTo>
                  <a:cubicBezTo>
                    <a:pt x="2002" y="7044"/>
                    <a:pt x="1969" y="6944"/>
                    <a:pt x="1935" y="6844"/>
                  </a:cubicBezTo>
                  <a:cubicBezTo>
                    <a:pt x="1935" y="6710"/>
                    <a:pt x="1935" y="6577"/>
                    <a:pt x="1935" y="6410"/>
                  </a:cubicBezTo>
                  <a:close/>
                  <a:moveTo>
                    <a:pt x="10041" y="6076"/>
                  </a:moveTo>
                  <a:cubicBezTo>
                    <a:pt x="10075" y="6143"/>
                    <a:pt x="10141" y="6210"/>
                    <a:pt x="10208" y="6210"/>
                  </a:cubicBezTo>
                  <a:cubicBezTo>
                    <a:pt x="10175" y="6310"/>
                    <a:pt x="10141" y="6410"/>
                    <a:pt x="10108" y="6543"/>
                  </a:cubicBezTo>
                  <a:cubicBezTo>
                    <a:pt x="10041" y="6944"/>
                    <a:pt x="10008" y="7377"/>
                    <a:pt x="10008" y="7778"/>
                  </a:cubicBezTo>
                  <a:cubicBezTo>
                    <a:pt x="10008" y="7344"/>
                    <a:pt x="10008" y="6944"/>
                    <a:pt x="10008" y="6510"/>
                  </a:cubicBezTo>
                  <a:cubicBezTo>
                    <a:pt x="10008" y="6377"/>
                    <a:pt x="10008" y="6210"/>
                    <a:pt x="10041" y="6076"/>
                  </a:cubicBezTo>
                  <a:close/>
                  <a:moveTo>
                    <a:pt x="3170" y="6176"/>
                  </a:moveTo>
                  <a:lnTo>
                    <a:pt x="3170" y="6176"/>
                  </a:lnTo>
                  <a:cubicBezTo>
                    <a:pt x="3203" y="6343"/>
                    <a:pt x="3236" y="6510"/>
                    <a:pt x="3236" y="6777"/>
                  </a:cubicBezTo>
                  <a:cubicBezTo>
                    <a:pt x="3236" y="7177"/>
                    <a:pt x="3236" y="7577"/>
                    <a:pt x="3236" y="8011"/>
                  </a:cubicBezTo>
                  <a:cubicBezTo>
                    <a:pt x="3203" y="7377"/>
                    <a:pt x="3136" y="6777"/>
                    <a:pt x="3170" y="6176"/>
                  </a:cubicBezTo>
                  <a:close/>
                  <a:moveTo>
                    <a:pt x="19348" y="7577"/>
                  </a:moveTo>
                  <a:cubicBezTo>
                    <a:pt x="19248" y="7744"/>
                    <a:pt x="19181" y="7911"/>
                    <a:pt x="19114" y="8111"/>
                  </a:cubicBezTo>
                  <a:cubicBezTo>
                    <a:pt x="19114" y="7978"/>
                    <a:pt x="19081" y="7811"/>
                    <a:pt x="19081" y="7677"/>
                  </a:cubicBezTo>
                  <a:lnTo>
                    <a:pt x="19081" y="7677"/>
                  </a:lnTo>
                  <a:cubicBezTo>
                    <a:pt x="19101" y="7687"/>
                    <a:pt x="19120" y="7691"/>
                    <a:pt x="19140" y="7691"/>
                  </a:cubicBezTo>
                  <a:cubicBezTo>
                    <a:pt x="19187" y="7691"/>
                    <a:pt x="19234" y="7668"/>
                    <a:pt x="19281" y="7644"/>
                  </a:cubicBezTo>
                  <a:cubicBezTo>
                    <a:pt x="19314" y="7611"/>
                    <a:pt x="19314" y="7611"/>
                    <a:pt x="19348" y="7577"/>
                  </a:cubicBezTo>
                  <a:close/>
                  <a:moveTo>
                    <a:pt x="24518" y="6643"/>
                  </a:moveTo>
                  <a:lnTo>
                    <a:pt x="24518" y="6643"/>
                  </a:lnTo>
                  <a:cubicBezTo>
                    <a:pt x="24552" y="6643"/>
                    <a:pt x="24585" y="6677"/>
                    <a:pt x="24618" y="6677"/>
                  </a:cubicBezTo>
                  <a:cubicBezTo>
                    <a:pt x="24618" y="6710"/>
                    <a:pt x="24618" y="6710"/>
                    <a:pt x="24618" y="6743"/>
                  </a:cubicBezTo>
                  <a:cubicBezTo>
                    <a:pt x="24652" y="6977"/>
                    <a:pt x="24652" y="7210"/>
                    <a:pt x="24685" y="7344"/>
                  </a:cubicBezTo>
                  <a:cubicBezTo>
                    <a:pt x="24685" y="7677"/>
                    <a:pt x="24718" y="8011"/>
                    <a:pt x="24752" y="8345"/>
                  </a:cubicBezTo>
                  <a:cubicBezTo>
                    <a:pt x="24718" y="8278"/>
                    <a:pt x="24685" y="8178"/>
                    <a:pt x="24652" y="8111"/>
                  </a:cubicBezTo>
                  <a:cubicBezTo>
                    <a:pt x="24585" y="7644"/>
                    <a:pt x="24518" y="7110"/>
                    <a:pt x="24518" y="6643"/>
                  </a:cubicBezTo>
                  <a:close/>
                  <a:moveTo>
                    <a:pt x="2769" y="9145"/>
                  </a:moveTo>
                  <a:cubicBezTo>
                    <a:pt x="2936" y="9912"/>
                    <a:pt x="3070" y="10680"/>
                    <a:pt x="3203" y="11413"/>
                  </a:cubicBezTo>
                  <a:cubicBezTo>
                    <a:pt x="3170" y="11380"/>
                    <a:pt x="3136" y="11380"/>
                    <a:pt x="3103" y="11380"/>
                  </a:cubicBezTo>
                  <a:cubicBezTo>
                    <a:pt x="3003" y="10680"/>
                    <a:pt x="2869" y="9946"/>
                    <a:pt x="2769" y="9245"/>
                  </a:cubicBezTo>
                  <a:cubicBezTo>
                    <a:pt x="2769" y="9212"/>
                    <a:pt x="2769" y="9179"/>
                    <a:pt x="2769" y="9145"/>
                  </a:cubicBezTo>
                  <a:close/>
                  <a:moveTo>
                    <a:pt x="20982" y="11547"/>
                  </a:moveTo>
                  <a:cubicBezTo>
                    <a:pt x="21116" y="11547"/>
                    <a:pt x="21249" y="11580"/>
                    <a:pt x="21383" y="11580"/>
                  </a:cubicBezTo>
                  <a:cubicBezTo>
                    <a:pt x="21249" y="11647"/>
                    <a:pt x="21116" y="11714"/>
                    <a:pt x="21049" y="11814"/>
                  </a:cubicBezTo>
                  <a:cubicBezTo>
                    <a:pt x="21016" y="11747"/>
                    <a:pt x="20982" y="11647"/>
                    <a:pt x="20982" y="11547"/>
                  </a:cubicBezTo>
                  <a:close/>
                  <a:moveTo>
                    <a:pt x="24285" y="11447"/>
                  </a:moveTo>
                  <a:lnTo>
                    <a:pt x="24285" y="11447"/>
                  </a:lnTo>
                  <a:cubicBezTo>
                    <a:pt x="24251" y="11614"/>
                    <a:pt x="24218" y="11780"/>
                    <a:pt x="24151" y="11947"/>
                  </a:cubicBezTo>
                  <a:cubicBezTo>
                    <a:pt x="24085" y="11914"/>
                    <a:pt x="24018" y="11880"/>
                    <a:pt x="23918" y="11847"/>
                  </a:cubicBezTo>
                  <a:cubicBezTo>
                    <a:pt x="24051" y="11747"/>
                    <a:pt x="24185" y="11580"/>
                    <a:pt x="24285" y="11447"/>
                  </a:cubicBezTo>
                  <a:close/>
                  <a:moveTo>
                    <a:pt x="9941" y="12247"/>
                  </a:moveTo>
                  <a:lnTo>
                    <a:pt x="9941" y="12247"/>
                  </a:lnTo>
                  <a:cubicBezTo>
                    <a:pt x="9979" y="12491"/>
                    <a:pt x="9974" y="12619"/>
                    <a:pt x="9921" y="12619"/>
                  </a:cubicBezTo>
                  <a:cubicBezTo>
                    <a:pt x="9880" y="12619"/>
                    <a:pt x="9810" y="12541"/>
                    <a:pt x="9708" y="12381"/>
                  </a:cubicBezTo>
                  <a:lnTo>
                    <a:pt x="9708" y="12381"/>
                  </a:lnTo>
                  <a:cubicBezTo>
                    <a:pt x="9731" y="12389"/>
                    <a:pt x="9755" y="12393"/>
                    <a:pt x="9778" y="12393"/>
                  </a:cubicBezTo>
                  <a:cubicBezTo>
                    <a:pt x="9851" y="12393"/>
                    <a:pt x="9916" y="12349"/>
                    <a:pt x="9941" y="12247"/>
                  </a:cubicBezTo>
                  <a:close/>
                  <a:moveTo>
                    <a:pt x="2035" y="12114"/>
                  </a:moveTo>
                  <a:lnTo>
                    <a:pt x="2035" y="12114"/>
                  </a:lnTo>
                  <a:cubicBezTo>
                    <a:pt x="2002" y="12347"/>
                    <a:pt x="1969" y="12548"/>
                    <a:pt x="1935" y="12748"/>
                  </a:cubicBezTo>
                  <a:cubicBezTo>
                    <a:pt x="1935" y="12548"/>
                    <a:pt x="1935" y="12347"/>
                    <a:pt x="1902" y="12147"/>
                  </a:cubicBezTo>
                  <a:cubicBezTo>
                    <a:pt x="1969" y="12147"/>
                    <a:pt x="2002" y="12147"/>
                    <a:pt x="2035" y="12114"/>
                  </a:cubicBezTo>
                  <a:close/>
                  <a:moveTo>
                    <a:pt x="14711" y="3141"/>
                  </a:moveTo>
                  <a:cubicBezTo>
                    <a:pt x="14611" y="3374"/>
                    <a:pt x="14745" y="3708"/>
                    <a:pt x="14811" y="3941"/>
                  </a:cubicBezTo>
                  <a:cubicBezTo>
                    <a:pt x="15011" y="4742"/>
                    <a:pt x="14945" y="5576"/>
                    <a:pt x="15011" y="6410"/>
                  </a:cubicBezTo>
                  <a:cubicBezTo>
                    <a:pt x="15078" y="6877"/>
                    <a:pt x="15612" y="6944"/>
                    <a:pt x="15979" y="6977"/>
                  </a:cubicBezTo>
                  <a:cubicBezTo>
                    <a:pt x="16546" y="7010"/>
                    <a:pt x="17113" y="7010"/>
                    <a:pt x="17313" y="7544"/>
                  </a:cubicBezTo>
                  <a:cubicBezTo>
                    <a:pt x="18280" y="9312"/>
                    <a:pt x="18014" y="11880"/>
                    <a:pt x="17747" y="13849"/>
                  </a:cubicBezTo>
                  <a:cubicBezTo>
                    <a:pt x="17691" y="14180"/>
                    <a:pt x="17407" y="14374"/>
                    <a:pt x="17141" y="14374"/>
                  </a:cubicBezTo>
                  <a:cubicBezTo>
                    <a:pt x="17085" y="14374"/>
                    <a:pt x="17031" y="14366"/>
                    <a:pt x="16979" y="14349"/>
                  </a:cubicBezTo>
                  <a:cubicBezTo>
                    <a:pt x="16635" y="14629"/>
                    <a:pt x="16165" y="14742"/>
                    <a:pt x="15650" y="14742"/>
                  </a:cubicBezTo>
                  <a:cubicBezTo>
                    <a:pt x="15368" y="14742"/>
                    <a:pt x="15073" y="14708"/>
                    <a:pt x="14778" y="14649"/>
                  </a:cubicBezTo>
                  <a:cubicBezTo>
                    <a:pt x="13510" y="14416"/>
                    <a:pt x="13710" y="11147"/>
                    <a:pt x="13677" y="10179"/>
                  </a:cubicBezTo>
                  <a:cubicBezTo>
                    <a:pt x="13644" y="8645"/>
                    <a:pt x="13777" y="7110"/>
                    <a:pt x="13710" y="5543"/>
                  </a:cubicBezTo>
                  <a:cubicBezTo>
                    <a:pt x="13677" y="5109"/>
                    <a:pt x="13710" y="4575"/>
                    <a:pt x="13544" y="4108"/>
                  </a:cubicBezTo>
                  <a:cubicBezTo>
                    <a:pt x="13637" y="3703"/>
                    <a:pt x="13731" y="3268"/>
                    <a:pt x="13961" y="3268"/>
                  </a:cubicBezTo>
                  <a:cubicBezTo>
                    <a:pt x="13977" y="3268"/>
                    <a:pt x="13993" y="3270"/>
                    <a:pt x="14011" y="3274"/>
                  </a:cubicBezTo>
                  <a:cubicBezTo>
                    <a:pt x="14111" y="3274"/>
                    <a:pt x="14678" y="3174"/>
                    <a:pt x="14711" y="3141"/>
                  </a:cubicBezTo>
                  <a:close/>
                  <a:moveTo>
                    <a:pt x="11199" y="6554"/>
                  </a:moveTo>
                  <a:cubicBezTo>
                    <a:pt x="11277" y="6554"/>
                    <a:pt x="11358" y="6573"/>
                    <a:pt x="11442" y="6610"/>
                  </a:cubicBezTo>
                  <a:cubicBezTo>
                    <a:pt x="11976" y="6710"/>
                    <a:pt x="11776" y="7477"/>
                    <a:pt x="11776" y="7811"/>
                  </a:cubicBezTo>
                  <a:cubicBezTo>
                    <a:pt x="11676" y="9712"/>
                    <a:pt x="11876" y="11547"/>
                    <a:pt x="11876" y="13448"/>
                  </a:cubicBezTo>
                  <a:cubicBezTo>
                    <a:pt x="11876" y="14747"/>
                    <a:pt x="11188" y="15157"/>
                    <a:pt x="10317" y="15157"/>
                  </a:cubicBezTo>
                  <a:cubicBezTo>
                    <a:pt x="10249" y="15157"/>
                    <a:pt x="10179" y="15154"/>
                    <a:pt x="10108" y="15149"/>
                  </a:cubicBezTo>
                  <a:cubicBezTo>
                    <a:pt x="9941" y="15116"/>
                    <a:pt x="9774" y="15083"/>
                    <a:pt x="9608" y="15049"/>
                  </a:cubicBezTo>
                  <a:cubicBezTo>
                    <a:pt x="9541" y="15049"/>
                    <a:pt x="9474" y="15049"/>
                    <a:pt x="9407" y="15016"/>
                  </a:cubicBezTo>
                  <a:cubicBezTo>
                    <a:pt x="9341" y="15016"/>
                    <a:pt x="9241" y="14983"/>
                    <a:pt x="9141" y="14949"/>
                  </a:cubicBezTo>
                  <a:cubicBezTo>
                    <a:pt x="7139" y="14316"/>
                    <a:pt x="7406" y="12414"/>
                    <a:pt x="7473" y="10713"/>
                  </a:cubicBezTo>
                  <a:cubicBezTo>
                    <a:pt x="7506" y="9879"/>
                    <a:pt x="7506" y="9045"/>
                    <a:pt x="7406" y="8211"/>
                  </a:cubicBezTo>
                  <a:cubicBezTo>
                    <a:pt x="7373" y="7811"/>
                    <a:pt x="7439" y="7177"/>
                    <a:pt x="7339" y="6677"/>
                  </a:cubicBezTo>
                  <a:cubicBezTo>
                    <a:pt x="7573" y="6677"/>
                    <a:pt x="7806" y="6710"/>
                    <a:pt x="8040" y="6710"/>
                  </a:cubicBezTo>
                  <a:cubicBezTo>
                    <a:pt x="8136" y="6638"/>
                    <a:pt x="8253" y="6601"/>
                    <a:pt x="8368" y="6601"/>
                  </a:cubicBezTo>
                  <a:cubicBezTo>
                    <a:pt x="8575" y="6601"/>
                    <a:pt x="8776" y="6720"/>
                    <a:pt x="8840" y="6977"/>
                  </a:cubicBezTo>
                  <a:cubicBezTo>
                    <a:pt x="9074" y="8144"/>
                    <a:pt x="8840" y="9412"/>
                    <a:pt x="8907" y="10613"/>
                  </a:cubicBezTo>
                  <a:cubicBezTo>
                    <a:pt x="8940" y="11347"/>
                    <a:pt x="8907" y="12281"/>
                    <a:pt x="9274" y="12915"/>
                  </a:cubicBezTo>
                  <a:cubicBezTo>
                    <a:pt x="9403" y="13156"/>
                    <a:pt x="9540" y="13274"/>
                    <a:pt x="9673" y="13274"/>
                  </a:cubicBezTo>
                  <a:cubicBezTo>
                    <a:pt x="9815" y="13274"/>
                    <a:pt x="9954" y="13140"/>
                    <a:pt x="10075" y="12881"/>
                  </a:cubicBezTo>
                  <a:cubicBezTo>
                    <a:pt x="10842" y="11080"/>
                    <a:pt x="10175" y="9045"/>
                    <a:pt x="10675" y="7210"/>
                  </a:cubicBezTo>
                  <a:cubicBezTo>
                    <a:pt x="10675" y="7144"/>
                    <a:pt x="10708" y="7144"/>
                    <a:pt x="10708" y="7110"/>
                  </a:cubicBezTo>
                  <a:cubicBezTo>
                    <a:pt x="10708" y="7044"/>
                    <a:pt x="10708" y="7010"/>
                    <a:pt x="10708" y="6944"/>
                  </a:cubicBezTo>
                  <a:cubicBezTo>
                    <a:pt x="10828" y="6679"/>
                    <a:pt x="11000" y="6554"/>
                    <a:pt x="11199" y="6554"/>
                  </a:cubicBezTo>
                  <a:close/>
                  <a:moveTo>
                    <a:pt x="6081" y="3231"/>
                  </a:moveTo>
                  <a:cubicBezTo>
                    <a:pt x="6586" y="3231"/>
                    <a:pt x="7002" y="3275"/>
                    <a:pt x="7039" y="3441"/>
                  </a:cubicBezTo>
                  <a:cubicBezTo>
                    <a:pt x="7439" y="5042"/>
                    <a:pt x="5872" y="4575"/>
                    <a:pt x="5071" y="5109"/>
                  </a:cubicBezTo>
                  <a:cubicBezTo>
                    <a:pt x="5238" y="5443"/>
                    <a:pt x="5338" y="5776"/>
                    <a:pt x="5438" y="6143"/>
                  </a:cubicBezTo>
                  <a:cubicBezTo>
                    <a:pt x="5438" y="5943"/>
                    <a:pt x="5538" y="5809"/>
                    <a:pt x="5805" y="5743"/>
                  </a:cubicBezTo>
                  <a:lnTo>
                    <a:pt x="5805" y="5743"/>
                  </a:lnTo>
                  <a:cubicBezTo>
                    <a:pt x="5605" y="5876"/>
                    <a:pt x="5505" y="6010"/>
                    <a:pt x="5438" y="6176"/>
                  </a:cubicBezTo>
                  <a:cubicBezTo>
                    <a:pt x="5605" y="7010"/>
                    <a:pt x="5638" y="7878"/>
                    <a:pt x="5671" y="8678"/>
                  </a:cubicBezTo>
                  <a:cubicBezTo>
                    <a:pt x="5771" y="10513"/>
                    <a:pt x="5872" y="12381"/>
                    <a:pt x="5938" y="14249"/>
                  </a:cubicBezTo>
                  <a:cubicBezTo>
                    <a:pt x="5938" y="14620"/>
                    <a:pt x="5622" y="14819"/>
                    <a:pt x="5337" y="14819"/>
                  </a:cubicBezTo>
                  <a:cubicBezTo>
                    <a:pt x="5315" y="14819"/>
                    <a:pt x="5293" y="14818"/>
                    <a:pt x="5271" y="14816"/>
                  </a:cubicBezTo>
                  <a:cubicBezTo>
                    <a:pt x="5142" y="15093"/>
                    <a:pt x="4962" y="15237"/>
                    <a:pt x="4742" y="15237"/>
                  </a:cubicBezTo>
                  <a:cubicBezTo>
                    <a:pt x="4564" y="15237"/>
                    <a:pt x="4360" y="15143"/>
                    <a:pt x="4137" y="14949"/>
                  </a:cubicBezTo>
                  <a:cubicBezTo>
                    <a:pt x="4070" y="14516"/>
                    <a:pt x="4037" y="14049"/>
                    <a:pt x="4004" y="13582"/>
                  </a:cubicBezTo>
                  <a:cubicBezTo>
                    <a:pt x="3970" y="12748"/>
                    <a:pt x="4070" y="11947"/>
                    <a:pt x="4070" y="11113"/>
                  </a:cubicBezTo>
                  <a:cubicBezTo>
                    <a:pt x="4104" y="9312"/>
                    <a:pt x="4004" y="7477"/>
                    <a:pt x="3870" y="5709"/>
                  </a:cubicBezTo>
                  <a:cubicBezTo>
                    <a:pt x="3870" y="5322"/>
                    <a:pt x="3551" y="4855"/>
                    <a:pt x="3102" y="4855"/>
                  </a:cubicBezTo>
                  <a:cubicBezTo>
                    <a:pt x="3048" y="4855"/>
                    <a:pt x="2993" y="4861"/>
                    <a:pt x="2936" y="4875"/>
                  </a:cubicBezTo>
                  <a:cubicBezTo>
                    <a:pt x="2836" y="4961"/>
                    <a:pt x="2736" y="5004"/>
                    <a:pt x="2639" y="5004"/>
                  </a:cubicBezTo>
                  <a:cubicBezTo>
                    <a:pt x="2509" y="5004"/>
                    <a:pt x="2383" y="4928"/>
                    <a:pt x="2269" y="4775"/>
                  </a:cubicBezTo>
                  <a:cubicBezTo>
                    <a:pt x="2102" y="3941"/>
                    <a:pt x="2402" y="3641"/>
                    <a:pt x="3203" y="3575"/>
                  </a:cubicBezTo>
                  <a:cubicBezTo>
                    <a:pt x="3737" y="3541"/>
                    <a:pt x="4304" y="3474"/>
                    <a:pt x="4837" y="3274"/>
                  </a:cubicBezTo>
                  <a:cubicBezTo>
                    <a:pt x="5209" y="3259"/>
                    <a:pt x="5674" y="3231"/>
                    <a:pt x="6081" y="3231"/>
                  </a:cubicBezTo>
                  <a:close/>
                  <a:moveTo>
                    <a:pt x="14111" y="15083"/>
                  </a:moveTo>
                  <a:lnTo>
                    <a:pt x="14111" y="15083"/>
                  </a:lnTo>
                  <a:cubicBezTo>
                    <a:pt x="14211" y="15149"/>
                    <a:pt x="14344" y="15216"/>
                    <a:pt x="14478" y="15250"/>
                  </a:cubicBezTo>
                  <a:cubicBezTo>
                    <a:pt x="14378" y="15283"/>
                    <a:pt x="14278" y="15316"/>
                    <a:pt x="14177" y="15316"/>
                  </a:cubicBezTo>
                  <a:cubicBezTo>
                    <a:pt x="14144" y="15250"/>
                    <a:pt x="14111" y="15183"/>
                    <a:pt x="14111" y="15083"/>
                  </a:cubicBezTo>
                  <a:close/>
                  <a:moveTo>
                    <a:pt x="12009" y="15283"/>
                  </a:moveTo>
                  <a:cubicBezTo>
                    <a:pt x="12009" y="15383"/>
                    <a:pt x="12009" y="15483"/>
                    <a:pt x="12009" y="15550"/>
                  </a:cubicBezTo>
                  <a:cubicBezTo>
                    <a:pt x="11943" y="15550"/>
                    <a:pt x="11876" y="15516"/>
                    <a:pt x="11776" y="15516"/>
                  </a:cubicBezTo>
                  <a:cubicBezTo>
                    <a:pt x="11876" y="15416"/>
                    <a:pt x="11943" y="15350"/>
                    <a:pt x="12009" y="15283"/>
                  </a:cubicBezTo>
                  <a:close/>
                  <a:moveTo>
                    <a:pt x="21906" y="6772"/>
                  </a:moveTo>
                  <a:cubicBezTo>
                    <a:pt x="22660" y="6772"/>
                    <a:pt x="23378" y="7083"/>
                    <a:pt x="23551" y="7878"/>
                  </a:cubicBezTo>
                  <a:cubicBezTo>
                    <a:pt x="23718" y="8478"/>
                    <a:pt x="23818" y="9112"/>
                    <a:pt x="23851" y="9712"/>
                  </a:cubicBezTo>
                  <a:cubicBezTo>
                    <a:pt x="23902" y="11039"/>
                    <a:pt x="22666" y="11195"/>
                    <a:pt x="21678" y="11195"/>
                  </a:cubicBezTo>
                  <a:cubicBezTo>
                    <a:pt x="21374" y="11195"/>
                    <a:pt x="21094" y="11180"/>
                    <a:pt x="20882" y="11180"/>
                  </a:cubicBezTo>
                  <a:cubicBezTo>
                    <a:pt x="20849" y="11180"/>
                    <a:pt x="20816" y="11180"/>
                    <a:pt x="20816" y="11213"/>
                  </a:cubicBezTo>
                  <a:cubicBezTo>
                    <a:pt x="20757" y="11184"/>
                    <a:pt x="20693" y="11169"/>
                    <a:pt x="20631" y="11169"/>
                  </a:cubicBezTo>
                  <a:cubicBezTo>
                    <a:pt x="20480" y="11169"/>
                    <a:pt x="20339" y="11258"/>
                    <a:pt x="20315" y="11447"/>
                  </a:cubicBezTo>
                  <a:cubicBezTo>
                    <a:pt x="20315" y="12247"/>
                    <a:pt x="20382" y="13448"/>
                    <a:pt x="21316" y="13748"/>
                  </a:cubicBezTo>
                  <a:cubicBezTo>
                    <a:pt x="21413" y="13776"/>
                    <a:pt x="21538" y="13792"/>
                    <a:pt x="21668" y="13792"/>
                  </a:cubicBezTo>
                  <a:cubicBezTo>
                    <a:pt x="21852" y="13792"/>
                    <a:pt x="22046" y="13760"/>
                    <a:pt x="22183" y="13682"/>
                  </a:cubicBezTo>
                  <a:cubicBezTo>
                    <a:pt x="22350" y="13615"/>
                    <a:pt x="22483" y="13348"/>
                    <a:pt x="22550" y="13248"/>
                  </a:cubicBezTo>
                  <a:cubicBezTo>
                    <a:pt x="22958" y="12666"/>
                    <a:pt x="23235" y="12454"/>
                    <a:pt x="23425" y="12454"/>
                  </a:cubicBezTo>
                  <a:cubicBezTo>
                    <a:pt x="23779" y="12454"/>
                    <a:pt x="23829" y="13192"/>
                    <a:pt x="23851" y="13648"/>
                  </a:cubicBezTo>
                  <a:cubicBezTo>
                    <a:pt x="23584" y="14249"/>
                    <a:pt x="23284" y="14649"/>
                    <a:pt x="22984" y="14883"/>
                  </a:cubicBezTo>
                  <a:cubicBezTo>
                    <a:pt x="22950" y="14883"/>
                    <a:pt x="22950" y="14916"/>
                    <a:pt x="22950" y="14916"/>
                  </a:cubicBezTo>
                  <a:cubicBezTo>
                    <a:pt x="22583" y="15383"/>
                    <a:pt x="22146" y="15576"/>
                    <a:pt x="21709" y="15576"/>
                  </a:cubicBezTo>
                  <a:cubicBezTo>
                    <a:pt x="20834" y="15576"/>
                    <a:pt x="19959" y="14805"/>
                    <a:pt x="19648" y="13915"/>
                  </a:cubicBezTo>
                  <a:cubicBezTo>
                    <a:pt x="19214" y="12581"/>
                    <a:pt x="19081" y="10846"/>
                    <a:pt x="19481" y="9479"/>
                  </a:cubicBezTo>
                  <a:cubicBezTo>
                    <a:pt x="19481" y="9445"/>
                    <a:pt x="19515" y="9412"/>
                    <a:pt x="19548" y="9412"/>
                  </a:cubicBezTo>
                  <a:cubicBezTo>
                    <a:pt x="19481" y="8712"/>
                    <a:pt x="19681" y="8078"/>
                    <a:pt x="20115" y="7444"/>
                  </a:cubicBezTo>
                  <a:cubicBezTo>
                    <a:pt x="20469" y="7042"/>
                    <a:pt x="21203" y="6772"/>
                    <a:pt x="21906" y="6772"/>
                  </a:cubicBezTo>
                  <a:close/>
                  <a:moveTo>
                    <a:pt x="11509" y="16384"/>
                  </a:moveTo>
                  <a:lnTo>
                    <a:pt x="11509" y="16384"/>
                  </a:lnTo>
                  <a:cubicBezTo>
                    <a:pt x="10775" y="16550"/>
                    <a:pt x="10075" y="16684"/>
                    <a:pt x="9341" y="16817"/>
                  </a:cubicBezTo>
                  <a:cubicBezTo>
                    <a:pt x="9441" y="16751"/>
                    <a:pt x="9541" y="16684"/>
                    <a:pt x="9608" y="16617"/>
                  </a:cubicBezTo>
                  <a:cubicBezTo>
                    <a:pt x="10241" y="16550"/>
                    <a:pt x="10875" y="16484"/>
                    <a:pt x="11509" y="16384"/>
                  </a:cubicBezTo>
                  <a:close/>
                  <a:moveTo>
                    <a:pt x="16679" y="16450"/>
                  </a:moveTo>
                  <a:cubicBezTo>
                    <a:pt x="16713" y="16517"/>
                    <a:pt x="16779" y="16584"/>
                    <a:pt x="16813" y="16617"/>
                  </a:cubicBezTo>
                  <a:cubicBezTo>
                    <a:pt x="16813" y="16684"/>
                    <a:pt x="16813" y="16751"/>
                    <a:pt x="16846" y="16817"/>
                  </a:cubicBezTo>
                  <a:cubicBezTo>
                    <a:pt x="16813" y="16784"/>
                    <a:pt x="16813" y="16784"/>
                    <a:pt x="16813" y="16784"/>
                  </a:cubicBezTo>
                  <a:lnTo>
                    <a:pt x="16446" y="16784"/>
                  </a:lnTo>
                  <a:cubicBezTo>
                    <a:pt x="16546" y="16717"/>
                    <a:pt x="16579" y="16584"/>
                    <a:pt x="16579" y="16484"/>
                  </a:cubicBezTo>
                  <a:cubicBezTo>
                    <a:pt x="16613" y="16450"/>
                    <a:pt x="16646" y="16450"/>
                    <a:pt x="16679" y="16450"/>
                  </a:cubicBezTo>
                  <a:close/>
                  <a:moveTo>
                    <a:pt x="11442" y="17284"/>
                  </a:moveTo>
                  <a:cubicBezTo>
                    <a:pt x="11075" y="17318"/>
                    <a:pt x="10675" y="17384"/>
                    <a:pt x="10275" y="17451"/>
                  </a:cubicBezTo>
                  <a:lnTo>
                    <a:pt x="10008" y="17451"/>
                  </a:lnTo>
                  <a:cubicBezTo>
                    <a:pt x="9974" y="17418"/>
                    <a:pt x="9974" y="17384"/>
                    <a:pt x="9974" y="17351"/>
                  </a:cubicBezTo>
                  <a:cubicBezTo>
                    <a:pt x="10475" y="17318"/>
                    <a:pt x="10975" y="17284"/>
                    <a:pt x="11442" y="17284"/>
                  </a:cubicBezTo>
                  <a:close/>
                  <a:moveTo>
                    <a:pt x="20148" y="17551"/>
                  </a:moveTo>
                  <a:cubicBezTo>
                    <a:pt x="20215" y="17568"/>
                    <a:pt x="20290" y="17576"/>
                    <a:pt x="20369" y="17576"/>
                  </a:cubicBezTo>
                  <a:cubicBezTo>
                    <a:pt x="20422" y="17576"/>
                    <a:pt x="20476" y="17573"/>
                    <a:pt x="20531" y="17565"/>
                  </a:cubicBezTo>
                  <a:lnTo>
                    <a:pt x="20531" y="17565"/>
                  </a:lnTo>
                  <a:cubicBezTo>
                    <a:pt x="20315" y="17623"/>
                    <a:pt x="20098" y="17651"/>
                    <a:pt x="19882" y="17651"/>
                  </a:cubicBezTo>
                  <a:cubicBezTo>
                    <a:pt x="19948" y="17618"/>
                    <a:pt x="20048" y="17585"/>
                    <a:pt x="20115" y="17551"/>
                  </a:cubicBezTo>
                  <a:close/>
                  <a:moveTo>
                    <a:pt x="10608" y="18018"/>
                  </a:moveTo>
                  <a:lnTo>
                    <a:pt x="10608" y="18018"/>
                  </a:lnTo>
                  <a:cubicBezTo>
                    <a:pt x="10575" y="18085"/>
                    <a:pt x="10542" y="18118"/>
                    <a:pt x="10542" y="18185"/>
                  </a:cubicBezTo>
                  <a:cubicBezTo>
                    <a:pt x="9941" y="18217"/>
                    <a:pt x="9311" y="18218"/>
                    <a:pt x="8707" y="18218"/>
                  </a:cubicBezTo>
                  <a:lnTo>
                    <a:pt x="8707" y="18218"/>
                  </a:lnTo>
                  <a:cubicBezTo>
                    <a:pt x="9341" y="18152"/>
                    <a:pt x="9975" y="18085"/>
                    <a:pt x="10608" y="18018"/>
                  </a:cubicBezTo>
                  <a:close/>
                  <a:moveTo>
                    <a:pt x="20703" y="1"/>
                  </a:moveTo>
                  <a:cubicBezTo>
                    <a:pt x="20043" y="1"/>
                    <a:pt x="19373" y="42"/>
                    <a:pt x="18714" y="105"/>
                  </a:cubicBezTo>
                  <a:cubicBezTo>
                    <a:pt x="17794" y="58"/>
                    <a:pt x="16874" y="11"/>
                    <a:pt x="15954" y="11"/>
                  </a:cubicBezTo>
                  <a:cubicBezTo>
                    <a:pt x="15573" y="11"/>
                    <a:pt x="15192" y="19"/>
                    <a:pt x="14811" y="39"/>
                  </a:cubicBezTo>
                  <a:cubicBezTo>
                    <a:pt x="14644" y="47"/>
                    <a:pt x="14478" y="49"/>
                    <a:pt x="14310" y="49"/>
                  </a:cubicBezTo>
                  <a:cubicBezTo>
                    <a:pt x="14143" y="49"/>
                    <a:pt x="13975" y="47"/>
                    <a:pt x="13806" y="47"/>
                  </a:cubicBezTo>
                  <a:cubicBezTo>
                    <a:pt x="13469" y="47"/>
                    <a:pt x="13127" y="55"/>
                    <a:pt x="12776" y="105"/>
                  </a:cubicBezTo>
                  <a:cubicBezTo>
                    <a:pt x="12209" y="172"/>
                    <a:pt x="11576" y="306"/>
                    <a:pt x="10975" y="372"/>
                  </a:cubicBezTo>
                  <a:cubicBezTo>
                    <a:pt x="10341" y="339"/>
                    <a:pt x="9708" y="306"/>
                    <a:pt x="9074" y="272"/>
                  </a:cubicBezTo>
                  <a:cubicBezTo>
                    <a:pt x="7534" y="272"/>
                    <a:pt x="6052" y="102"/>
                    <a:pt x="4521" y="102"/>
                  </a:cubicBezTo>
                  <a:cubicBezTo>
                    <a:pt x="4393" y="102"/>
                    <a:pt x="4265" y="103"/>
                    <a:pt x="4137" y="105"/>
                  </a:cubicBezTo>
                  <a:cubicBezTo>
                    <a:pt x="4104" y="72"/>
                    <a:pt x="4037" y="39"/>
                    <a:pt x="3937" y="39"/>
                  </a:cubicBezTo>
                  <a:cubicBezTo>
                    <a:pt x="2669" y="172"/>
                    <a:pt x="1769" y="406"/>
                    <a:pt x="1168" y="1573"/>
                  </a:cubicBezTo>
                  <a:cubicBezTo>
                    <a:pt x="434" y="3007"/>
                    <a:pt x="401" y="5109"/>
                    <a:pt x="234" y="6677"/>
                  </a:cubicBezTo>
                  <a:cubicBezTo>
                    <a:pt x="1" y="8712"/>
                    <a:pt x="34" y="10713"/>
                    <a:pt x="167" y="12781"/>
                  </a:cubicBezTo>
                  <a:cubicBezTo>
                    <a:pt x="268" y="14082"/>
                    <a:pt x="101" y="16050"/>
                    <a:pt x="968" y="17184"/>
                  </a:cubicBezTo>
                  <a:cubicBezTo>
                    <a:pt x="2209" y="18762"/>
                    <a:pt x="4736" y="19132"/>
                    <a:pt x="7120" y="19132"/>
                  </a:cubicBezTo>
                  <a:cubicBezTo>
                    <a:pt x="8517" y="19132"/>
                    <a:pt x="9865" y="19005"/>
                    <a:pt x="10875" y="18919"/>
                  </a:cubicBezTo>
                  <a:cubicBezTo>
                    <a:pt x="12209" y="18815"/>
                    <a:pt x="13547" y="18795"/>
                    <a:pt x="14885" y="18795"/>
                  </a:cubicBezTo>
                  <a:cubicBezTo>
                    <a:pt x="15687" y="18795"/>
                    <a:pt x="16490" y="18802"/>
                    <a:pt x="17292" y="18802"/>
                  </a:cubicBezTo>
                  <a:cubicBezTo>
                    <a:pt x="19431" y="18802"/>
                    <a:pt x="21566" y="18752"/>
                    <a:pt x="23684" y="18385"/>
                  </a:cubicBezTo>
                  <a:cubicBezTo>
                    <a:pt x="26920" y="17818"/>
                    <a:pt x="26520" y="13482"/>
                    <a:pt x="26420" y="11080"/>
                  </a:cubicBezTo>
                  <a:cubicBezTo>
                    <a:pt x="26319" y="8945"/>
                    <a:pt x="26620" y="6777"/>
                    <a:pt x="26553" y="4609"/>
                  </a:cubicBezTo>
                  <a:cubicBezTo>
                    <a:pt x="26486" y="3374"/>
                    <a:pt x="26586" y="2107"/>
                    <a:pt x="25486" y="1273"/>
                  </a:cubicBezTo>
                  <a:cubicBezTo>
                    <a:pt x="24196" y="300"/>
                    <a:pt x="22481" y="1"/>
                    <a:pt x="20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7406325" y="3202725"/>
              <a:ext cx="126800" cy="117975"/>
            </a:xfrm>
            <a:custGeom>
              <a:rect b="b" l="l" r="r" t="t"/>
              <a:pathLst>
                <a:path extrusionOk="0" h="4719" w="5072">
                  <a:moveTo>
                    <a:pt x="2182" y="1"/>
                  </a:moveTo>
                  <a:cubicBezTo>
                    <a:pt x="1590" y="1"/>
                    <a:pt x="1120" y="325"/>
                    <a:pt x="801" y="770"/>
                  </a:cubicBezTo>
                  <a:cubicBezTo>
                    <a:pt x="501" y="1037"/>
                    <a:pt x="301" y="1404"/>
                    <a:pt x="201" y="1837"/>
                  </a:cubicBezTo>
                  <a:cubicBezTo>
                    <a:pt x="1" y="2972"/>
                    <a:pt x="568" y="4206"/>
                    <a:pt x="1769" y="4539"/>
                  </a:cubicBezTo>
                  <a:cubicBezTo>
                    <a:pt x="1869" y="4573"/>
                    <a:pt x="1969" y="4606"/>
                    <a:pt x="2069" y="4606"/>
                  </a:cubicBezTo>
                  <a:cubicBezTo>
                    <a:pt x="2269" y="4681"/>
                    <a:pt x="2469" y="4719"/>
                    <a:pt x="2684" y="4719"/>
                  </a:cubicBezTo>
                  <a:cubicBezTo>
                    <a:pt x="2755" y="4719"/>
                    <a:pt x="2828" y="4715"/>
                    <a:pt x="2903" y="4706"/>
                  </a:cubicBezTo>
                  <a:cubicBezTo>
                    <a:pt x="3704" y="4539"/>
                    <a:pt x="4137" y="3972"/>
                    <a:pt x="4471" y="3272"/>
                  </a:cubicBezTo>
                  <a:cubicBezTo>
                    <a:pt x="5071" y="2038"/>
                    <a:pt x="4371" y="503"/>
                    <a:pt x="3070" y="136"/>
                  </a:cubicBezTo>
                  <a:cubicBezTo>
                    <a:pt x="2936" y="103"/>
                    <a:pt x="2803" y="70"/>
                    <a:pt x="2669" y="70"/>
                  </a:cubicBezTo>
                  <a:cubicBezTo>
                    <a:pt x="2536" y="36"/>
                    <a:pt x="2403" y="3"/>
                    <a:pt x="2269" y="3"/>
                  </a:cubicBezTo>
                  <a:cubicBezTo>
                    <a:pt x="2240" y="1"/>
                    <a:pt x="2211" y="1"/>
                    <a:pt x="21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575625" y="3229550"/>
              <a:ext cx="184325" cy="104250"/>
            </a:xfrm>
            <a:custGeom>
              <a:rect b="b" l="l" r="r" t="t"/>
              <a:pathLst>
                <a:path extrusionOk="0" h="4170" w="7373">
                  <a:moveTo>
                    <a:pt x="6384" y="0"/>
                  </a:moveTo>
                  <a:cubicBezTo>
                    <a:pt x="5883" y="0"/>
                    <a:pt x="5331" y="479"/>
                    <a:pt x="5371" y="1094"/>
                  </a:cubicBezTo>
                  <a:lnTo>
                    <a:pt x="5371" y="1094"/>
                  </a:lnTo>
                  <a:cubicBezTo>
                    <a:pt x="5370" y="1092"/>
                    <a:pt x="5370" y="1092"/>
                    <a:pt x="5369" y="1092"/>
                  </a:cubicBezTo>
                  <a:cubicBezTo>
                    <a:pt x="5362" y="1092"/>
                    <a:pt x="5333" y="1182"/>
                    <a:pt x="5304" y="1298"/>
                  </a:cubicBezTo>
                  <a:cubicBezTo>
                    <a:pt x="5237" y="1498"/>
                    <a:pt x="5104" y="1698"/>
                    <a:pt x="5004" y="1865"/>
                  </a:cubicBezTo>
                  <a:cubicBezTo>
                    <a:pt x="4864" y="2105"/>
                    <a:pt x="4436" y="2153"/>
                    <a:pt x="4036" y="2153"/>
                  </a:cubicBezTo>
                  <a:cubicBezTo>
                    <a:pt x="3770" y="2153"/>
                    <a:pt x="3516" y="2132"/>
                    <a:pt x="3369" y="2132"/>
                  </a:cubicBezTo>
                  <a:cubicBezTo>
                    <a:pt x="2102" y="2099"/>
                    <a:pt x="1835" y="1098"/>
                    <a:pt x="1101" y="331"/>
                  </a:cubicBezTo>
                  <a:cubicBezTo>
                    <a:pt x="1013" y="242"/>
                    <a:pt x="905" y="202"/>
                    <a:pt x="798" y="202"/>
                  </a:cubicBezTo>
                  <a:cubicBezTo>
                    <a:pt x="623" y="202"/>
                    <a:pt x="450" y="311"/>
                    <a:pt x="367" y="498"/>
                  </a:cubicBezTo>
                  <a:cubicBezTo>
                    <a:pt x="0" y="1365"/>
                    <a:pt x="267" y="2266"/>
                    <a:pt x="834" y="3033"/>
                  </a:cubicBezTo>
                  <a:cubicBezTo>
                    <a:pt x="1568" y="3967"/>
                    <a:pt x="2769" y="4167"/>
                    <a:pt x="3870" y="4167"/>
                  </a:cubicBezTo>
                  <a:cubicBezTo>
                    <a:pt x="3927" y="4169"/>
                    <a:pt x="3984" y="4170"/>
                    <a:pt x="4042" y="4170"/>
                  </a:cubicBezTo>
                  <a:cubicBezTo>
                    <a:pt x="5057" y="4170"/>
                    <a:pt x="6102" y="3880"/>
                    <a:pt x="6638" y="2933"/>
                  </a:cubicBezTo>
                  <a:cubicBezTo>
                    <a:pt x="7072" y="2232"/>
                    <a:pt x="7372" y="1332"/>
                    <a:pt x="7072" y="531"/>
                  </a:cubicBezTo>
                  <a:cubicBezTo>
                    <a:pt x="6939" y="156"/>
                    <a:pt x="6670" y="0"/>
                    <a:pt x="63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789100" y="3203400"/>
              <a:ext cx="138475" cy="123300"/>
            </a:xfrm>
            <a:custGeom>
              <a:rect b="b" l="l" r="r" t="t"/>
              <a:pathLst>
                <a:path extrusionOk="0" h="4932" w="5539">
                  <a:moveTo>
                    <a:pt x="2837" y="0"/>
                  </a:moveTo>
                  <a:cubicBezTo>
                    <a:pt x="1776" y="0"/>
                    <a:pt x="754" y="858"/>
                    <a:pt x="434" y="1844"/>
                  </a:cubicBezTo>
                  <a:cubicBezTo>
                    <a:pt x="1" y="3178"/>
                    <a:pt x="835" y="4312"/>
                    <a:pt x="2002" y="4779"/>
                  </a:cubicBezTo>
                  <a:cubicBezTo>
                    <a:pt x="2272" y="4882"/>
                    <a:pt x="2557" y="4932"/>
                    <a:pt x="2840" y="4932"/>
                  </a:cubicBezTo>
                  <a:cubicBezTo>
                    <a:pt x="3569" y="4932"/>
                    <a:pt x="4277" y="4595"/>
                    <a:pt x="4637" y="3945"/>
                  </a:cubicBezTo>
                  <a:cubicBezTo>
                    <a:pt x="4804" y="3712"/>
                    <a:pt x="4971" y="3445"/>
                    <a:pt x="5071" y="3145"/>
                  </a:cubicBezTo>
                  <a:cubicBezTo>
                    <a:pt x="5538" y="1911"/>
                    <a:pt x="4771" y="676"/>
                    <a:pt x="3637" y="176"/>
                  </a:cubicBezTo>
                  <a:cubicBezTo>
                    <a:pt x="3375" y="55"/>
                    <a:pt x="3104" y="0"/>
                    <a:pt x="28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6740225" y="3025175"/>
              <a:ext cx="1790275" cy="1359300"/>
            </a:xfrm>
            <a:custGeom>
              <a:rect b="b" l="l" r="r" t="t"/>
              <a:pathLst>
                <a:path extrusionOk="0" h="54372" w="71611">
                  <a:moveTo>
                    <a:pt x="48094" y="2201"/>
                  </a:moveTo>
                  <a:cubicBezTo>
                    <a:pt x="49261" y="2368"/>
                    <a:pt x="50429" y="2535"/>
                    <a:pt x="51629" y="2602"/>
                  </a:cubicBezTo>
                  <a:cubicBezTo>
                    <a:pt x="53397" y="2702"/>
                    <a:pt x="55265" y="2835"/>
                    <a:pt x="56967" y="3235"/>
                  </a:cubicBezTo>
                  <a:cubicBezTo>
                    <a:pt x="57667" y="3636"/>
                    <a:pt x="58268" y="4136"/>
                    <a:pt x="58634" y="4770"/>
                  </a:cubicBezTo>
                  <a:cubicBezTo>
                    <a:pt x="58668" y="5003"/>
                    <a:pt x="58701" y="5270"/>
                    <a:pt x="58701" y="5537"/>
                  </a:cubicBezTo>
                  <a:cubicBezTo>
                    <a:pt x="58735" y="6604"/>
                    <a:pt x="58868" y="7639"/>
                    <a:pt x="58901" y="8706"/>
                  </a:cubicBezTo>
                  <a:cubicBezTo>
                    <a:pt x="58901" y="12709"/>
                    <a:pt x="58601" y="16645"/>
                    <a:pt x="58401" y="20615"/>
                  </a:cubicBezTo>
                  <a:cubicBezTo>
                    <a:pt x="58201" y="24484"/>
                    <a:pt x="58735" y="28387"/>
                    <a:pt x="58968" y="32223"/>
                  </a:cubicBezTo>
                  <a:cubicBezTo>
                    <a:pt x="59068" y="34024"/>
                    <a:pt x="58835" y="35859"/>
                    <a:pt x="58701" y="37627"/>
                  </a:cubicBezTo>
                  <a:cubicBezTo>
                    <a:pt x="58534" y="39762"/>
                    <a:pt x="58368" y="41930"/>
                    <a:pt x="57967" y="44031"/>
                  </a:cubicBezTo>
                  <a:cubicBezTo>
                    <a:pt x="57667" y="45866"/>
                    <a:pt x="57967" y="47701"/>
                    <a:pt x="57467" y="49535"/>
                  </a:cubicBezTo>
                  <a:cubicBezTo>
                    <a:pt x="57267" y="50402"/>
                    <a:pt x="56633" y="51537"/>
                    <a:pt x="55666" y="51537"/>
                  </a:cubicBezTo>
                  <a:cubicBezTo>
                    <a:pt x="54803" y="51537"/>
                    <a:pt x="53970" y="51366"/>
                    <a:pt x="53112" y="51366"/>
                  </a:cubicBezTo>
                  <a:cubicBezTo>
                    <a:pt x="53040" y="51366"/>
                    <a:pt x="52969" y="51367"/>
                    <a:pt x="52897" y="51370"/>
                  </a:cubicBezTo>
                  <a:cubicBezTo>
                    <a:pt x="49861" y="51403"/>
                    <a:pt x="46826" y="51670"/>
                    <a:pt x="43790" y="52037"/>
                  </a:cubicBezTo>
                  <a:cubicBezTo>
                    <a:pt x="43290" y="52026"/>
                    <a:pt x="42793" y="52022"/>
                    <a:pt x="42299" y="52022"/>
                  </a:cubicBezTo>
                  <a:cubicBezTo>
                    <a:pt x="41311" y="52022"/>
                    <a:pt x="40332" y="52037"/>
                    <a:pt x="39354" y="52037"/>
                  </a:cubicBezTo>
                  <a:cubicBezTo>
                    <a:pt x="37086" y="52037"/>
                    <a:pt x="34832" y="51993"/>
                    <a:pt x="32574" y="51993"/>
                  </a:cubicBezTo>
                  <a:cubicBezTo>
                    <a:pt x="31445" y="51993"/>
                    <a:pt x="30314" y="52004"/>
                    <a:pt x="29180" y="52037"/>
                  </a:cubicBezTo>
                  <a:cubicBezTo>
                    <a:pt x="27248" y="52103"/>
                    <a:pt x="25315" y="52198"/>
                    <a:pt x="23383" y="52198"/>
                  </a:cubicBezTo>
                  <a:cubicBezTo>
                    <a:pt x="22380" y="52198"/>
                    <a:pt x="21377" y="52172"/>
                    <a:pt x="20374" y="52104"/>
                  </a:cubicBezTo>
                  <a:cubicBezTo>
                    <a:pt x="20074" y="52070"/>
                    <a:pt x="19773" y="52070"/>
                    <a:pt x="19473" y="52004"/>
                  </a:cubicBezTo>
                  <a:cubicBezTo>
                    <a:pt x="19173" y="51970"/>
                    <a:pt x="18873" y="51937"/>
                    <a:pt x="18572" y="51904"/>
                  </a:cubicBezTo>
                  <a:cubicBezTo>
                    <a:pt x="17839" y="51803"/>
                    <a:pt x="17105" y="51637"/>
                    <a:pt x="16404" y="51470"/>
                  </a:cubicBezTo>
                  <a:cubicBezTo>
                    <a:pt x="13936" y="50869"/>
                    <a:pt x="13135" y="49135"/>
                    <a:pt x="13135" y="46767"/>
                  </a:cubicBezTo>
                  <a:cubicBezTo>
                    <a:pt x="13102" y="42830"/>
                    <a:pt x="13169" y="38961"/>
                    <a:pt x="13002" y="35058"/>
                  </a:cubicBezTo>
                  <a:cubicBezTo>
                    <a:pt x="12802" y="30688"/>
                    <a:pt x="12335" y="26385"/>
                    <a:pt x="12535" y="22049"/>
                  </a:cubicBezTo>
                  <a:cubicBezTo>
                    <a:pt x="12668" y="19480"/>
                    <a:pt x="12668" y="16845"/>
                    <a:pt x="12535" y="14277"/>
                  </a:cubicBezTo>
                  <a:cubicBezTo>
                    <a:pt x="12602" y="12742"/>
                    <a:pt x="12668" y="11208"/>
                    <a:pt x="12702" y="9640"/>
                  </a:cubicBezTo>
                  <a:cubicBezTo>
                    <a:pt x="12735" y="8439"/>
                    <a:pt x="12535" y="7238"/>
                    <a:pt x="12501" y="6004"/>
                  </a:cubicBezTo>
                  <a:cubicBezTo>
                    <a:pt x="12635" y="5404"/>
                    <a:pt x="12802" y="4837"/>
                    <a:pt x="13035" y="4236"/>
                  </a:cubicBezTo>
                  <a:cubicBezTo>
                    <a:pt x="13035" y="4236"/>
                    <a:pt x="13035" y="4203"/>
                    <a:pt x="13035" y="4203"/>
                  </a:cubicBezTo>
                  <a:cubicBezTo>
                    <a:pt x="13369" y="3769"/>
                    <a:pt x="13769" y="3335"/>
                    <a:pt x="14336" y="2969"/>
                  </a:cubicBezTo>
                  <a:cubicBezTo>
                    <a:pt x="14636" y="2768"/>
                    <a:pt x="15037" y="2635"/>
                    <a:pt x="15470" y="2535"/>
                  </a:cubicBezTo>
                  <a:cubicBezTo>
                    <a:pt x="15937" y="2468"/>
                    <a:pt x="16404" y="2468"/>
                    <a:pt x="16805" y="2468"/>
                  </a:cubicBezTo>
                  <a:cubicBezTo>
                    <a:pt x="17023" y="2481"/>
                    <a:pt x="17241" y="2486"/>
                    <a:pt x="17460" y="2486"/>
                  </a:cubicBezTo>
                  <a:cubicBezTo>
                    <a:pt x="18409" y="2486"/>
                    <a:pt x="19358" y="2383"/>
                    <a:pt x="20307" y="2301"/>
                  </a:cubicBezTo>
                  <a:cubicBezTo>
                    <a:pt x="21074" y="2301"/>
                    <a:pt x="21841" y="2301"/>
                    <a:pt x="22609" y="2268"/>
                  </a:cubicBezTo>
                  <a:cubicBezTo>
                    <a:pt x="23093" y="2307"/>
                    <a:pt x="23577" y="2321"/>
                    <a:pt x="24062" y="2321"/>
                  </a:cubicBezTo>
                  <a:cubicBezTo>
                    <a:pt x="24811" y="2321"/>
                    <a:pt x="25561" y="2288"/>
                    <a:pt x="26311" y="2268"/>
                  </a:cubicBezTo>
                  <a:lnTo>
                    <a:pt x="28213" y="2268"/>
                  </a:lnTo>
                  <a:cubicBezTo>
                    <a:pt x="28346" y="2301"/>
                    <a:pt x="28446" y="2301"/>
                    <a:pt x="28580" y="2301"/>
                  </a:cubicBezTo>
                  <a:cubicBezTo>
                    <a:pt x="28963" y="2318"/>
                    <a:pt x="29347" y="2326"/>
                    <a:pt x="29730" y="2326"/>
                  </a:cubicBezTo>
                  <a:cubicBezTo>
                    <a:pt x="30114" y="2326"/>
                    <a:pt x="30498" y="2318"/>
                    <a:pt x="30881" y="2301"/>
                  </a:cubicBezTo>
                  <a:lnTo>
                    <a:pt x="41522" y="2301"/>
                  </a:lnTo>
                  <a:cubicBezTo>
                    <a:pt x="43724" y="2301"/>
                    <a:pt x="45892" y="2268"/>
                    <a:pt x="48094" y="2201"/>
                  </a:cubicBezTo>
                  <a:close/>
                  <a:moveTo>
                    <a:pt x="39005" y="0"/>
                  </a:moveTo>
                  <a:cubicBezTo>
                    <a:pt x="36263" y="0"/>
                    <a:pt x="33522" y="103"/>
                    <a:pt x="30781" y="167"/>
                  </a:cubicBezTo>
                  <a:cubicBezTo>
                    <a:pt x="29647" y="400"/>
                    <a:pt x="28480" y="533"/>
                    <a:pt x="27345" y="533"/>
                  </a:cubicBezTo>
                  <a:cubicBezTo>
                    <a:pt x="27312" y="567"/>
                    <a:pt x="27312" y="567"/>
                    <a:pt x="27312" y="567"/>
                  </a:cubicBezTo>
                  <a:lnTo>
                    <a:pt x="27012" y="533"/>
                  </a:lnTo>
                  <a:lnTo>
                    <a:pt x="26411" y="533"/>
                  </a:lnTo>
                  <a:cubicBezTo>
                    <a:pt x="25577" y="567"/>
                    <a:pt x="24744" y="634"/>
                    <a:pt x="23876" y="734"/>
                  </a:cubicBezTo>
                  <a:cubicBezTo>
                    <a:pt x="22556" y="676"/>
                    <a:pt x="21261" y="520"/>
                    <a:pt x="19926" y="520"/>
                  </a:cubicBezTo>
                  <a:cubicBezTo>
                    <a:pt x="19709" y="520"/>
                    <a:pt x="19492" y="524"/>
                    <a:pt x="19273" y="533"/>
                  </a:cubicBezTo>
                  <a:cubicBezTo>
                    <a:pt x="18412" y="563"/>
                    <a:pt x="17603" y="672"/>
                    <a:pt x="16777" y="672"/>
                  </a:cubicBezTo>
                  <a:cubicBezTo>
                    <a:pt x="16675" y="672"/>
                    <a:pt x="16573" y="671"/>
                    <a:pt x="16471" y="667"/>
                  </a:cubicBezTo>
                  <a:cubicBezTo>
                    <a:pt x="16311" y="655"/>
                    <a:pt x="16153" y="650"/>
                    <a:pt x="15998" y="650"/>
                  </a:cubicBezTo>
                  <a:cubicBezTo>
                    <a:pt x="15250" y="650"/>
                    <a:pt x="14554" y="779"/>
                    <a:pt x="13836" y="1000"/>
                  </a:cubicBezTo>
                  <a:cubicBezTo>
                    <a:pt x="12568" y="1401"/>
                    <a:pt x="11734" y="1934"/>
                    <a:pt x="11167" y="3135"/>
                  </a:cubicBezTo>
                  <a:cubicBezTo>
                    <a:pt x="10433" y="4636"/>
                    <a:pt x="10767" y="6471"/>
                    <a:pt x="10834" y="8072"/>
                  </a:cubicBezTo>
                  <a:cubicBezTo>
                    <a:pt x="10834" y="8873"/>
                    <a:pt x="11034" y="9607"/>
                    <a:pt x="11034" y="10374"/>
                  </a:cubicBezTo>
                  <a:cubicBezTo>
                    <a:pt x="11000" y="11274"/>
                    <a:pt x="10934" y="12142"/>
                    <a:pt x="10867" y="13009"/>
                  </a:cubicBezTo>
                  <a:cubicBezTo>
                    <a:pt x="10800" y="13876"/>
                    <a:pt x="10867" y="14777"/>
                    <a:pt x="10867" y="15644"/>
                  </a:cubicBezTo>
                  <a:cubicBezTo>
                    <a:pt x="10867" y="16645"/>
                    <a:pt x="10667" y="17612"/>
                    <a:pt x="10667" y="18613"/>
                  </a:cubicBezTo>
                  <a:cubicBezTo>
                    <a:pt x="10700" y="20181"/>
                    <a:pt x="10667" y="21782"/>
                    <a:pt x="10633" y="23350"/>
                  </a:cubicBezTo>
                  <a:cubicBezTo>
                    <a:pt x="10133" y="22716"/>
                    <a:pt x="9633" y="22049"/>
                    <a:pt x="9099" y="21415"/>
                  </a:cubicBezTo>
                  <a:cubicBezTo>
                    <a:pt x="8432" y="20548"/>
                    <a:pt x="7731" y="19447"/>
                    <a:pt x="6831" y="18747"/>
                  </a:cubicBezTo>
                  <a:cubicBezTo>
                    <a:pt x="6964" y="18046"/>
                    <a:pt x="6831" y="17312"/>
                    <a:pt x="6797" y="16645"/>
                  </a:cubicBezTo>
                  <a:cubicBezTo>
                    <a:pt x="6764" y="15878"/>
                    <a:pt x="6597" y="15111"/>
                    <a:pt x="6497" y="14310"/>
                  </a:cubicBezTo>
                  <a:cubicBezTo>
                    <a:pt x="6497" y="14043"/>
                    <a:pt x="6464" y="13776"/>
                    <a:pt x="6430" y="13509"/>
                  </a:cubicBezTo>
                  <a:cubicBezTo>
                    <a:pt x="6369" y="13062"/>
                    <a:pt x="5994" y="12851"/>
                    <a:pt x="5612" y="12851"/>
                  </a:cubicBezTo>
                  <a:cubicBezTo>
                    <a:pt x="5166" y="12851"/>
                    <a:pt x="4711" y="13138"/>
                    <a:pt x="4729" y="13676"/>
                  </a:cubicBezTo>
                  <a:cubicBezTo>
                    <a:pt x="4729" y="14076"/>
                    <a:pt x="4796" y="14510"/>
                    <a:pt x="4863" y="14910"/>
                  </a:cubicBezTo>
                  <a:cubicBezTo>
                    <a:pt x="4896" y="15644"/>
                    <a:pt x="4896" y="16345"/>
                    <a:pt x="4929" y="17045"/>
                  </a:cubicBezTo>
                  <a:cubicBezTo>
                    <a:pt x="4929" y="17346"/>
                    <a:pt x="4996" y="17679"/>
                    <a:pt x="5029" y="17979"/>
                  </a:cubicBezTo>
                  <a:cubicBezTo>
                    <a:pt x="4227" y="17578"/>
                    <a:pt x="3302" y="17325"/>
                    <a:pt x="2528" y="17325"/>
                  </a:cubicBezTo>
                  <a:cubicBezTo>
                    <a:pt x="2401" y="17325"/>
                    <a:pt x="2278" y="17331"/>
                    <a:pt x="2161" y="17346"/>
                  </a:cubicBezTo>
                  <a:cubicBezTo>
                    <a:pt x="1460" y="17446"/>
                    <a:pt x="1360" y="18280"/>
                    <a:pt x="1727" y="18713"/>
                  </a:cubicBezTo>
                  <a:cubicBezTo>
                    <a:pt x="2027" y="19180"/>
                    <a:pt x="2561" y="19380"/>
                    <a:pt x="3095" y="19514"/>
                  </a:cubicBezTo>
                  <a:cubicBezTo>
                    <a:pt x="2961" y="19580"/>
                    <a:pt x="2861" y="19614"/>
                    <a:pt x="2761" y="19681"/>
                  </a:cubicBezTo>
                  <a:cubicBezTo>
                    <a:pt x="1894" y="20014"/>
                    <a:pt x="1027" y="20248"/>
                    <a:pt x="393" y="20948"/>
                  </a:cubicBezTo>
                  <a:cubicBezTo>
                    <a:pt x="0" y="21406"/>
                    <a:pt x="442" y="22250"/>
                    <a:pt x="1026" y="22250"/>
                  </a:cubicBezTo>
                  <a:cubicBezTo>
                    <a:pt x="1037" y="22250"/>
                    <a:pt x="1049" y="22250"/>
                    <a:pt x="1060" y="22249"/>
                  </a:cubicBezTo>
                  <a:cubicBezTo>
                    <a:pt x="2361" y="22216"/>
                    <a:pt x="3562" y="21549"/>
                    <a:pt x="4863" y="21315"/>
                  </a:cubicBezTo>
                  <a:cubicBezTo>
                    <a:pt x="5263" y="21248"/>
                    <a:pt x="5463" y="20881"/>
                    <a:pt x="5430" y="20548"/>
                  </a:cubicBezTo>
                  <a:cubicBezTo>
                    <a:pt x="5563" y="20514"/>
                    <a:pt x="5697" y="20514"/>
                    <a:pt x="5830" y="20514"/>
                  </a:cubicBezTo>
                  <a:cubicBezTo>
                    <a:pt x="5963" y="20514"/>
                    <a:pt x="6097" y="20481"/>
                    <a:pt x="6230" y="20414"/>
                  </a:cubicBezTo>
                  <a:cubicBezTo>
                    <a:pt x="7098" y="21148"/>
                    <a:pt x="7865" y="22349"/>
                    <a:pt x="8532" y="23116"/>
                  </a:cubicBezTo>
                  <a:cubicBezTo>
                    <a:pt x="9232" y="23850"/>
                    <a:pt x="9833" y="24818"/>
                    <a:pt x="10567" y="25485"/>
                  </a:cubicBezTo>
                  <a:cubicBezTo>
                    <a:pt x="10533" y="27119"/>
                    <a:pt x="10500" y="28720"/>
                    <a:pt x="10500" y="30321"/>
                  </a:cubicBezTo>
                  <a:cubicBezTo>
                    <a:pt x="10500" y="32123"/>
                    <a:pt x="10633" y="33857"/>
                    <a:pt x="10667" y="35659"/>
                  </a:cubicBezTo>
                  <a:cubicBezTo>
                    <a:pt x="10734" y="37693"/>
                    <a:pt x="11100" y="39661"/>
                    <a:pt x="11167" y="41663"/>
                  </a:cubicBezTo>
                  <a:cubicBezTo>
                    <a:pt x="11267" y="43498"/>
                    <a:pt x="11367" y="45299"/>
                    <a:pt x="11367" y="47133"/>
                  </a:cubicBezTo>
                  <a:cubicBezTo>
                    <a:pt x="11367" y="48901"/>
                    <a:pt x="11501" y="50069"/>
                    <a:pt x="12668" y="51470"/>
                  </a:cubicBezTo>
                  <a:cubicBezTo>
                    <a:pt x="13736" y="52738"/>
                    <a:pt x="14870" y="53104"/>
                    <a:pt x="16471" y="53405"/>
                  </a:cubicBezTo>
                  <a:cubicBezTo>
                    <a:pt x="16835" y="53477"/>
                    <a:pt x="17206" y="53493"/>
                    <a:pt x="17577" y="53493"/>
                  </a:cubicBezTo>
                  <a:cubicBezTo>
                    <a:pt x="17855" y="53493"/>
                    <a:pt x="18133" y="53484"/>
                    <a:pt x="18409" y="53484"/>
                  </a:cubicBezTo>
                  <a:cubicBezTo>
                    <a:pt x="18609" y="53484"/>
                    <a:pt x="18809" y="53489"/>
                    <a:pt x="19006" y="53505"/>
                  </a:cubicBezTo>
                  <a:cubicBezTo>
                    <a:pt x="20007" y="53605"/>
                    <a:pt x="20974" y="53838"/>
                    <a:pt x="22008" y="53905"/>
                  </a:cubicBezTo>
                  <a:cubicBezTo>
                    <a:pt x="23735" y="53998"/>
                    <a:pt x="25377" y="54176"/>
                    <a:pt x="27117" y="54176"/>
                  </a:cubicBezTo>
                  <a:cubicBezTo>
                    <a:pt x="27259" y="54176"/>
                    <a:pt x="27402" y="54174"/>
                    <a:pt x="27546" y="54172"/>
                  </a:cubicBezTo>
                  <a:cubicBezTo>
                    <a:pt x="27711" y="54169"/>
                    <a:pt x="27877" y="54168"/>
                    <a:pt x="28043" y="54168"/>
                  </a:cubicBezTo>
                  <a:cubicBezTo>
                    <a:pt x="30045" y="54168"/>
                    <a:pt x="32048" y="54341"/>
                    <a:pt x="34050" y="54372"/>
                  </a:cubicBezTo>
                  <a:cubicBezTo>
                    <a:pt x="37719" y="54372"/>
                    <a:pt x="41355" y="53905"/>
                    <a:pt x="44991" y="53571"/>
                  </a:cubicBezTo>
                  <a:cubicBezTo>
                    <a:pt x="46092" y="53438"/>
                    <a:pt x="47260" y="53405"/>
                    <a:pt x="48394" y="53338"/>
                  </a:cubicBezTo>
                  <a:cubicBezTo>
                    <a:pt x="49194" y="53338"/>
                    <a:pt x="49995" y="53305"/>
                    <a:pt x="50829" y="53271"/>
                  </a:cubicBezTo>
                  <a:cubicBezTo>
                    <a:pt x="50999" y="53264"/>
                    <a:pt x="51171" y="53261"/>
                    <a:pt x="51344" y="53261"/>
                  </a:cubicBezTo>
                  <a:cubicBezTo>
                    <a:pt x="52191" y="53261"/>
                    <a:pt x="53067" y="53332"/>
                    <a:pt x="53940" y="53332"/>
                  </a:cubicBezTo>
                  <a:cubicBezTo>
                    <a:pt x="54566" y="53332"/>
                    <a:pt x="55189" y="53296"/>
                    <a:pt x="55799" y="53171"/>
                  </a:cubicBezTo>
                  <a:lnTo>
                    <a:pt x="56133" y="53171"/>
                  </a:lnTo>
                  <a:cubicBezTo>
                    <a:pt x="57200" y="53004"/>
                    <a:pt x="57901" y="52437"/>
                    <a:pt x="58401" y="51637"/>
                  </a:cubicBezTo>
                  <a:cubicBezTo>
                    <a:pt x="59135" y="50536"/>
                    <a:pt x="59268" y="49035"/>
                    <a:pt x="59502" y="47701"/>
                  </a:cubicBezTo>
                  <a:cubicBezTo>
                    <a:pt x="59935" y="44832"/>
                    <a:pt x="60302" y="42097"/>
                    <a:pt x="60369" y="39194"/>
                  </a:cubicBezTo>
                  <a:cubicBezTo>
                    <a:pt x="60369" y="38394"/>
                    <a:pt x="60369" y="37627"/>
                    <a:pt x="60336" y="36826"/>
                  </a:cubicBezTo>
                  <a:cubicBezTo>
                    <a:pt x="60402" y="35825"/>
                    <a:pt x="60502" y="34791"/>
                    <a:pt x="60536" y="33791"/>
                  </a:cubicBezTo>
                  <a:cubicBezTo>
                    <a:pt x="60603" y="31389"/>
                    <a:pt x="60369" y="28987"/>
                    <a:pt x="60202" y="26619"/>
                  </a:cubicBezTo>
                  <a:cubicBezTo>
                    <a:pt x="60202" y="26585"/>
                    <a:pt x="60236" y="26552"/>
                    <a:pt x="60269" y="26519"/>
                  </a:cubicBezTo>
                  <a:cubicBezTo>
                    <a:pt x="61070" y="25084"/>
                    <a:pt x="62337" y="23817"/>
                    <a:pt x="63438" y="22683"/>
                  </a:cubicBezTo>
                  <a:cubicBezTo>
                    <a:pt x="64172" y="21915"/>
                    <a:pt x="64806" y="20948"/>
                    <a:pt x="65539" y="20181"/>
                  </a:cubicBezTo>
                  <a:cubicBezTo>
                    <a:pt x="65567" y="20183"/>
                    <a:pt x="65595" y="20184"/>
                    <a:pt x="65622" y="20184"/>
                  </a:cubicBezTo>
                  <a:cubicBezTo>
                    <a:pt x="66024" y="20184"/>
                    <a:pt x="66392" y="19959"/>
                    <a:pt x="66674" y="19647"/>
                  </a:cubicBezTo>
                  <a:cubicBezTo>
                    <a:pt x="67174" y="19580"/>
                    <a:pt x="67874" y="19580"/>
                    <a:pt x="68008" y="19580"/>
                  </a:cubicBezTo>
                  <a:cubicBezTo>
                    <a:pt x="68146" y="19569"/>
                    <a:pt x="68285" y="19564"/>
                    <a:pt x="68425" y="19564"/>
                  </a:cubicBezTo>
                  <a:cubicBezTo>
                    <a:pt x="68956" y="19564"/>
                    <a:pt x="69499" y="19630"/>
                    <a:pt x="70044" y="19630"/>
                  </a:cubicBezTo>
                  <a:cubicBezTo>
                    <a:pt x="70188" y="19630"/>
                    <a:pt x="70332" y="19625"/>
                    <a:pt x="70476" y="19614"/>
                  </a:cubicBezTo>
                  <a:cubicBezTo>
                    <a:pt x="71310" y="19580"/>
                    <a:pt x="71610" y="18413"/>
                    <a:pt x="70743" y="18113"/>
                  </a:cubicBezTo>
                  <a:cubicBezTo>
                    <a:pt x="70144" y="17882"/>
                    <a:pt x="69497" y="17811"/>
                    <a:pt x="68846" y="17811"/>
                  </a:cubicBezTo>
                  <a:cubicBezTo>
                    <a:pt x="68555" y="17811"/>
                    <a:pt x="68263" y="17825"/>
                    <a:pt x="67974" y="17846"/>
                  </a:cubicBezTo>
                  <a:cubicBezTo>
                    <a:pt x="68608" y="16945"/>
                    <a:pt x="69375" y="15944"/>
                    <a:pt x="69442" y="14944"/>
                  </a:cubicBezTo>
                  <a:cubicBezTo>
                    <a:pt x="69512" y="14365"/>
                    <a:pt x="69066" y="14075"/>
                    <a:pt x="68598" y="14075"/>
                  </a:cubicBezTo>
                  <a:cubicBezTo>
                    <a:pt x="68392" y="14075"/>
                    <a:pt x="68181" y="14131"/>
                    <a:pt x="68008" y="14243"/>
                  </a:cubicBezTo>
                  <a:cubicBezTo>
                    <a:pt x="67107" y="14910"/>
                    <a:pt x="66473" y="15778"/>
                    <a:pt x="65873" y="16712"/>
                  </a:cubicBezTo>
                  <a:cubicBezTo>
                    <a:pt x="65873" y="16478"/>
                    <a:pt x="65840" y="16211"/>
                    <a:pt x="65840" y="15978"/>
                  </a:cubicBezTo>
                  <a:cubicBezTo>
                    <a:pt x="65773" y="15077"/>
                    <a:pt x="65606" y="14143"/>
                    <a:pt x="64839" y="13609"/>
                  </a:cubicBezTo>
                  <a:cubicBezTo>
                    <a:pt x="64731" y="13533"/>
                    <a:pt x="64609" y="13498"/>
                    <a:pt x="64488" y="13498"/>
                  </a:cubicBezTo>
                  <a:cubicBezTo>
                    <a:pt x="64081" y="13498"/>
                    <a:pt x="63676" y="13881"/>
                    <a:pt x="63805" y="14343"/>
                  </a:cubicBezTo>
                  <a:cubicBezTo>
                    <a:pt x="63905" y="14710"/>
                    <a:pt x="64105" y="15044"/>
                    <a:pt x="64272" y="15411"/>
                  </a:cubicBezTo>
                  <a:cubicBezTo>
                    <a:pt x="64339" y="15811"/>
                    <a:pt x="64305" y="16311"/>
                    <a:pt x="64305" y="16712"/>
                  </a:cubicBezTo>
                  <a:cubicBezTo>
                    <a:pt x="64305" y="17279"/>
                    <a:pt x="64372" y="17879"/>
                    <a:pt x="64472" y="18446"/>
                  </a:cubicBezTo>
                  <a:cubicBezTo>
                    <a:pt x="63605" y="19247"/>
                    <a:pt x="62971" y="20448"/>
                    <a:pt x="62237" y="21315"/>
                  </a:cubicBezTo>
                  <a:cubicBezTo>
                    <a:pt x="61537" y="22149"/>
                    <a:pt x="60736" y="22983"/>
                    <a:pt x="60035" y="23917"/>
                  </a:cubicBezTo>
                  <a:cubicBezTo>
                    <a:pt x="60002" y="23417"/>
                    <a:pt x="60002" y="22950"/>
                    <a:pt x="60002" y="22483"/>
                  </a:cubicBezTo>
                  <a:lnTo>
                    <a:pt x="60002" y="22016"/>
                  </a:lnTo>
                  <a:cubicBezTo>
                    <a:pt x="60002" y="18046"/>
                    <a:pt x="60536" y="14110"/>
                    <a:pt x="60536" y="10140"/>
                  </a:cubicBezTo>
                  <a:cubicBezTo>
                    <a:pt x="60536" y="8339"/>
                    <a:pt x="60369" y="6604"/>
                    <a:pt x="60336" y="4803"/>
                  </a:cubicBezTo>
                  <a:cubicBezTo>
                    <a:pt x="60269" y="3402"/>
                    <a:pt x="59402" y="2435"/>
                    <a:pt x="58201" y="1901"/>
                  </a:cubicBezTo>
                  <a:cubicBezTo>
                    <a:pt x="57267" y="1501"/>
                    <a:pt x="56166" y="1401"/>
                    <a:pt x="55132" y="1301"/>
                  </a:cubicBezTo>
                  <a:cubicBezTo>
                    <a:pt x="53836" y="930"/>
                    <a:pt x="52435" y="812"/>
                    <a:pt x="50996" y="812"/>
                  </a:cubicBezTo>
                  <a:cubicBezTo>
                    <a:pt x="50620" y="812"/>
                    <a:pt x="50241" y="820"/>
                    <a:pt x="49861" y="834"/>
                  </a:cubicBezTo>
                  <a:cubicBezTo>
                    <a:pt x="47827" y="600"/>
                    <a:pt x="45825" y="233"/>
                    <a:pt x="43790" y="133"/>
                  </a:cubicBezTo>
                  <a:cubicBezTo>
                    <a:pt x="42195" y="35"/>
                    <a:pt x="40600" y="0"/>
                    <a:pt x="39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17"/>
          <p:cNvSpPr/>
          <p:nvPr/>
        </p:nvSpPr>
        <p:spPr>
          <a:xfrm>
            <a:off x="4093473" y="2457865"/>
            <a:ext cx="1046557" cy="1115277"/>
          </a:xfrm>
          <a:custGeom>
            <a:rect b="b" l="l" r="r" t="t"/>
            <a:pathLst>
              <a:path extrusionOk="0" h="51711" w="48536">
                <a:moveTo>
                  <a:pt x="24746" y="17564"/>
                </a:moveTo>
                <a:cubicBezTo>
                  <a:pt x="26369" y="17564"/>
                  <a:pt x="28000" y="17840"/>
                  <a:pt x="29589" y="18157"/>
                </a:cubicBezTo>
                <a:cubicBezTo>
                  <a:pt x="29500" y="18157"/>
                  <a:pt x="29411" y="18172"/>
                  <a:pt x="29322" y="18172"/>
                </a:cubicBezTo>
                <a:cubicBezTo>
                  <a:pt x="29277" y="18172"/>
                  <a:pt x="29233" y="18168"/>
                  <a:pt x="29188" y="18157"/>
                </a:cubicBezTo>
                <a:cubicBezTo>
                  <a:pt x="27752" y="17881"/>
                  <a:pt x="26270" y="17582"/>
                  <a:pt x="24799" y="17582"/>
                </a:cubicBezTo>
                <a:cubicBezTo>
                  <a:pt x="24493" y="17582"/>
                  <a:pt x="24188" y="17595"/>
                  <a:pt x="23884" y="17624"/>
                </a:cubicBezTo>
                <a:cubicBezTo>
                  <a:pt x="23804" y="17624"/>
                  <a:pt x="23723" y="17611"/>
                  <a:pt x="23642" y="17609"/>
                </a:cubicBezTo>
                <a:lnTo>
                  <a:pt x="23642" y="17609"/>
                </a:lnTo>
                <a:cubicBezTo>
                  <a:pt x="24009" y="17578"/>
                  <a:pt x="24377" y="17564"/>
                  <a:pt x="24746" y="17564"/>
                </a:cubicBezTo>
                <a:close/>
                <a:moveTo>
                  <a:pt x="33854" y="41133"/>
                </a:moveTo>
                <a:cubicBezTo>
                  <a:pt x="33937" y="41133"/>
                  <a:pt x="34029" y="41164"/>
                  <a:pt x="34115" y="41164"/>
                </a:cubicBezTo>
                <a:cubicBezTo>
                  <a:pt x="34143" y="41164"/>
                  <a:pt x="34170" y="41161"/>
                  <a:pt x="34197" y="41152"/>
                </a:cubicBezTo>
                <a:lnTo>
                  <a:pt x="34197" y="41152"/>
                </a:lnTo>
                <a:cubicBezTo>
                  <a:pt x="33472" y="41449"/>
                  <a:pt x="32748" y="41776"/>
                  <a:pt x="31990" y="41874"/>
                </a:cubicBezTo>
                <a:cubicBezTo>
                  <a:pt x="31768" y="41908"/>
                  <a:pt x="31531" y="41930"/>
                  <a:pt x="31292" y="41930"/>
                </a:cubicBezTo>
                <a:cubicBezTo>
                  <a:pt x="30819" y="41930"/>
                  <a:pt x="30341" y="41842"/>
                  <a:pt x="29965" y="41581"/>
                </a:cubicBezTo>
                <a:lnTo>
                  <a:pt x="29965" y="41581"/>
                </a:lnTo>
                <a:cubicBezTo>
                  <a:pt x="29977" y="41587"/>
                  <a:pt x="29995" y="41589"/>
                  <a:pt x="30015" y="41589"/>
                </a:cubicBezTo>
                <a:cubicBezTo>
                  <a:pt x="30067" y="41589"/>
                  <a:pt x="30133" y="41574"/>
                  <a:pt x="30156" y="41574"/>
                </a:cubicBezTo>
                <a:cubicBezTo>
                  <a:pt x="30200" y="41574"/>
                  <a:pt x="30274" y="41559"/>
                  <a:pt x="30329" y="41559"/>
                </a:cubicBezTo>
                <a:cubicBezTo>
                  <a:pt x="30356" y="41559"/>
                  <a:pt x="30378" y="41563"/>
                  <a:pt x="30389" y="41574"/>
                </a:cubicBezTo>
                <a:cubicBezTo>
                  <a:pt x="30623" y="41774"/>
                  <a:pt x="30923" y="41874"/>
                  <a:pt x="31223" y="41908"/>
                </a:cubicBezTo>
                <a:lnTo>
                  <a:pt x="31323" y="41908"/>
                </a:lnTo>
                <a:cubicBezTo>
                  <a:pt x="31423" y="41908"/>
                  <a:pt x="31523" y="41908"/>
                  <a:pt x="31590" y="41874"/>
                </a:cubicBezTo>
                <a:cubicBezTo>
                  <a:pt x="31757" y="41874"/>
                  <a:pt x="31924" y="41841"/>
                  <a:pt x="32057" y="41774"/>
                </a:cubicBezTo>
                <a:cubicBezTo>
                  <a:pt x="32657" y="41641"/>
                  <a:pt x="33224" y="41374"/>
                  <a:pt x="33792" y="41140"/>
                </a:cubicBezTo>
                <a:cubicBezTo>
                  <a:pt x="33812" y="41135"/>
                  <a:pt x="33832" y="41133"/>
                  <a:pt x="33854" y="41133"/>
                </a:cubicBezTo>
                <a:close/>
                <a:moveTo>
                  <a:pt x="40230" y="1"/>
                </a:moveTo>
                <a:cubicBezTo>
                  <a:pt x="38746" y="1"/>
                  <a:pt x="37111" y="411"/>
                  <a:pt x="35826" y="411"/>
                </a:cubicBezTo>
                <a:cubicBezTo>
                  <a:pt x="35648" y="410"/>
                  <a:pt x="35470" y="409"/>
                  <a:pt x="35291" y="409"/>
                </a:cubicBezTo>
                <a:cubicBezTo>
                  <a:pt x="32439" y="409"/>
                  <a:pt x="29586" y="621"/>
                  <a:pt x="26711" y="621"/>
                </a:cubicBezTo>
                <a:cubicBezTo>
                  <a:pt x="26370" y="621"/>
                  <a:pt x="26028" y="618"/>
                  <a:pt x="25686" y="611"/>
                </a:cubicBezTo>
                <a:cubicBezTo>
                  <a:pt x="25375" y="606"/>
                  <a:pt x="25065" y="603"/>
                  <a:pt x="24755" y="603"/>
                </a:cubicBezTo>
                <a:cubicBezTo>
                  <a:pt x="21973" y="603"/>
                  <a:pt x="19206" y="808"/>
                  <a:pt x="16427" y="808"/>
                </a:cubicBezTo>
                <a:cubicBezTo>
                  <a:pt x="15856" y="808"/>
                  <a:pt x="15284" y="799"/>
                  <a:pt x="14711" y="778"/>
                </a:cubicBezTo>
                <a:cubicBezTo>
                  <a:pt x="14189" y="756"/>
                  <a:pt x="13666" y="752"/>
                  <a:pt x="13143" y="752"/>
                </a:cubicBezTo>
                <a:cubicBezTo>
                  <a:pt x="12882" y="752"/>
                  <a:pt x="12621" y="753"/>
                  <a:pt x="12360" y="753"/>
                </a:cubicBezTo>
                <a:cubicBezTo>
                  <a:pt x="11576" y="753"/>
                  <a:pt x="10792" y="745"/>
                  <a:pt x="10008" y="678"/>
                </a:cubicBezTo>
                <a:cubicBezTo>
                  <a:pt x="9565" y="635"/>
                  <a:pt x="9122" y="605"/>
                  <a:pt x="8684" y="605"/>
                </a:cubicBezTo>
                <a:cubicBezTo>
                  <a:pt x="8100" y="605"/>
                  <a:pt x="7525" y="659"/>
                  <a:pt x="6972" y="812"/>
                </a:cubicBezTo>
                <a:cubicBezTo>
                  <a:pt x="6428" y="624"/>
                  <a:pt x="5858" y="515"/>
                  <a:pt x="5288" y="515"/>
                </a:cubicBezTo>
                <a:cubicBezTo>
                  <a:pt x="4740" y="515"/>
                  <a:pt x="4193" y="616"/>
                  <a:pt x="3670" y="845"/>
                </a:cubicBezTo>
                <a:cubicBezTo>
                  <a:pt x="935" y="1979"/>
                  <a:pt x="1" y="4614"/>
                  <a:pt x="801" y="7383"/>
                </a:cubicBezTo>
                <a:cubicBezTo>
                  <a:pt x="534" y="8017"/>
                  <a:pt x="334" y="8617"/>
                  <a:pt x="201" y="9318"/>
                </a:cubicBezTo>
                <a:cubicBezTo>
                  <a:pt x="935" y="9818"/>
                  <a:pt x="1102" y="10785"/>
                  <a:pt x="701" y="11519"/>
                </a:cubicBezTo>
                <a:cubicBezTo>
                  <a:pt x="601" y="11686"/>
                  <a:pt x="534" y="11819"/>
                  <a:pt x="468" y="11953"/>
                </a:cubicBezTo>
                <a:cubicBezTo>
                  <a:pt x="601" y="12453"/>
                  <a:pt x="735" y="12954"/>
                  <a:pt x="835" y="13421"/>
                </a:cubicBezTo>
                <a:cubicBezTo>
                  <a:pt x="1102" y="14488"/>
                  <a:pt x="1135" y="15689"/>
                  <a:pt x="1235" y="16856"/>
                </a:cubicBezTo>
                <a:cubicBezTo>
                  <a:pt x="768" y="17157"/>
                  <a:pt x="434" y="17624"/>
                  <a:pt x="434" y="18291"/>
                </a:cubicBezTo>
                <a:cubicBezTo>
                  <a:pt x="468" y="19592"/>
                  <a:pt x="434" y="20859"/>
                  <a:pt x="401" y="22160"/>
                </a:cubicBezTo>
                <a:cubicBezTo>
                  <a:pt x="368" y="23161"/>
                  <a:pt x="568" y="24062"/>
                  <a:pt x="601" y="25029"/>
                </a:cubicBezTo>
                <a:cubicBezTo>
                  <a:pt x="635" y="27531"/>
                  <a:pt x="1135" y="30233"/>
                  <a:pt x="1535" y="32668"/>
                </a:cubicBezTo>
                <a:cubicBezTo>
                  <a:pt x="1602" y="33001"/>
                  <a:pt x="1702" y="33268"/>
                  <a:pt x="1835" y="33468"/>
                </a:cubicBezTo>
                <a:cubicBezTo>
                  <a:pt x="1669" y="35470"/>
                  <a:pt x="1435" y="37438"/>
                  <a:pt x="1402" y="39439"/>
                </a:cubicBezTo>
                <a:cubicBezTo>
                  <a:pt x="1402" y="41207"/>
                  <a:pt x="1569" y="43042"/>
                  <a:pt x="1702" y="44810"/>
                </a:cubicBezTo>
                <a:cubicBezTo>
                  <a:pt x="1835" y="46845"/>
                  <a:pt x="1735" y="48446"/>
                  <a:pt x="3703" y="49647"/>
                </a:cubicBezTo>
                <a:cubicBezTo>
                  <a:pt x="3970" y="49813"/>
                  <a:pt x="4270" y="49913"/>
                  <a:pt x="4537" y="49980"/>
                </a:cubicBezTo>
                <a:cubicBezTo>
                  <a:pt x="5405" y="50847"/>
                  <a:pt x="5838" y="50881"/>
                  <a:pt x="7373" y="50881"/>
                </a:cubicBezTo>
                <a:cubicBezTo>
                  <a:pt x="9474" y="50914"/>
                  <a:pt x="11542" y="50981"/>
                  <a:pt x="13644" y="51148"/>
                </a:cubicBezTo>
                <a:cubicBezTo>
                  <a:pt x="15845" y="51314"/>
                  <a:pt x="18055" y="51348"/>
                  <a:pt x="20265" y="51348"/>
                </a:cubicBezTo>
                <a:cubicBezTo>
                  <a:pt x="21738" y="51348"/>
                  <a:pt x="23212" y="51333"/>
                  <a:pt x="24683" y="51333"/>
                </a:cubicBezTo>
                <a:cubicBezTo>
                  <a:pt x="25418" y="51333"/>
                  <a:pt x="26153" y="51337"/>
                  <a:pt x="26887" y="51348"/>
                </a:cubicBezTo>
                <a:cubicBezTo>
                  <a:pt x="29288" y="51348"/>
                  <a:pt x="31657" y="51448"/>
                  <a:pt x="34025" y="51515"/>
                </a:cubicBezTo>
                <a:cubicBezTo>
                  <a:pt x="34166" y="51517"/>
                  <a:pt x="34307" y="51518"/>
                  <a:pt x="34448" y="51518"/>
                </a:cubicBezTo>
                <a:cubicBezTo>
                  <a:pt x="35454" y="51518"/>
                  <a:pt x="36482" y="51466"/>
                  <a:pt x="37507" y="51466"/>
                </a:cubicBezTo>
                <a:cubicBezTo>
                  <a:pt x="38389" y="51466"/>
                  <a:pt x="39268" y="51504"/>
                  <a:pt x="40129" y="51648"/>
                </a:cubicBezTo>
                <a:cubicBezTo>
                  <a:pt x="40373" y="51692"/>
                  <a:pt x="40643" y="51711"/>
                  <a:pt x="40929" y="51711"/>
                </a:cubicBezTo>
                <a:cubicBezTo>
                  <a:pt x="42167" y="51711"/>
                  <a:pt x="43703" y="51352"/>
                  <a:pt x="44733" y="51081"/>
                </a:cubicBezTo>
                <a:cubicBezTo>
                  <a:pt x="46467" y="50647"/>
                  <a:pt x="47535" y="48979"/>
                  <a:pt x="47535" y="47278"/>
                </a:cubicBezTo>
                <a:cubicBezTo>
                  <a:pt x="47535" y="46845"/>
                  <a:pt x="47401" y="46478"/>
                  <a:pt x="47201" y="46177"/>
                </a:cubicBezTo>
                <a:cubicBezTo>
                  <a:pt x="47335" y="46011"/>
                  <a:pt x="47401" y="45810"/>
                  <a:pt x="47468" y="45577"/>
                </a:cubicBezTo>
                <a:cubicBezTo>
                  <a:pt x="47535" y="45210"/>
                  <a:pt x="47568" y="44910"/>
                  <a:pt x="47601" y="44610"/>
                </a:cubicBezTo>
                <a:cubicBezTo>
                  <a:pt x="47835" y="42942"/>
                  <a:pt x="47868" y="41274"/>
                  <a:pt x="48102" y="39606"/>
                </a:cubicBezTo>
                <a:cubicBezTo>
                  <a:pt x="48402" y="37404"/>
                  <a:pt x="48535" y="35069"/>
                  <a:pt x="48335" y="32868"/>
                </a:cubicBezTo>
                <a:cubicBezTo>
                  <a:pt x="48168" y="30666"/>
                  <a:pt x="48269" y="28398"/>
                  <a:pt x="48269" y="26196"/>
                </a:cubicBezTo>
                <a:cubicBezTo>
                  <a:pt x="48302" y="23795"/>
                  <a:pt x="47935" y="21426"/>
                  <a:pt x="48035" y="19058"/>
                </a:cubicBezTo>
                <a:cubicBezTo>
                  <a:pt x="48102" y="17157"/>
                  <a:pt x="48002" y="15222"/>
                  <a:pt x="48002" y="13321"/>
                </a:cubicBezTo>
                <a:cubicBezTo>
                  <a:pt x="48002" y="11152"/>
                  <a:pt x="48102" y="9017"/>
                  <a:pt x="48135" y="6849"/>
                </a:cubicBezTo>
                <a:cubicBezTo>
                  <a:pt x="48202" y="4948"/>
                  <a:pt x="48102" y="3047"/>
                  <a:pt x="46634" y="1646"/>
                </a:cubicBezTo>
                <a:cubicBezTo>
                  <a:pt x="45859" y="917"/>
                  <a:pt x="44952" y="652"/>
                  <a:pt x="44017" y="652"/>
                </a:cubicBezTo>
                <a:cubicBezTo>
                  <a:pt x="43624" y="652"/>
                  <a:pt x="43226" y="699"/>
                  <a:pt x="42831" y="778"/>
                </a:cubicBezTo>
                <a:cubicBezTo>
                  <a:pt x="42127" y="180"/>
                  <a:pt x="41212" y="1"/>
                  <a:pt x="40230" y="1"/>
                </a:cubicBezTo>
                <a:close/>
              </a:path>
            </a:pathLst>
          </a:custGeom>
          <a:solidFill>
            <a:srgbClr val="4DC2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"/>
          <p:cNvSpPr/>
          <p:nvPr/>
        </p:nvSpPr>
        <p:spPr>
          <a:xfrm>
            <a:off x="4087350" y="2473543"/>
            <a:ext cx="1003303" cy="1099123"/>
          </a:xfrm>
          <a:custGeom>
            <a:rect b="b" l="l" r="r" t="t"/>
            <a:pathLst>
              <a:path extrusionOk="0" h="50962" w="46530">
                <a:moveTo>
                  <a:pt x="3453" y="0"/>
                </a:moveTo>
                <a:cubicBezTo>
                  <a:pt x="3366" y="0"/>
                  <a:pt x="3270" y="29"/>
                  <a:pt x="3169" y="94"/>
                </a:cubicBezTo>
                <a:cubicBezTo>
                  <a:pt x="2402" y="594"/>
                  <a:pt x="1702" y="861"/>
                  <a:pt x="1101" y="1562"/>
                </a:cubicBezTo>
                <a:cubicBezTo>
                  <a:pt x="434" y="2362"/>
                  <a:pt x="201" y="3530"/>
                  <a:pt x="101" y="4497"/>
                </a:cubicBezTo>
                <a:cubicBezTo>
                  <a:pt x="0" y="5798"/>
                  <a:pt x="101" y="7099"/>
                  <a:pt x="101" y="8366"/>
                </a:cubicBezTo>
                <a:cubicBezTo>
                  <a:pt x="101" y="9601"/>
                  <a:pt x="434" y="10768"/>
                  <a:pt x="267" y="11969"/>
                </a:cubicBezTo>
                <a:cubicBezTo>
                  <a:pt x="101" y="13303"/>
                  <a:pt x="534" y="14604"/>
                  <a:pt x="434" y="15939"/>
                </a:cubicBezTo>
                <a:cubicBezTo>
                  <a:pt x="367" y="17206"/>
                  <a:pt x="534" y="18507"/>
                  <a:pt x="501" y="19775"/>
                </a:cubicBezTo>
                <a:cubicBezTo>
                  <a:pt x="467" y="21009"/>
                  <a:pt x="501" y="22176"/>
                  <a:pt x="601" y="23411"/>
                </a:cubicBezTo>
                <a:cubicBezTo>
                  <a:pt x="668" y="24545"/>
                  <a:pt x="401" y="25746"/>
                  <a:pt x="634" y="26846"/>
                </a:cubicBezTo>
                <a:cubicBezTo>
                  <a:pt x="668" y="27113"/>
                  <a:pt x="801" y="27313"/>
                  <a:pt x="1001" y="27480"/>
                </a:cubicBezTo>
                <a:cubicBezTo>
                  <a:pt x="1001" y="27547"/>
                  <a:pt x="1001" y="27580"/>
                  <a:pt x="968" y="27647"/>
                </a:cubicBezTo>
                <a:cubicBezTo>
                  <a:pt x="801" y="28681"/>
                  <a:pt x="968" y="29815"/>
                  <a:pt x="801" y="30883"/>
                </a:cubicBezTo>
                <a:cubicBezTo>
                  <a:pt x="701" y="31683"/>
                  <a:pt x="768" y="32550"/>
                  <a:pt x="834" y="33351"/>
                </a:cubicBezTo>
                <a:cubicBezTo>
                  <a:pt x="901" y="34485"/>
                  <a:pt x="901" y="35653"/>
                  <a:pt x="1035" y="36753"/>
                </a:cubicBezTo>
                <a:cubicBezTo>
                  <a:pt x="1335" y="38922"/>
                  <a:pt x="868" y="41257"/>
                  <a:pt x="1268" y="43392"/>
                </a:cubicBezTo>
                <a:cubicBezTo>
                  <a:pt x="1602" y="45293"/>
                  <a:pt x="1468" y="47394"/>
                  <a:pt x="3203" y="48729"/>
                </a:cubicBezTo>
                <a:cubicBezTo>
                  <a:pt x="4937" y="50030"/>
                  <a:pt x="7106" y="50030"/>
                  <a:pt x="9207" y="50363"/>
                </a:cubicBezTo>
                <a:cubicBezTo>
                  <a:pt x="11542" y="50730"/>
                  <a:pt x="13944" y="50864"/>
                  <a:pt x="16312" y="50897"/>
                </a:cubicBezTo>
                <a:cubicBezTo>
                  <a:pt x="17247" y="50926"/>
                  <a:pt x="18182" y="50962"/>
                  <a:pt x="19114" y="50962"/>
                </a:cubicBezTo>
                <a:cubicBezTo>
                  <a:pt x="20310" y="50962"/>
                  <a:pt x="21502" y="50903"/>
                  <a:pt x="22683" y="50697"/>
                </a:cubicBezTo>
                <a:cubicBezTo>
                  <a:pt x="23256" y="50590"/>
                  <a:pt x="23859" y="50574"/>
                  <a:pt x="24470" y="50574"/>
                </a:cubicBezTo>
                <a:cubicBezTo>
                  <a:pt x="24743" y="50574"/>
                  <a:pt x="25017" y="50577"/>
                  <a:pt x="25290" y="50577"/>
                </a:cubicBezTo>
                <a:cubicBezTo>
                  <a:pt x="26514" y="50577"/>
                  <a:pt x="27730" y="50512"/>
                  <a:pt x="28754" y="49796"/>
                </a:cubicBezTo>
                <a:cubicBezTo>
                  <a:pt x="28788" y="49763"/>
                  <a:pt x="28821" y="49763"/>
                  <a:pt x="28854" y="49729"/>
                </a:cubicBezTo>
                <a:cubicBezTo>
                  <a:pt x="28921" y="49729"/>
                  <a:pt x="28954" y="49763"/>
                  <a:pt x="28988" y="49763"/>
                </a:cubicBezTo>
                <a:cubicBezTo>
                  <a:pt x="29722" y="50030"/>
                  <a:pt x="30456" y="50130"/>
                  <a:pt x="31189" y="50263"/>
                </a:cubicBezTo>
                <a:cubicBezTo>
                  <a:pt x="31793" y="50393"/>
                  <a:pt x="32418" y="50435"/>
                  <a:pt x="33051" y="50435"/>
                </a:cubicBezTo>
                <a:cubicBezTo>
                  <a:pt x="34204" y="50435"/>
                  <a:pt x="35386" y="50296"/>
                  <a:pt x="36527" y="50296"/>
                </a:cubicBezTo>
                <a:cubicBezTo>
                  <a:pt x="36810" y="50306"/>
                  <a:pt x="37093" y="50310"/>
                  <a:pt x="37377" y="50310"/>
                </a:cubicBezTo>
                <a:cubicBezTo>
                  <a:pt x="38061" y="50310"/>
                  <a:pt x="38745" y="50287"/>
                  <a:pt x="39429" y="50263"/>
                </a:cubicBezTo>
                <a:cubicBezTo>
                  <a:pt x="40463" y="50263"/>
                  <a:pt x="41363" y="50463"/>
                  <a:pt x="42397" y="50563"/>
                </a:cubicBezTo>
                <a:cubicBezTo>
                  <a:pt x="42517" y="50572"/>
                  <a:pt x="42642" y="50576"/>
                  <a:pt x="42769" y="50576"/>
                </a:cubicBezTo>
                <a:cubicBezTo>
                  <a:pt x="44125" y="50576"/>
                  <a:pt x="45812" y="50074"/>
                  <a:pt x="46300" y="48762"/>
                </a:cubicBezTo>
                <a:cubicBezTo>
                  <a:pt x="46529" y="48140"/>
                  <a:pt x="46052" y="47293"/>
                  <a:pt x="45340" y="47293"/>
                </a:cubicBezTo>
                <a:cubicBezTo>
                  <a:pt x="45327" y="47293"/>
                  <a:pt x="45313" y="47294"/>
                  <a:pt x="45299" y="47294"/>
                </a:cubicBezTo>
                <a:cubicBezTo>
                  <a:pt x="44699" y="47294"/>
                  <a:pt x="44132" y="47428"/>
                  <a:pt x="43565" y="47561"/>
                </a:cubicBezTo>
                <a:cubicBezTo>
                  <a:pt x="43324" y="47614"/>
                  <a:pt x="43106" y="47633"/>
                  <a:pt x="42897" y="47633"/>
                </a:cubicBezTo>
                <a:cubicBezTo>
                  <a:pt x="42439" y="47633"/>
                  <a:pt x="42023" y="47540"/>
                  <a:pt x="41497" y="47494"/>
                </a:cubicBezTo>
                <a:cubicBezTo>
                  <a:pt x="41080" y="47478"/>
                  <a:pt x="40662" y="47472"/>
                  <a:pt x="40245" y="47472"/>
                </a:cubicBezTo>
                <a:cubicBezTo>
                  <a:pt x="38926" y="47472"/>
                  <a:pt x="37602" y="47536"/>
                  <a:pt x="36260" y="47561"/>
                </a:cubicBezTo>
                <a:cubicBezTo>
                  <a:pt x="34961" y="47561"/>
                  <a:pt x="33663" y="47824"/>
                  <a:pt x="32365" y="47824"/>
                </a:cubicBezTo>
                <a:cubicBezTo>
                  <a:pt x="32129" y="47824"/>
                  <a:pt x="31892" y="47815"/>
                  <a:pt x="31656" y="47795"/>
                </a:cubicBezTo>
                <a:cubicBezTo>
                  <a:pt x="31091" y="47735"/>
                  <a:pt x="30526" y="47623"/>
                  <a:pt x="29961" y="47623"/>
                </a:cubicBezTo>
                <a:cubicBezTo>
                  <a:pt x="29892" y="47623"/>
                  <a:pt x="29824" y="47624"/>
                  <a:pt x="29755" y="47628"/>
                </a:cubicBezTo>
                <a:cubicBezTo>
                  <a:pt x="29188" y="47628"/>
                  <a:pt x="28721" y="47861"/>
                  <a:pt x="28221" y="48062"/>
                </a:cubicBezTo>
                <a:cubicBezTo>
                  <a:pt x="27956" y="47956"/>
                  <a:pt x="27692" y="47915"/>
                  <a:pt x="27413" y="47915"/>
                </a:cubicBezTo>
                <a:cubicBezTo>
                  <a:pt x="27164" y="47915"/>
                  <a:pt x="26903" y="47948"/>
                  <a:pt x="26619" y="47995"/>
                </a:cubicBezTo>
                <a:cubicBezTo>
                  <a:pt x="25663" y="48111"/>
                  <a:pt x="24758" y="48201"/>
                  <a:pt x="23793" y="48201"/>
                </a:cubicBezTo>
                <a:cubicBezTo>
                  <a:pt x="23647" y="48201"/>
                  <a:pt x="23500" y="48199"/>
                  <a:pt x="23350" y="48195"/>
                </a:cubicBezTo>
                <a:cubicBezTo>
                  <a:pt x="23239" y="48191"/>
                  <a:pt x="23128" y="48189"/>
                  <a:pt x="23017" y="48189"/>
                </a:cubicBezTo>
                <a:cubicBezTo>
                  <a:pt x="21575" y="48189"/>
                  <a:pt x="20117" y="48483"/>
                  <a:pt x="18685" y="48483"/>
                </a:cubicBezTo>
                <a:cubicBezTo>
                  <a:pt x="18269" y="48483"/>
                  <a:pt x="17856" y="48459"/>
                  <a:pt x="17446" y="48395"/>
                </a:cubicBezTo>
                <a:cubicBezTo>
                  <a:pt x="15211" y="48095"/>
                  <a:pt x="12910" y="48128"/>
                  <a:pt x="10641" y="47895"/>
                </a:cubicBezTo>
                <a:cubicBezTo>
                  <a:pt x="9607" y="47761"/>
                  <a:pt x="8540" y="47595"/>
                  <a:pt x="7472" y="47528"/>
                </a:cubicBezTo>
                <a:cubicBezTo>
                  <a:pt x="6472" y="47428"/>
                  <a:pt x="5338" y="47328"/>
                  <a:pt x="4570" y="46594"/>
                </a:cubicBezTo>
                <a:cubicBezTo>
                  <a:pt x="3770" y="45860"/>
                  <a:pt x="3903" y="44659"/>
                  <a:pt x="3736" y="43725"/>
                </a:cubicBezTo>
                <a:cubicBezTo>
                  <a:pt x="3536" y="42591"/>
                  <a:pt x="3570" y="41457"/>
                  <a:pt x="3570" y="40323"/>
                </a:cubicBezTo>
                <a:cubicBezTo>
                  <a:pt x="3536" y="38321"/>
                  <a:pt x="3470" y="36353"/>
                  <a:pt x="3436" y="34352"/>
                </a:cubicBezTo>
                <a:cubicBezTo>
                  <a:pt x="3403" y="33451"/>
                  <a:pt x="3303" y="32484"/>
                  <a:pt x="3203" y="31550"/>
                </a:cubicBezTo>
                <a:cubicBezTo>
                  <a:pt x="3069" y="30816"/>
                  <a:pt x="3203" y="30015"/>
                  <a:pt x="3103" y="29215"/>
                </a:cubicBezTo>
                <a:cubicBezTo>
                  <a:pt x="3036" y="28581"/>
                  <a:pt x="2903" y="27947"/>
                  <a:pt x="2736" y="27313"/>
                </a:cubicBezTo>
                <a:cubicBezTo>
                  <a:pt x="2969" y="26980"/>
                  <a:pt x="3036" y="26513"/>
                  <a:pt x="2802" y="26112"/>
                </a:cubicBezTo>
                <a:cubicBezTo>
                  <a:pt x="2769" y="25245"/>
                  <a:pt x="2836" y="24378"/>
                  <a:pt x="2769" y="23511"/>
                </a:cubicBezTo>
                <a:cubicBezTo>
                  <a:pt x="2702" y="22443"/>
                  <a:pt x="2569" y="21409"/>
                  <a:pt x="2536" y="20308"/>
                </a:cubicBezTo>
                <a:cubicBezTo>
                  <a:pt x="2536" y="17973"/>
                  <a:pt x="2169" y="15638"/>
                  <a:pt x="2102" y="13303"/>
                </a:cubicBezTo>
                <a:cubicBezTo>
                  <a:pt x="2102" y="12369"/>
                  <a:pt x="2402" y="11469"/>
                  <a:pt x="2335" y="10501"/>
                </a:cubicBezTo>
                <a:cubicBezTo>
                  <a:pt x="2269" y="9367"/>
                  <a:pt x="2269" y="8266"/>
                  <a:pt x="2269" y="7132"/>
                </a:cubicBezTo>
                <a:cubicBezTo>
                  <a:pt x="2269" y="4831"/>
                  <a:pt x="2169" y="2796"/>
                  <a:pt x="3770" y="961"/>
                </a:cubicBezTo>
                <a:cubicBezTo>
                  <a:pt x="4071" y="605"/>
                  <a:pt x="3855" y="0"/>
                  <a:pt x="34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"/>
          <p:cNvSpPr/>
          <p:nvPr/>
        </p:nvSpPr>
        <p:spPr>
          <a:xfrm>
            <a:off x="4207475" y="2461228"/>
            <a:ext cx="929301" cy="994154"/>
          </a:xfrm>
          <a:custGeom>
            <a:rect b="b" l="l" r="r" t="t"/>
            <a:pathLst>
              <a:path extrusionOk="0" h="46095" w="43098">
                <a:moveTo>
                  <a:pt x="28289" y="1"/>
                </a:moveTo>
                <a:cubicBezTo>
                  <a:pt x="27681" y="1"/>
                  <a:pt x="27078" y="12"/>
                  <a:pt x="26486" y="31"/>
                </a:cubicBezTo>
                <a:cubicBezTo>
                  <a:pt x="24251" y="98"/>
                  <a:pt x="21982" y="64"/>
                  <a:pt x="19748" y="131"/>
                </a:cubicBezTo>
                <a:cubicBezTo>
                  <a:pt x="17479" y="231"/>
                  <a:pt x="15278" y="498"/>
                  <a:pt x="12976" y="531"/>
                </a:cubicBezTo>
                <a:cubicBezTo>
                  <a:pt x="12426" y="531"/>
                  <a:pt x="11867" y="523"/>
                  <a:pt x="11304" y="523"/>
                </a:cubicBezTo>
                <a:cubicBezTo>
                  <a:pt x="10741" y="523"/>
                  <a:pt x="10174" y="531"/>
                  <a:pt x="9607" y="565"/>
                </a:cubicBezTo>
                <a:cubicBezTo>
                  <a:pt x="8853" y="613"/>
                  <a:pt x="8100" y="715"/>
                  <a:pt x="7346" y="715"/>
                </a:cubicBezTo>
                <a:cubicBezTo>
                  <a:pt x="7066" y="715"/>
                  <a:pt x="6785" y="701"/>
                  <a:pt x="6505" y="665"/>
                </a:cubicBezTo>
                <a:cubicBezTo>
                  <a:pt x="6021" y="604"/>
                  <a:pt x="5544" y="585"/>
                  <a:pt x="5068" y="585"/>
                </a:cubicBezTo>
                <a:cubicBezTo>
                  <a:pt x="4493" y="585"/>
                  <a:pt x="3920" y="613"/>
                  <a:pt x="3336" y="632"/>
                </a:cubicBezTo>
                <a:cubicBezTo>
                  <a:pt x="2896" y="632"/>
                  <a:pt x="2412" y="602"/>
                  <a:pt x="1929" y="602"/>
                </a:cubicBezTo>
                <a:cubicBezTo>
                  <a:pt x="1386" y="602"/>
                  <a:pt x="844" y="639"/>
                  <a:pt x="367" y="798"/>
                </a:cubicBezTo>
                <a:cubicBezTo>
                  <a:pt x="134" y="898"/>
                  <a:pt x="0" y="1265"/>
                  <a:pt x="267" y="1399"/>
                </a:cubicBezTo>
                <a:cubicBezTo>
                  <a:pt x="1197" y="1933"/>
                  <a:pt x="2257" y="2014"/>
                  <a:pt x="3310" y="2014"/>
                </a:cubicBezTo>
                <a:cubicBezTo>
                  <a:pt x="3768" y="2014"/>
                  <a:pt x="4225" y="1999"/>
                  <a:pt x="4670" y="1999"/>
                </a:cubicBezTo>
                <a:cubicBezTo>
                  <a:pt x="5571" y="1999"/>
                  <a:pt x="6405" y="2166"/>
                  <a:pt x="7272" y="2233"/>
                </a:cubicBezTo>
                <a:cubicBezTo>
                  <a:pt x="7418" y="2242"/>
                  <a:pt x="7565" y="2246"/>
                  <a:pt x="7712" y="2246"/>
                </a:cubicBezTo>
                <a:cubicBezTo>
                  <a:pt x="8607" y="2246"/>
                  <a:pt x="9524" y="2095"/>
                  <a:pt x="10441" y="2066"/>
                </a:cubicBezTo>
                <a:cubicBezTo>
                  <a:pt x="11015" y="2061"/>
                  <a:pt x="11590" y="2059"/>
                  <a:pt x="12164" y="2059"/>
                </a:cubicBezTo>
                <a:cubicBezTo>
                  <a:pt x="15793" y="2059"/>
                  <a:pt x="19421" y="2142"/>
                  <a:pt x="23050" y="2199"/>
                </a:cubicBezTo>
                <a:cubicBezTo>
                  <a:pt x="26819" y="2233"/>
                  <a:pt x="30555" y="2366"/>
                  <a:pt x="34291" y="2733"/>
                </a:cubicBezTo>
                <a:cubicBezTo>
                  <a:pt x="34617" y="2768"/>
                  <a:pt x="34982" y="2775"/>
                  <a:pt x="35368" y="2775"/>
                </a:cubicBezTo>
                <a:cubicBezTo>
                  <a:pt x="35614" y="2775"/>
                  <a:pt x="35867" y="2772"/>
                  <a:pt x="36124" y="2772"/>
                </a:cubicBezTo>
                <a:cubicBezTo>
                  <a:pt x="37366" y="2772"/>
                  <a:pt x="38677" y="2838"/>
                  <a:pt x="39462" y="3600"/>
                </a:cubicBezTo>
                <a:cubicBezTo>
                  <a:pt x="40062" y="4201"/>
                  <a:pt x="40429" y="5035"/>
                  <a:pt x="40763" y="5802"/>
                </a:cubicBezTo>
                <a:cubicBezTo>
                  <a:pt x="41230" y="6869"/>
                  <a:pt x="41096" y="7737"/>
                  <a:pt x="41029" y="8871"/>
                </a:cubicBezTo>
                <a:cubicBezTo>
                  <a:pt x="40996" y="9138"/>
                  <a:pt x="41063" y="9338"/>
                  <a:pt x="41196" y="9505"/>
                </a:cubicBezTo>
                <a:cubicBezTo>
                  <a:pt x="41063" y="10539"/>
                  <a:pt x="40829" y="11639"/>
                  <a:pt x="40796" y="11873"/>
                </a:cubicBezTo>
                <a:cubicBezTo>
                  <a:pt x="40629" y="13474"/>
                  <a:pt x="40429" y="15075"/>
                  <a:pt x="40195" y="16643"/>
                </a:cubicBezTo>
                <a:cubicBezTo>
                  <a:pt x="39995" y="18111"/>
                  <a:pt x="40562" y="19578"/>
                  <a:pt x="40262" y="20979"/>
                </a:cubicBezTo>
                <a:cubicBezTo>
                  <a:pt x="39929" y="22614"/>
                  <a:pt x="40229" y="24348"/>
                  <a:pt x="40296" y="25983"/>
                </a:cubicBezTo>
                <a:cubicBezTo>
                  <a:pt x="40596" y="32488"/>
                  <a:pt x="41029" y="39026"/>
                  <a:pt x="40095" y="45497"/>
                </a:cubicBezTo>
                <a:cubicBezTo>
                  <a:pt x="40057" y="45877"/>
                  <a:pt x="40376" y="46094"/>
                  <a:pt x="40695" y="46094"/>
                </a:cubicBezTo>
                <a:cubicBezTo>
                  <a:pt x="40936" y="46094"/>
                  <a:pt x="41177" y="45970"/>
                  <a:pt x="41263" y="45697"/>
                </a:cubicBezTo>
                <a:cubicBezTo>
                  <a:pt x="42164" y="42862"/>
                  <a:pt x="42397" y="39626"/>
                  <a:pt x="42464" y="36624"/>
                </a:cubicBezTo>
                <a:cubicBezTo>
                  <a:pt x="42530" y="33121"/>
                  <a:pt x="42530" y="29619"/>
                  <a:pt x="42464" y="26116"/>
                </a:cubicBezTo>
                <a:cubicBezTo>
                  <a:pt x="42397" y="24515"/>
                  <a:pt x="42030" y="22814"/>
                  <a:pt x="42364" y="21213"/>
                </a:cubicBezTo>
                <a:cubicBezTo>
                  <a:pt x="42664" y="19712"/>
                  <a:pt x="41963" y="18277"/>
                  <a:pt x="41930" y="16743"/>
                </a:cubicBezTo>
                <a:cubicBezTo>
                  <a:pt x="41863" y="15142"/>
                  <a:pt x="42063" y="13541"/>
                  <a:pt x="41997" y="11906"/>
                </a:cubicBezTo>
                <a:cubicBezTo>
                  <a:pt x="41963" y="11172"/>
                  <a:pt x="42030" y="10472"/>
                  <a:pt x="42063" y="9738"/>
                </a:cubicBezTo>
                <a:cubicBezTo>
                  <a:pt x="42430" y="9671"/>
                  <a:pt x="42731" y="9404"/>
                  <a:pt x="42797" y="8937"/>
                </a:cubicBezTo>
                <a:cubicBezTo>
                  <a:pt x="42931" y="8003"/>
                  <a:pt x="43098" y="7136"/>
                  <a:pt x="42997" y="6169"/>
                </a:cubicBezTo>
                <a:cubicBezTo>
                  <a:pt x="42931" y="5302"/>
                  <a:pt x="42497" y="4401"/>
                  <a:pt x="42197" y="3600"/>
                </a:cubicBezTo>
                <a:cubicBezTo>
                  <a:pt x="41463" y="1632"/>
                  <a:pt x="40095" y="932"/>
                  <a:pt x="38161" y="531"/>
                </a:cubicBezTo>
                <a:cubicBezTo>
                  <a:pt x="36393" y="165"/>
                  <a:pt x="34491" y="431"/>
                  <a:pt x="32690" y="231"/>
                </a:cubicBezTo>
                <a:cubicBezTo>
                  <a:pt x="31271" y="66"/>
                  <a:pt x="29768" y="1"/>
                  <a:pt x="28289" y="1"/>
                </a:cubicBezTo>
                <a:close/>
              </a:path>
            </a:pathLst>
          </a:custGeom>
          <a:solidFill>
            <a:srgbClr val="4DC2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4350606" y="2610799"/>
            <a:ext cx="171918" cy="121468"/>
          </a:xfrm>
          <a:custGeom>
            <a:rect b="b" l="l" r="r" t="t"/>
            <a:pathLst>
              <a:path extrusionOk="0" h="5632" w="7973">
                <a:moveTo>
                  <a:pt x="6281" y="1"/>
                </a:moveTo>
                <a:cubicBezTo>
                  <a:pt x="5990" y="1"/>
                  <a:pt x="5710" y="125"/>
                  <a:pt x="5537" y="401"/>
                </a:cubicBezTo>
                <a:cubicBezTo>
                  <a:pt x="4937" y="1369"/>
                  <a:pt x="5904" y="3337"/>
                  <a:pt x="4103" y="3470"/>
                </a:cubicBezTo>
                <a:cubicBezTo>
                  <a:pt x="4023" y="3477"/>
                  <a:pt x="3946" y="3480"/>
                  <a:pt x="3873" y="3480"/>
                </a:cubicBezTo>
                <a:cubicBezTo>
                  <a:pt x="3209" y="3480"/>
                  <a:pt x="2786" y="3210"/>
                  <a:pt x="2335" y="2670"/>
                </a:cubicBezTo>
                <a:cubicBezTo>
                  <a:pt x="1768" y="1936"/>
                  <a:pt x="1801" y="1302"/>
                  <a:pt x="1568" y="468"/>
                </a:cubicBezTo>
                <a:cubicBezTo>
                  <a:pt x="1518" y="367"/>
                  <a:pt x="1410" y="266"/>
                  <a:pt x="1288" y="266"/>
                </a:cubicBezTo>
                <a:cubicBezTo>
                  <a:pt x="1249" y="266"/>
                  <a:pt x="1208" y="277"/>
                  <a:pt x="1168" y="301"/>
                </a:cubicBezTo>
                <a:cubicBezTo>
                  <a:pt x="0" y="1002"/>
                  <a:pt x="167" y="2403"/>
                  <a:pt x="601" y="3470"/>
                </a:cubicBezTo>
                <a:cubicBezTo>
                  <a:pt x="1134" y="4838"/>
                  <a:pt x="2335" y="5472"/>
                  <a:pt x="3703" y="5605"/>
                </a:cubicBezTo>
                <a:cubicBezTo>
                  <a:pt x="3845" y="5623"/>
                  <a:pt x="3986" y="5631"/>
                  <a:pt x="4125" y="5631"/>
                </a:cubicBezTo>
                <a:cubicBezTo>
                  <a:pt x="5300" y="5631"/>
                  <a:pt x="6379" y="5017"/>
                  <a:pt x="7005" y="4004"/>
                </a:cubicBezTo>
                <a:cubicBezTo>
                  <a:pt x="7606" y="3037"/>
                  <a:pt x="7973" y="1169"/>
                  <a:pt x="7039" y="301"/>
                </a:cubicBezTo>
                <a:cubicBezTo>
                  <a:pt x="6829" y="108"/>
                  <a:pt x="6551" y="1"/>
                  <a:pt x="628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"/>
          <p:cNvSpPr/>
          <p:nvPr/>
        </p:nvSpPr>
        <p:spPr>
          <a:xfrm>
            <a:off x="4534017" y="2640001"/>
            <a:ext cx="188952" cy="71065"/>
          </a:xfrm>
          <a:custGeom>
            <a:rect b="b" l="l" r="r" t="t"/>
            <a:pathLst>
              <a:path extrusionOk="0" h="3295" w="8763">
                <a:moveTo>
                  <a:pt x="7971" y="0"/>
                </a:moveTo>
                <a:cubicBezTo>
                  <a:pt x="7659" y="0"/>
                  <a:pt x="7337" y="165"/>
                  <a:pt x="7205" y="515"/>
                </a:cubicBezTo>
                <a:cubicBezTo>
                  <a:pt x="6939" y="1227"/>
                  <a:pt x="6168" y="1419"/>
                  <a:pt x="5407" y="1419"/>
                </a:cubicBezTo>
                <a:cubicBezTo>
                  <a:pt x="5026" y="1419"/>
                  <a:pt x="4648" y="1371"/>
                  <a:pt x="4337" y="1316"/>
                </a:cubicBezTo>
                <a:cubicBezTo>
                  <a:pt x="3703" y="1216"/>
                  <a:pt x="3236" y="1082"/>
                  <a:pt x="2669" y="815"/>
                </a:cubicBezTo>
                <a:cubicBezTo>
                  <a:pt x="2402" y="682"/>
                  <a:pt x="1802" y="615"/>
                  <a:pt x="1635" y="382"/>
                </a:cubicBezTo>
                <a:lnTo>
                  <a:pt x="1601" y="315"/>
                </a:lnTo>
                <a:cubicBezTo>
                  <a:pt x="1547" y="233"/>
                  <a:pt x="1471" y="202"/>
                  <a:pt x="1390" y="202"/>
                </a:cubicBezTo>
                <a:cubicBezTo>
                  <a:pt x="1273" y="202"/>
                  <a:pt x="1147" y="269"/>
                  <a:pt x="1068" y="348"/>
                </a:cubicBezTo>
                <a:cubicBezTo>
                  <a:pt x="0" y="1749"/>
                  <a:pt x="2769" y="3150"/>
                  <a:pt x="3803" y="3250"/>
                </a:cubicBezTo>
                <a:cubicBezTo>
                  <a:pt x="4120" y="3277"/>
                  <a:pt x="4455" y="3295"/>
                  <a:pt x="4794" y="3295"/>
                </a:cubicBezTo>
                <a:cubicBezTo>
                  <a:pt x="6560" y="3295"/>
                  <a:pt x="8455" y="2825"/>
                  <a:pt x="8706" y="782"/>
                </a:cubicBezTo>
                <a:cubicBezTo>
                  <a:pt x="8763" y="275"/>
                  <a:pt x="8375" y="0"/>
                  <a:pt x="797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"/>
          <p:cNvSpPr/>
          <p:nvPr/>
        </p:nvSpPr>
        <p:spPr>
          <a:xfrm>
            <a:off x="4749081" y="2607801"/>
            <a:ext cx="167605" cy="120411"/>
          </a:xfrm>
          <a:custGeom>
            <a:rect b="b" l="l" r="r" t="t"/>
            <a:pathLst>
              <a:path extrusionOk="0" h="5583" w="7773">
                <a:moveTo>
                  <a:pt x="6405" y="1"/>
                </a:moveTo>
                <a:cubicBezTo>
                  <a:pt x="5838" y="1"/>
                  <a:pt x="5268" y="463"/>
                  <a:pt x="5437" y="1141"/>
                </a:cubicBezTo>
                <a:cubicBezTo>
                  <a:pt x="5537" y="1641"/>
                  <a:pt x="5404" y="2542"/>
                  <a:pt x="4937" y="2775"/>
                </a:cubicBezTo>
                <a:cubicBezTo>
                  <a:pt x="4543" y="2985"/>
                  <a:pt x="4129" y="3237"/>
                  <a:pt x="3677" y="3237"/>
                </a:cubicBezTo>
                <a:cubicBezTo>
                  <a:pt x="3555" y="3237"/>
                  <a:pt x="3430" y="3218"/>
                  <a:pt x="3302" y="3176"/>
                </a:cubicBezTo>
                <a:cubicBezTo>
                  <a:pt x="2802" y="3009"/>
                  <a:pt x="2268" y="2709"/>
                  <a:pt x="2001" y="2242"/>
                </a:cubicBezTo>
                <a:cubicBezTo>
                  <a:pt x="1835" y="1908"/>
                  <a:pt x="1801" y="1508"/>
                  <a:pt x="1735" y="1141"/>
                </a:cubicBezTo>
                <a:cubicBezTo>
                  <a:pt x="1735" y="1141"/>
                  <a:pt x="1768" y="1107"/>
                  <a:pt x="1768" y="1107"/>
                </a:cubicBezTo>
                <a:cubicBezTo>
                  <a:pt x="1801" y="974"/>
                  <a:pt x="1801" y="874"/>
                  <a:pt x="1768" y="740"/>
                </a:cubicBezTo>
                <a:cubicBezTo>
                  <a:pt x="1735" y="640"/>
                  <a:pt x="1701" y="574"/>
                  <a:pt x="1635" y="507"/>
                </a:cubicBezTo>
                <a:cubicBezTo>
                  <a:pt x="1635" y="507"/>
                  <a:pt x="1635" y="474"/>
                  <a:pt x="1635" y="474"/>
                </a:cubicBezTo>
                <a:cubicBezTo>
                  <a:pt x="1588" y="335"/>
                  <a:pt x="1463" y="261"/>
                  <a:pt x="1335" y="261"/>
                </a:cubicBezTo>
                <a:cubicBezTo>
                  <a:pt x="1277" y="261"/>
                  <a:pt x="1219" y="276"/>
                  <a:pt x="1168" y="307"/>
                </a:cubicBezTo>
                <a:cubicBezTo>
                  <a:pt x="1101" y="307"/>
                  <a:pt x="1001" y="340"/>
                  <a:pt x="934" y="374"/>
                </a:cubicBezTo>
                <a:cubicBezTo>
                  <a:pt x="100" y="707"/>
                  <a:pt x="0" y="1975"/>
                  <a:pt x="400" y="2775"/>
                </a:cubicBezTo>
                <a:cubicBezTo>
                  <a:pt x="434" y="3042"/>
                  <a:pt x="500" y="3309"/>
                  <a:pt x="634" y="3609"/>
                </a:cubicBezTo>
                <a:cubicBezTo>
                  <a:pt x="1134" y="4510"/>
                  <a:pt x="2402" y="5477"/>
                  <a:pt x="3469" y="5577"/>
                </a:cubicBezTo>
                <a:cubicBezTo>
                  <a:pt x="3524" y="5580"/>
                  <a:pt x="3580" y="5582"/>
                  <a:pt x="3637" y="5582"/>
                </a:cubicBezTo>
                <a:cubicBezTo>
                  <a:pt x="4756" y="5582"/>
                  <a:pt x="6237" y="4965"/>
                  <a:pt x="6872" y="4076"/>
                </a:cubicBezTo>
                <a:cubicBezTo>
                  <a:pt x="7539" y="3176"/>
                  <a:pt x="7772" y="1474"/>
                  <a:pt x="7239" y="507"/>
                </a:cubicBezTo>
                <a:cubicBezTo>
                  <a:pt x="7056" y="154"/>
                  <a:pt x="6731" y="1"/>
                  <a:pt x="640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"/>
          <p:cNvSpPr/>
          <p:nvPr/>
        </p:nvSpPr>
        <p:spPr>
          <a:xfrm>
            <a:off x="3890269" y="2429524"/>
            <a:ext cx="1452989" cy="1171956"/>
          </a:xfrm>
          <a:custGeom>
            <a:rect b="b" l="l" r="r" t="t"/>
            <a:pathLst>
              <a:path extrusionOk="0" h="54339" w="67385">
                <a:moveTo>
                  <a:pt x="45833" y="2235"/>
                </a:moveTo>
                <a:cubicBezTo>
                  <a:pt x="46967" y="2368"/>
                  <a:pt x="48102" y="2535"/>
                  <a:pt x="49236" y="2602"/>
                </a:cubicBezTo>
                <a:cubicBezTo>
                  <a:pt x="50804" y="2702"/>
                  <a:pt x="52471" y="2802"/>
                  <a:pt x="54039" y="3136"/>
                </a:cubicBezTo>
                <a:cubicBezTo>
                  <a:pt x="55107" y="3636"/>
                  <a:pt x="55974" y="4403"/>
                  <a:pt x="56307" y="5537"/>
                </a:cubicBezTo>
                <a:cubicBezTo>
                  <a:pt x="56341" y="6605"/>
                  <a:pt x="56508" y="7639"/>
                  <a:pt x="56508" y="8740"/>
                </a:cubicBezTo>
                <a:cubicBezTo>
                  <a:pt x="56508" y="12709"/>
                  <a:pt x="56207" y="16645"/>
                  <a:pt x="56007" y="20615"/>
                </a:cubicBezTo>
                <a:cubicBezTo>
                  <a:pt x="55941" y="22516"/>
                  <a:pt x="56007" y="24417"/>
                  <a:pt x="56141" y="26319"/>
                </a:cubicBezTo>
                <a:cubicBezTo>
                  <a:pt x="56274" y="29321"/>
                  <a:pt x="56441" y="32357"/>
                  <a:pt x="56508" y="35359"/>
                </a:cubicBezTo>
                <a:cubicBezTo>
                  <a:pt x="56441" y="36126"/>
                  <a:pt x="56374" y="36893"/>
                  <a:pt x="56307" y="37627"/>
                </a:cubicBezTo>
                <a:cubicBezTo>
                  <a:pt x="56141" y="39762"/>
                  <a:pt x="55941" y="41930"/>
                  <a:pt x="55574" y="44032"/>
                </a:cubicBezTo>
                <a:cubicBezTo>
                  <a:pt x="55273" y="45866"/>
                  <a:pt x="55574" y="47734"/>
                  <a:pt x="55073" y="49535"/>
                </a:cubicBezTo>
                <a:cubicBezTo>
                  <a:pt x="54840" y="50403"/>
                  <a:pt x="54239" y="51537"/>
                  <a:pt x="53239" y="51537"/>
                </a:cubicBezTo>
                <a:cubicBezTo>
                  <a:pt x="52407" y="51537"/>
                  <a:pt x="51576" y="51366"/>
                  <a:pt x="50718" y="51366"/>
                </a:cubicBezTo>
                <a:cubicBezTo>
                  <a:pt x="50647" y="51366"/>
                  <a:pt x="50575" y="51368"/>
                  <a:pt x="50503" y="51370"/>
                </a:cubicBezTo>
                <a:cubicBezTo>
                  <a:pt x="47401" y="51403"/>
                  <a:pt x="44266" y="51670"/>
                  <a:pt x="41163" y="52071"/>
                </a:cubicBezTo>
                <a:cubicBezTo>
                  <a:pt x="40663" y="52060"/>
                  <a:pt x="40163" y="52056"/>
                  <a:pt x="39663" y="52056"/>
                </a:cubicBezTo>
                <a:cubicBezTo>
                  <a:pt x="38665" y="52056"/>
                  <a:pt x="37672" y="52071"/>
                  <a:pt x="36693" y="52071"/>
                </a:cubicBezTo>
                <a:cubicBezTo>
                  <a:pt x="34447" y="52071"/>
                  <a:pt x="32187" y="52026"/>
                  <a:pt x="29931" y="52026"/>
                </a:cubicBezTo>
                <a:cubicBezTo>
                  <a:pt x="28803" y="52026"/>
                  <a:pt x="27676" y="52037"/>
                  <a:pt x="26553" y="52071"/>
                </a:cubicBezTo>
                <a:cubicBezTo>
                  <a:pt x="24621" y="52136"/>
                  <a:pt x="22688" y="52231"/>
                  <a:pt x="20756" y="52231"/>
                </a:cubicBezTo>
                <a:cubicBezTo>
                  <a:pt x="19753" y="52231"/>
                  <a:pt x="18750" y="52206"/>
                  <a:pt x="17747" y="52137"/>
                </a:cubicBezTo>
                <a:lnTo>
                  <a:pt x="17713" y="52137"/>
                </a:lnTo>
                <a:cubicBezTo>
                  <a:pt x="17079" y="52037"/>
                  <a:pt x="16446" y="51904"/>
                  <a:pt x="15812" y="51904"/>
                </a:cubicBezTo>
                <a:cubicBezTo>
                  <a:pt x="15712" y="51904"/>
                  <a:pt x="15645" y="51870"/>
                  <a:pt x="15578" y="51870"/>
                </a:cubicBezTo>
                <a:cubicBezTo>
                  <a:pt x="14978" y="51770"/>
                  <a:pt x="14344" y="51670"/>
                  <a:pt x="13744" y="51504"/>
                </a:cubicBezTo>
                <a:cubicBezTo>
                  <a:pt x="11742" y="51003"/>
                  <a:pt x="10842" y="49736"/>
                  <a:pt x="10575" y="48001"/>
                </a:cubicBezTo>
                <a:cubicBezTo>
                  <a:pt x="10575" y="47534"/>
                  <a:pt x="10642" y="47100"/>
                  <a:pt x="10642" y="46700"/>
                </a:cubicBezTo>
                <a:cubicBezTo>
                  <a:pt x="10642" y="45666"/>
                  <a:pt x="10675" y="44632"/>
                  <a:pt x="10642" y="43598"/>
                </a:cubicBezTo>
                <a:cubicBezTo>
                  <a:pt x="10608" y="42697"/>
                  <a:pt x="10541" y="41830"/>
                  <a:pt x="10475" y="40963"/>
                </a:cubicBezTo>
                <a:cubicBezTo>
                  <a:pt x="10475" y="39028"/>
                  <a:pt x="10441" y="37060"/>
                  <a:pt x="10341" y="35092"/>
                </a:cubicBezTo>
                <a:cubicBezTo>
                  <a:pt x="10208" y="31990"/>
                  <a:pt x="9941" y="28921"/>
                  <a:pt x="9874" y="25818"/>
                </a:cubicBezTo>
                <a:cubicBezTo>
                  <a:pt x="9908" y="24051"/>
                  <a:pt x="9941" y="22283"/>
                  <a:pt x="9941" y="20515"/>
                </a:cubicBezTo>
                <a:cubicBezTo>
                  <a:pt x="9941" y="20348"/>
                  <a:pt x="9941" y="20214"/>
                  <a:pt x="9941" y="20048"/>
                </a:cubicBezTo>
                <a:cubicBezTo>
                  <a:pt x="9974" y="19614"/>
                  <a:pt x="9974" y="19214"/>
                  <a:pt x="9974" y="18780"/>
                </a:cubicBezTo>
                <a:cubicBezTo>
                  <a:pt x="10041" y="15745"/>
                  <a:pt x="10275" y="12709"/>
                  <a:pt x="10308" y="9640"/>
                </a:cubicBezTo>
                <a:cubicBezTo>
                  <a:pt x="10341" y="8072"/>
                  <a:pt x="9974" y="6505"/>
                  <a:pt x="10141" y="4937"/>
                </a:cubicBezTo>
                <a:cubicBezTo>
                  <a:pt x="10208" y="4703"/>
                  <a:pt x="10275" y="4503"/>
                  <a:pt x="10375" y="4270"/>
                </a:cubicBezTo>
                <a:cubicBezTo>
                  <a:pt x="10375" y="4236"/>
                  <a:pt x="10408" y="4236"/>
                  <a:pt x="10408" y="4236"/>
                </a:cubicBezTo>
                <a:cubicBezTo>
                  <a:pt x="10708" y="3803"/>
                  <a:pt x="11142" y="3369"/>
                  <a:pt x="11709" y="3002"/>
                </a:cubicBezTo>
                <a:cubicBezTo>
                  <a:pt x="11976" y="2802"/>
                  <a:pt x="12343" y="2669"/>
                  <a:pt x="12776" y="2569"/>
                </a:cubicBezTo>
                <a:cubicBezTo>
                  <a:pt x="13343" y="2468"/>
                  <a:pt x="13911" y="2468"/>
                  <a:pt x="14444" y="2468"/>
                </a:cubicBezTo>
                <a:cubicBezTo>
                  <a:pt x="14586" y="2473"/>
                  <a:pt x="14727" y="2475"/>
                  <a:pt x="14868" y="2475"/>
                </a:cubicBezTo>
                <a:cubicBezTo>
                  <a:pt x="15760" y="2475"/>
                  <a:pt x="16649" y="2393"/>
                  <a:pt x="17513" y="2335"/>
                </a:cubicBezTo>
                <a:cubicBezTo>
                  <a:pt x="18614" y="2335"/>
                  <a:pt x="19681" y="2302"/>
                  <a:pt x="20749" y="2302"/>
                </a:cubicBezTo>
                <a:cubicBezTo>
                  <a:pt x="21099" y="2318"/>
                  <a:pt x="21441" y="2327"/>
                  <a:pt x="21779" y="2327"/>
                </a:cubicBezTo>
                <a:cubicBezTo>
                  <a:pt x="22116" y="2327"/>
                  <a:pt x="22450" y="2318"/>
                  <a:pt x="22784" y="2302"/>
                </a:cubicBezTo>
                <a:cubicBezTo>
                  <a:pt x="24185" y="2302"/>
                  <a:pt x="25586" y="2302"/>
                  <a:pt x="26987" y="2335"/>
                </a:cubicBezTo>
                <a:lnTo>
                  <a:pt x="38895" y="2335"/>
                </a:lnTo>
                <a:cubicBezTo>
                  <a:pt x="41197" y="2335"/>
                  <a:pt x="43498" y="2302"/>
                  <a:pt x="45833" y="2235"/>
                </a:cubicBezTo>
                <a:close/>
                <a:moveTo>
                  <a:pt x="36594" y="0"/>
                </a:moveTo>
                <a:cubicBezTo>
                  <a:pt x="33854" y="0"/>
                  <a:pt x="31108" y="104"/>
                  <a:pt x="28388" y="167"/>
                </a:cubicBezTo>
                <a:cubicBezTo>
                  <a:pt x="27220" y="400"/>
                  <a:pt x="26086" y="534"/>
                  <a:pt x="24918" y="534"/>
                </a:cubicBezTo>
                <a:cubicBezTo>
                  <a:pt x="24918" y="567"/>
                  <a:pt x="24918" y="567"/>
                  <a:pt x="24918" y="567"/>
                </a:cubicBezTo>
                <a:lnTo>
                  <a:pt x="24618" y="534"/>
                </a:lnTo>
                <a:lnTo>
                  <a:pt x="24018" y="534"/>
                </a:lnTo>
                <a:cubicBezTo>
                  <a:pt x="23184" y="567"/>
                  <a:pt x="22350" y="634"/>
                  <a:pt x="21483" y="734"/>
                </a:cubicBezTo>
                <a:cubicBezTo>
                  <a:pt x="20162" y="676"/>
                  <a:pt x="18842" y="520"/>
                  <a:pt x="17522" y="520"/>
                </a:cubicBezTo>
                <a:cubicBezTo>
                  <a:pt x="17308" y="520"/>
                  <a:pt x="17094" y="524"/>
                  <a:pt x="16879" y="534"/>
                </a:cubicBezTo>
                <a:cubicBezTo>
                  <a:pt x="16018" y="563"/>
                  <a:pt x="15210" y="672"/>
                  <a:pt x="14360" y="672"/>
                </a:cubicBezTo>
                <a:cubicBezTo>
                  <a:pt x="14255" y="672"/>
                  <a:pt x="14150" y="671"/>
                  <a:pt x="14044" y="667"/>
                </a:cubicBezTo>
                <a:cubicBezTo>
                  <a:pt x="13889" y="656"/>
                  <a:pt x="13737" y="650"/>
                  <a:pt x="13586" y="650"/>
                </a:cubicBezTo>
                <a:cubicBezTo>
                  <a:pt x="12856" y="650"/>
                  <a:pt x="12161" y="780"/>
                  <a:pt x="11442" y="1001"/>
                </a:cubicBezTo>
                <a:cubicBezTo>
                  <a:pt x="10175" y="1401"/>
                  <a:pt x="9341" y="1935"/>
                  <a:pt x="8774" y="3136"/>
                </a:cubicBezTo>
                <a:cubicBezTo>
                  <a:pt x="8040" y="4637"/>
                  <a:pt x="8373" y="6471"/>
                  <a:pt x="8407" y="8072"/>
                </a:cubicBezTo>
                <a:cubicBezTo>
                  <a:pt x="8440" y="8873"/>
                  <a:pt x="8640" y="9574"/>
                  <a:pt x="8640" y="10374"/>
                </a:cubicBezTo>
                <a:cubicBezTo>
                  <a:pt x="8607" y="11275"/>
                  <a:pt x="8540" y="12109"/>
                  <a:pt x="8473" y="13009"/>
                </a:cubicBezTo>
                <a:cubicBezTo>
                  <a:pt x="8407" y="13877"/>
                  <a:pt x="8440" y="14777"/>
                  <a:pt x="8440" y="15645"/>
                </a:cubicBezTo>
                <a:cubicBezTo>
                  <a:pt x="8440" y="16612"/>
                  <a:pt x="8273" y="17613"/>
                  <a:pt x="8273" y="18580"/>
                </a:cubicBezTo>
                <a:cubicBezTo>
                  <a:pt x="8307" y="19948"/>
                  <a:pt x="8273" y="21315"/>
                  <a:pt x="8240" y="22683"/>
                </a:cubicBezTo>
                <a:cubicBezTo>
                  <a:pt x="7906" y="22816"/>
                  <a:pt x="7639" y="23050"/>
                  <a:pt x="7373" y="23383"/>
                </a:cubicBezTo>
                <a:cubicBezTo>
                  <a:pt x="6572" y="24351"/>
                  <a:pt x="5771" y="25218"/>
                  <a:pt x="5171" y="26319"/>
                </a:cubicBezTo>
                <a:cubicBezTo>
                  <a:pt x="4437" y="27653"/>
                  <a:pt x="3903" y="28987"/>
                  <a:pt x="3436" y="30455"/>
                </a:cubicBezTo>
                <a:cubicBezTo>
                  <a:pt x="3303" y="30956"/>
                  <a:pt x="2135" y="31589"/>
                  <a:pt x="1735" y="31956"/>
                </a:cubicBezTo>
                <a:cubicBezTo>
                  <a:pt x="1235" y="32423"/>
                  <a:pt x="734" y="32990"/>
                  <a:pt x="334" y="33557"/>
                </a:cubicBezTo>
                <a:cubicBezTo>
                  <a:pt x="1" y="34058"/>
                  <a:pt x="368" y="34825"/>
                  <a:pt x="968" y="34825"/>
                </a:cubicBezTo>
                <a:cubicBezTo>
                  <a:pt x="1835" y="34825"/>
                  <a:pt x="2436" y="34358"/>
                  <a:pt x="3003" y="33758"/>
                </a:cubicBezTo>
                <a:lnTo>
                  <a:pt x="3003" y="33758"/>
                </a:lnTo>
                <a:cubicBezTo>
                  <a:pt x="2869" y="34458"/>
                  <a:pt x="2736" y="35159"/>
                  <a:pt x="2969" y="35859"/>
                </a:cubicBezTo>
                <a:cubicBezTo>
                  <a:pt x="3093" y="36266"/>
                  <a:pt x="3453" y="36495"/>
                  <a:pt x="3807" y="36495"/>
                </a:cubicBezTo>
                <a:cubicBezTo>
                  <a:pt x="4120" y="36495"/>
                  <a:pt x="4430" y="36317"/>
                  <a:pt x="4571" y="35926"/>
                </a:cubicBezTo>
                <a:cubicBezTo>
                  <a:pt x="4871" y="35159"/>
                  <a:pt x="5004" y="34425"/>
                  <a:pt x="5071" y="33691"/>
                </a:cubicBezTo>
                <a:cubicBezTo>
                  <a:pt x="5204" y="33958"/>
                  <a:pt x="5304" y="34258"/>
                  <a:pt x="5505" y="34458"/>
                </a:cubicBezTo>
                <a:cubicBezTo>
                  <a:pt x="5638" y="34625"/>
                  <a:pt x="6105" y="34892"/>
                  <a:pt x="6172" y="35058"/>
                </a:cubicBezTo>
                <a:cubicBezTo>
                  <a:pt x="6314" y="35344"/>
                  <a:pt x="6550" y="35464"/>
                  <a:pt x="6789" y="35464"/>
                </a:cubicBezTo>
                <a:cubicBezTo>
                  <a:pt x="7220" y="35464"/>
                  <a:pt x="7659" y="35073"/>
                  <a:pt x="7573" y="34558"/>
                </a:cubicBezTo>
                <a:cubicBezTo>
                  <a:pt x="7539" y="34225"/>
                  <a:pt x="7473" y="34024"/>
                  <a:pt x="7206" y="33824"/>
                </a:cubicBezTo>
                <a:cubicBezTo>
                  <a:pt x="6739" y="33457"/>
                  <a:pt x="6539" y="33157"/>
                  <a:pt x="6305" y="32623"/>
                </a:cubicBezTo>
                <a:cubicBezTo>
                  <a:pt x="6038" y="31990"/>
                  <a:pt x="5771" y="31156"/>
                  <a:pt x="5204" y="30722"/>
                </a:cubicBezTo>
                <a:cubicBezTo>
                  <a:pt x="5271" y="30388"/>
                  <a:pt x="5338" y="30055"/>
                  <a:pt x="5438" y="29655"/>
                </a:cubicBezTo>
                <a:cubicBezTo>
                  <a:pt x="5705" y="28420"/>
                  <a:pt x="6338" y="27053"/>
                  <a:pt x="6972" y="25952"/>
                </a:cubicBezTo>
                <a:cubicBezTo>
                  <a:pt x="7206" y="25518"/>
                  <a:pt x="7573" y="25085"/>
                  <a:pt x="7840" y="24684"/>
                </a:cubicBezTo>
                <a:cubicBezTo>
                  <a:pt x="7973" y="24484"/>
                  <a:pt x="8073" y="24251"/>
                  <a:pt x="8206" y="24017"/>
                </a:cubicBezTo>
                <a:lnTo>
                  <a:pt x="8206" y="24017"/>
                </a:lnTo>
                <a:cubicBezTo>
                  <a:pt x="8173" y="26119"/>
                  <a:pt x="8106" y="28220"/>
                  <a:pt x="8106" y="30322"/>
                </a:cubicBezTo>
                <a:cubicBezTo>
                  <a:pt x="8106" y="32090"/>
                  <a:pt x="8240" y="33858"/>
                  <a:pt x="8273" y="35659"/>
                </a:cubicBezTo>
                <a:cubicBezTo>
                  <a:pt x="8340" y="37660"/>
                  <a:pt x="8673" y="39628"/>
                  <a:pt x="8774" y="41663"/>
                </a:cubicBezTo>
                <a:cubicBezTo>
                  <a:pt x="8840" y="43498"/>
                  <a:pt x="8974" y="45266"/>
                  <a:pt x="8974" y="47100"/>
                </a:cubicBezTo>
                <a:cubicBezTo>
                  <a:pt x="8974" y="48868"/>
                  <a:pt x="9074" y="50069"/>
                  <a:pt x="10275" y="51470"/>
                </a:cubicBezTo>
                <a:cubicBezTo>
                  <a:pt x="11342" y="52738"/>
                  <a:pt x="12476" y="53105"/>
                  <a:pt x="14044" y="53405"/>
                </a:cubicBezTo>
                <a:cubicBezTo>
                  <a:pt x="14408" y="53478"/>
                  <a:pt x="14779" y="53493"/>
                  <a:pt x="15153" y="53493"/>
                </a:cubicBezTo>
                <a:cubicBezTo>
                  <a:pt x="15433" y="53493"/>
                  <a:pt x="15714" y="53485"/>
                  <a:pt x="15997" y="53485"/>
                </a:cubicBezTo>
                <a:cubicBezTo>
                  <a:pt x="16202" y="53485"/>
                  <a:pt x="16407" y="53489"/>
                  <a:pt x="16612" y="53505"/>
                </a:cubicBezTo>
                <a:cubicBezTo>
                  <a:pt x="17613" y="53605"/>
                  <a:pt x="18581" y="53805"/>
                  <a:pt x="19581" y="53872"/>
                </a:cubicBezTo>
                <a:cubicBezTo>
                  <a:pt x="21309" y="53995"/>
                  <a:pt x="22980" y="54176"/>
                  <a:pt x="24699" y="54176"/>
                </a:cubicBezTo>
                <a:cubicBezTo>
                  <a:pt x="24839" y="54176"/>
                  <a:pt x="24978" y="54175"/>
                  <a:pt x="25119" y="54172"/>
                </a:cubicBezTo>
                <a:cubicBezTo>
                  <a:pt x="25285" y="54170"/>
                  <a:pt x="25452" y="54168"/>
                  <a:pt x="25619" y="54168"/>
                </a:cubicBezTo>
                <a:cubicBezTo>
                  <a:pt x="27625" y="54168"/>
                  <a:pt x="29655" y="54339"/>
                  <a:pt x="31657" y="54339"/>
                </a:cubicBezTo>
                <a:cubicBezTo>
                  <a:pt x="35326" y="54339"/>
                  <a:pt x="38928" y="53905"/>
                  <a:pt x="42564" y="53538"/>
                </a:cubicBezTo>
                <a:cubicBezTo>
                  <a:pt x="43532" y="53472"/>
                  <a:pt x="44499" y="53405"/>
                  <a:pt x="45466" y="53338"/>
                </a:cubicBezTo>
                <a:cubicBezTo>
                  <a:pt x="46367" y="53338"/>
                  <a:pt x="47268" y="53338"/>
                  <a:pt x="48168" y="53305"/>
                </a:cubicBezTo>
                <a:cubicBezTo>
                  <a:pt x="48343" y="53298"/>
                  <a:pt x="48520" y="53295"/>
                  <a:pt x="48699" y="53295"/>
                </a:cubicBezTo>
                <a:cubicBezTo>
                  <a:pt x="49525" y="53295"/>
                  <a:pt x="50384" y="53358"/>
                  <a:pt x="51239" y="53358"/>
                </a:cubicBezTo>
                <a:cubicBezTo>
                  <a:pt x="51925" y="53358"/>
                  <a:pt x="52609" y="53317"/>
                  <a:pt x="53272" y="53171"/>
                </a:cubicBezTo>
                <a:cubicBezTo>
                  <a:pt x="53439" y="53171"/>
                  <a:pt x="53572" y="53171"/>
                  <a:pt x="53739" y="53138"/>
                </a:cubicBezTo>
                <a:cubicBezTo>
                  <a:pt x="56774" y="52738"/>
                  <a:pt x="57041" y="48635"/>
                  <a:pt x="57075" y="46100"/>
                </a:cubicBezTo>
                <a:cubicBezTo>
                  <a:pt x="57375" y="43965"/>
                  <a:pt x="57642" y="41863"/>
                  <a:pt x="57675" y="39695"/>
                </a:cubicBezTo>
                <a:lnTo>
                  <a:pt x="57675" y="39662"/>
                </a:lnTo>
                <a:cubicBezTo>
                  <a:pt x="57842" y="37694"/>
                  <a:pt x="58042" y="35759"/>
                  <a:pt x="58109" y="33758"/>
                </a:cubicBezTo>
                <a:cubicBezTo>
                  <a:pt x="58242" y="29921"/>
                  <a:pt x="57575" y="26052"/>
                  <a:pt x="57575" y="22183"/>
                </a:cubicBezTo>
                <a:cubicBezTo>
                  <a:pt x="57575" y="22082"/>
                  <a:pt x="57575" y="21982"/>
                  <a:pt x="57575" y="21882"/>
                </a:cubicBezTo>
                <a:cubicBezTo>
                  <a:pt x="57842" y="22082"/>
                  <a:pt x="58075" y="22316"/>
                  <a:pt x="58276" y="22583"/>
                </a:cubicBezTo>
                <a:cubicBezTo>
                  <a:pt x="58442" y="22783"/>
                  <a:pt x="58642" y="22983"/>
                  <a:pt x="58843" y="23183"/>
                </a:cubicBezTo>
                <a:cubicBezTo>
                  <a:pt x="59576" y="24251"/>
                  <a:pt x="60277" y="25351"/>
                  <a:pt x="60877" y="26519"/>
                </a:cubicBezTo>
                <a:cubicBezTo>
                  <a:pt x="61111" y="26953"/>
                  <a:pt x="61278" y="27386"/>
                  <a:pt x="61411" y="27887"/>
                </a:cubicBezTo>
                <a:cubicBezTo>
                  <a:pt x="61111" y="28420"/>
                  <a:pt x="60911" y="28987"/>
                  <a:pt x="60711" y="29588"/>
                </a:cubicBezTo>
                <a:cubicBezTo>
                  <a:pt x="60677" y="29655"/>
                  <a:pt x="60644" y="29721"/>
                  <a:pt x="60611" y="29755"/>
                </a:cubicBezTo>
                <a:cubicBezTo>
                  <a:pt x="60244" y="30455"/>
                  <a:pt x="59643" y="31089"/>
                  <a:pt x="59677" y="31923"/>
                </a:cubicBezTo>
                <a:cubicBezTo>
                  <a:pt x="59677" y="32496"/>
                  <a:pt x="60084" y="32886"/>
                  <a:pt x="60580" y="32886"/>
                </a:cubicBezTo>
                <a:cubicBezTo>
                  <a:pt x="60719" y="32886"/>
                  <a:pt x="60865" y="32856"/>
                  <a:pt x="61011" y="32790"/>
                </a:cubicBezTo>
                <a:cubicBezTo>
                  <a:pt x="61645" y="32523"/>
                  <a:pt x="61945" y="31856"/>
                  <a:pt x="62145" y="31122"/>
                </a:cubicBezTo>
                <a:cubicBezTo>
                  <a:pt x="62178" y="31689"/>
                  <a:pt x="62278" y="32223"/>
                  <a:pt x="62512" y="32690"/>
                </a:cubicBezTo>
                <a:cubicBezTo>
                  <a:pt x="62688" y="32990"/>
                  <a:pt x="63005" y="33150"/>
                  <a:pt x="63319" y="33150"/>
                </a:cubicBezTo>
                <a:cubicBezTo>
                  <a:pt x="63597" y="33150"/>
                  <a:pt x="63874" y="33024"/>
                  <a:pt x="64046" y="32757"/>
                </a:cubicBezTo>
                <a:cubicBezTo>
                  <a:pt x="64513" y="32023"/>
                  <a:pt x="64447" y="31222"/>
                  <a:pt x="64246" y="30388"/>
                </a:cubicBezTo>
                <a:cubicBezTo>
                  <a:pt x="64213" y="30188"/>
                  <a:pt x="64180" y="30022"/>
                  <a:pt x="64113" y="29855"/>
                </a:cubicBezTo>
                <a:lnTo>
                  <a:pt x="64113" y="29855"/>
                </a:lnTo>
                <a:cubicBezTo>
                  <a:pt x="64713" y="30388"/>
                  <a:pt x="65247" y="31122"/>
                  <a:pt x="65681" y="31656"/>
                </a:cubicBezTo>
                <a:cubicBezTo>
                  <a:pt x="65838" y="31830"/>
                  <a:pt x="66038" y="31905"/>
                  <a:pt x="66239" y="31905"/>
                </a:cubicBezTo>
                <a:cubicBezTo>
                  <a:pt x="66808" y="31905"/>
                  <a:pt x="67385" y="31313"/>
                  <a:pt x="67015" y="30722"/>
                </a:cubicBezTo>
                <a:cubicBezTo>
                  <a:pt x="66181" y="29421"/>
                  <a:pt x="64880" y="28053"/>
                  <a:pt x="63312" y="27653"/>
                </a:cubicBezTo>
                <a:cubicBezTo>
                  <a:pt x="63146" y="27053"/>
                  <a:pt x="62745" y="26386"/>
                  <a:pt x="62378" y="25818"/>
                </a:cubicBezTo>
                <a:cubicBezTo>
                  <a:pt x="62078" y="25118"/>
                  <a:pt x="61611" y="24484"/>
                  <a:pt x="61144" y="23750"/>
                </a:cubicBezTo>
                <a:cubicBezTo>
                  <a:pt x="60244" y="22283"/>
                  <a:pt x="59043" y="20915"/>
                  <a:pt x="57642" y="19881"/>
                </a:cubicBezTo>
                <a:cubicBezTo>
                  <a:pt x="57775" y="16645"/>
                  <a:pt x="58109" y="13410"/>
                  <a:pt x="58109" y="10141"/>
                </a:cubicBezTo>
                <a:cubicBezTo>
                  <a:pt x="58109" y="8339"/>
                  <a:pt x="57975" y="6605"/>
                  <a:pt x="57909" y="4803"/>
                </a:cubicBezTo>
                <a:cubicBezTo>
                  <a:pt x="57875" y="3402"/>
                  <a:pt x="57008" y="2435"/>
                  <a:pt x="55807" y="1901"/>
                </a:cubicBezTo>
                <a:cubicBezTo>
                  <a:pt x="54806" y="1468"/>
                  <a:pt x="53572" y="1401"/>
                  <a:pt x="52505" y="1268"/>
                </a:cubicBezTo>
                <a:cubicBezTo>
                  <a:pt x="52405" y="1268"/>
                  <a:pt x="52305" y="1268"/>
                  <a:pt x="52171" y="1234"/>
                </a:cubicBezTo>
                <a:cubicBezTo>
                  <a:pt x="50908" y="941"/>
                  <a:pt x="49568" y="828"/>
                  <a:pt x="48196" y="828"/>
                </a:cubicBezTo>
                <a:cubicBezTo>
                  <a:pt x="48009" y="828"/>
                  <a:pt x="47822" y="830"/>
                  <a:pt x="47635" y="834"/>
                </a:cubicBezTo>
                <a:cubicBezTo>
                  <a:pt x="45533" y="634"/>
                  <a:pt x="43465" y="234"/>
                  <a:pt x="41363" y="133"/>
                </a:cubicBezTo>
                <a:cubicBezTo>
                  <a:pt x="39780" y="35"/>
                  <a:pt x="38188" y="0"/>
                  <a:pt x="3659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"/>
          <p:cNvSpPr/>
          <p:nvPr/>
        </p:nvSpPr>
        <p:spPr>
          <a:xfrm>
            <a:off x="4465685" y="2966210"/>
            <a:ext cx="325119" cy="289953"/>
          </a:xfrm>
          <a:custGeom>
            <a:rect b="b" l="l" r="r" t="t"/>
            <a:pathLst>
              <a:path extrusionOk="0" h="13444" w="15078">
                <a:moveTo>
                  <a:pt x="11442" y="13410"/>
                </a:moveTo>
                <a:cubicBezTo>
                  <a:pt x="8640" y="12910"/>
                  <a:pt x="4203" y="11042"/>
                  <a:pt x="1134" y="5838"/>
                </a:cubicBezTo>
                <a:cubicBezTo>
                  <a:pt x="0" y="4170"/>
                  <a:pt x="868" y="2135"/>
                  <a:pt x="2736" y="701"/>
                </a:cubicBezTo>
                <a:cubicBezTo>
                  <a:pt x="3036" y="0"/>
                  <a:pt x="2669" y="201"/>
                  <a:pt x="3670" y="201"/>
                </a:cubicBezTo>
                <a:cubicBezTo>
                  <a:pt x="5471" y="1235"/>
                  <a:pt x="5271" y="4070"/>
                  <a:pt x="4170" y="5438"/>
                </a:cubicBezTo>
                <a:cubicBezTo>
                  <a:pt x="4537" y="5705"/>
                  <a:pt x="4570" y="5605"/>
                  <a:pt x="3903" y="6038"/>
                </a:cubicBezTo>
                <a:cubicBezTo>
                  <a:pt x="5571" y="8040"/>
                  <a:pt x="7572" y="9174"/>
                  <a:pt x="9674" y="10208"/>
                </a:cubicBezTo>
                <a:cubicBezTo>
                  <a:pt x="9474" y="10108"/>
                  <a:pt x="9307" y="10241"/>
                  <a:pt x="10341" y="9741"/>
                </a:cubicBezTo>
                <a:cubicBezTo>
                  <a:pt x="10708" y="8473"/>
                  <a:pt x="10808" y="7973"/>
                  <a:pt x="11042" y="8507"/>
                </a:cubicBezTo>
                <a:cubicBezTo>
                  <a:pt x="14144" y="9507"/>
                  <a:pt x="15078" y="9607"/>
                  <a:pt x="14477" y="10074"/>
                </a:cubicBezTo>
                <a:cubicBezTo>
                  <a:pt x="14210" y="12643"/>
                  <a:pt x="12409" y="13443"/>
                  <a:pt x="11442" y="134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4508120" y="2993557"/>
            <a:ext cx="31654" cy="17276"/>
          </a:xfrm>
          <a:custGeom>
            <a:rect b="b" l="l" r="r" t="t"/>
            <a:pathLst>
              <a:path extrusionOk="0" h="801" w="1468">
                <a:moveTo>
                  <a:pt x="301" y="0"/>
                </a:moveTo>
                <a:cubicBezTo>
                  <a:pt x="367" y="133"/>
                  <a:pt x="534" y="267"/>
                  <a:pt x="701" y="234"/>
                </a:cubicBezTo>
                <a:cubicBezTo>
                  <a:pt x="868" y="167"/>
                  <a:pt x="1001" y="133"/>
                  <a:pt x="1168" y="67"/>
                </a:cubicBezTo>
                <a:cubicBezTo>
                  <a:pt x="1235" y="167"/>
                  <a:pt x="1335" y="234"/>
                  <a:pt x="1435" y="267"/>
                </a:cubicBezTo>
                <a:cubicBezTo>
                  <a:pt x="1435" y="300"/>
                  <a:pt x="1435" y="367"/>
                  <a:pt x="1468" y="434"/>
                </a:cubicBezTo>
                <a:cubicBezTo>
                  <a:pt x="968" y="300"/>
                  <a:pt x="267" y="200"/>
                  <a:pt x="67" y="801"/>
                </a:cubicBezTo>
                <a:cubicBezTo>
                  <a:pt x="67" y="801"/>
                  <a:pt x="34" y="801"/>
                  <a:pt x="0" y="801"/>
                </a:cubicBezTo>
                <a:cubicBezTo>
                  <a:pt x="67" y="534"/>
                  <a:pt x="167" y="267"/>
                  <a:pt x="301" y="0"/>
                </a:cubicBezTo>
                <a:close/>
              </a:path>
            </a:pathLst>
          </a:custGeom>
          <a:solidFill>
            <a:srgbClr val="4DC2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"/>
          <p:cNvSpPr/>
          <p:nvPr/>
        </p:nvSpPr>
        <p:spPr>
          <a:xfrm>
            <a:off x="4682173" y="3207227"/>
            <a:ext cx="37432" cy="13674"/>
          </a:xfrm>
          <a:custGeom>
            <a:rect b="b" l="l" r="r" t="t"/>
            <a:pathLst>
              <a:path extrusionOk="0" h="634" w="1736">
                <a:moveTo>
                  <a:pt x="1" y="34"/>
                </a:moveTo>
                <a:cubicBezTo>
                  <a:pt x="1" y="34"/>
                  <a:pt x="34" y="0"/>
                  <a:pt x="34" y="0"/>
                </a:cubicBezTo>
                <a:cubicBezTo>
                  <a:pt x="568" y="234"/>
                  <a:pt x="1135" y="467"/>
                  <a:pt x="1735" y="634"/>
                </a:cubicBezTo>
                <a:cubicBezTo>
                  <a:pt x="1135" y="534"/>
                  <a:pt x="501" y="334"/>
                  <a:pt x="1" y="34"/>
                </a:cubicBezTo>
                <a:close/>
              </a:path>
            </a:pathLst>
          </a:custGeom>
          <a:solidFill>
            <a:srgbClr val="4DC2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"/>
          <p:cNvSpPr/>
          <p:nvPr/>
        </p:nvSpPr>
        <p:spPr>
          <a:xfrm>
            <a:off x="4503075" y="3035269"/>
            <a:ext cx="1466" cy="28081"/>
          </a:xfrm>
          <a:custGeom>
            <a:rect b="b" l="l" r="r" t="t"/>
            <a:pathLst>
              <a:path extrusionOk="0" h="1302" w="68">
                <a:moveTo>
                  <a:pt x="34" y="1"/>
                </a:moveTo>
                <a:cubicBezTo>
                  <a:pt x="34" y="201"/>
                  <a:pt x="68" y="401"/>
                  <a:pt x="68" y="601"/>
                </a:cubicBezTo>
                <a:cubicBezTo>
                  <a:pt x="68" y="835"/>
                  <a:pt x="68" y="1068"/>
                  <a:pt x="68" y="1302"/>
                </a:cubicBezTo>
                <a:cubicBezTo>
                  <a:pt x="1" y="868"/>
                  <a:pt x="1" y="434"/>
                  <a:pt x="34" y="1"/>
                </a:cubicBezTo>
                <a:close/>
              </a:path>
            </a:pathLst>
          </a:custGeom>
          <a:solidFill>
            <a:srgbClr val="4DC2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"/>
          <p:cNvSpPr/>
          <p:nvPr/>
        </p:nvSpPr>
        <p:spPr>
          <a:xfrm>
            <a:off x="4558469" y="3043184"/>
            <a:ext cx="5779" cy="30238"/>
          </a:xfrm>
          <a:custGeom>
            <a:rect b="b" l="l" r="r" t="t"/>
            <a:pathLst>
              <a:path extrusionOk="0" h="1402" w="268">
                <a:moveTo>
                  <a:pt x="67" y="1335"/>
                </a:moveTo>
                <a:cubicBezTo>
                  <a:pt x="34" y="901"/>
                  <a:pt x="0" y="468"/>
                  <a:pt x="0" y="1"/>
                </a:cubicBezTo>
                <a:cubicBezTo>
                  <a:pt x="34" y="67"/>
                  <a:pt x="100" y="101"/>
                  <a:pt x="201" y="101"/>
                </a:cubicBezTo>
                <a:lnTo>
                  <a:pt x="267" y="101"/>
                </a:lnTo>
                <a:cubicBezTo>
                  <a:pt x="67" y="201"/>
                  <a:pt x="67" y="434"/>
                  <a:pt x="201" y="568"/>
                </a:cubicBezTo>
                <a:cubicBezTo>
                  <a:pt x="134" y="835"/>
                  <a:pt x="100" y="1102"/>
                  <a:pt x="100" y="1368"/>
                </a:cubicBezTo>
                <a:cubicBezTo>
                  <a:pt x="100" y="1368"/>
                  <a:pt x="100" y="1368"/>
                  <a:pt x="100" y="1402"/>
                </a:cubicBezTo>
                <a:cubicBezTo>
                  <a:pt x="100" y="1368"/>
                  <a:pt x="100" y="1368"/>
                  <a:pt x="67" y="1335"/>
                </a:cubicBezTo>
                <a:close/>
              </a:path>
            </a:pathLst>
          </a:custGeom>
          <a:solidFill>
            <a:srgbClr val="4DC2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"/>
          <p:cNvSpPr/>
          <p:nvPr/>
        </p:nvSpPr>
        <p:spPr>
          <a:xfrm>
            <a:off x="4567094" y="3179879"/>
            <a:ext cx="61151" cy="24479"/>
          </a:xfrm>
          <a:custGeom>
            <a:rect b="b" l="l" r="r" t="t"/>
            <a:pathLst>
              <a:path extrusionOk="0" h="1135" w="2836">
                <a:moveTo>
                  <a:pt x="1" y="1"/>
                </a:moveTo>
                <a:cubicBezTo>
                  <a:pt x="234" y="101"/>
                  <a:pt x="468" y="201"/>
                  <a:pt x="701" y="301"/>
                </a:cubicBezTo>
                <a:cubicBezTo>
                  <a:pt x="1068" y="534"/>
                  <a:pt x="1468" y="768"/>
                  <a:pt x="1869" y="1001"/>
                </a:cubicBezTo>
                <a:cubicBezTo>
                  <a:pt x="2035" y="1068"/>
                  <a:pt x="2202" y="1001"/>
                  <a:pt x="2269" y="835"/>
                </a:cubicBezTo>
                <a:cubicBezTo>
                  <a:pt x="2402" y="901"/>
                  <a:pt x="2569" y="935"/>
                  <a:pt x="2736" y="968"/>
                </a:cubicBezTo>
                <a:cubicBezTo>
                  <a:pt x="2736" y="1035"/>
                  <a:pt x="2769" y="1101"/>
                  <a:pt x="2836" y="1135"/>
                </a:cubicBezTo>
                <a:cubicBezTo>
                  <a:pt x="2569" y="1135"/>
                  <a:pt x="2302" y="1101"/>
                  <a:pt x="2035" y="1068"/>
                </a:cubicBezTo>
                <a:cubicBezTo>
                  <a:pt x="1268" y="935"/>
                  <a:pt x="601" y="534"/>
                  <a:pt x="1" y="1"/>
                </a:cubicBezTo>
                <a:close/>
              </a:path>
            </a:pathLst>
          </a:custGeom>
          <a:solidFill>
            <a:srgbClr val="4DC2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"/>
          <p:cNvSpPr txBox="1"/>
          <p:nvPr/>
        </p:nvSpPr>
        <p:spPr>
          <a:xfrm>
            <a:off x="462288" y="4226630"/>
            <a:ext cx="2004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Data is gathered for top leaders from Twitter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using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Tweepy API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17"/>
          <p:cNvSpPr txBox="1"/>
          <p:nvPr/>
        </p:nvSpPr>
        <p:spPr>
          <a:xfrm>
            <a:off x="3569690" y="4226630"/>
            <a:ext cx="2004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code runs on AWS EC2 instance, it cleans tweets and do sentiment analysis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2015989" y="1228337"/>
            <a:ext cx="2004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62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Nosql Database on Cloud (Document oriented database)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6677092" y="4226630"/>
            <a:ext cx="2004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Create a web app to analyse tweeting pattern for different world leaders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17"/>
          <p:cNvSpPr txBox="1"/>
          <p:nvPr/>
        </p:nvSpPr>
        <p:spPr>
          <a:xfrm>
            <a:off x="5123391" y="1228337"/>
            <a:ext cx="2004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62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Download data frame with sentiment as a csv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17"/>
          <p:cNvSpPr txBox="1"/>
          <p:nvPr/>
        </p:nvSpPr>
        <p:spPr>
          <a:xfrm>
            <a:off x="746575" y="3830325"/>
            <a:ext cx="1436100" cy="396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Twitter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17"/>
          <p:cNvSpPr txBox="1"/>
          <p:nvPr/>
        </p:nvSpPr>
        <p:spPr>
          <a:xfrm>
            <a:off x="2310631" y="1880825"/>
            <a:ext cx="1436100" cy="396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MongoDb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17"/>
          <p:cNvSpPr txBox="1"/>
          <p:nvPr/>
        </p:nvSpPr>
        <p:spPr>
          <a:xfrm>
            <a:off x="3874688" y="3830325"/>
            <a:ext cx="1436100" cy="396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AWS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17"/>
          <p:cNvSpPr txBox="1"/>
          <p:nvPr/>
        </p:nvSpPr>
        <p:spPr>
          <a:xfrm>
            <a:off x="5438744" y="1785575"/>
            <a:ext cx="1436100" cy="396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     CSV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17"/>
          <p:cNvSpPr txBox="1"/>
          <p:nvPr/>
        </p:nvSpPr>
        <p:spPr>
          <a:xfrm>
            <a:off x="7002800" y="3830325"/>
            <a:ext cx="1436100" cy="396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Streamlit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8" name="Google Shape;2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675" y="2861498"/>
            <a:ext cx="749799" cy="566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988" y="2823040"/>
            <a:ext cx="749800" cy="5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9300" y="2800001"/>
            <a:ext cx="719475" cy="7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7425" y="2840300"/>
            <a:ext cx="929300" cy="638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00"/>
              <a:t>              Toolbox</a:t>
            </a:r>
            <a:endParaRPr sz="4100"/>
          </a:p>
        </p:txBody>
      </p:sp>
      <p:grpSp>
        <p:nvGrpSpPr>
          <p:cNvPr id="267" name="Google Shape;267;p18"/>
          <p:cNvGrpSpPr/>
          <p:nvPr/>
        </p:nvGrpSpPr>
        <p:grpSpPr>
          <a:xfrm>
            <a:off x="2683100" y="1330043"/>
            <a:ext cx="1103443" cy="1153972"/>
            <a:chOff x="2683100" y="1330043"/>
            <a:chExt cx="1103443" cy="1153972"/>
          </a:xfrm>
        </p:grpSpPr>
        <p:sp>
          <p:nvSpPr>
            <p:cNvPr id="268" name="Google Shape;268;p18"/>
            <p:cNvSpPr/>
            <p:nvPr/>
          </p:nvSpPr>
          <p:spPr>
            <a:xfrm>
              <a:off x="2683100" y="1330043"/>
              <a:ext cx="1103443" cy="1153972"/>
            </a:xfrm>
            <a:custGeom>
              <a:rect b="b" l="l" r="r" t="t"/>
              <a:pathLst>
                <a:path extrusionOk="0" h="78037" w="74620">
                  <a:moveTo>
                    <a:pt x="40474" y="0"/>
                  </a:moveTo>
                  <a:cubicBezTo>
                    <a:pt x="39330" y="0"/>
                    <a:pt x="38147" y="47"/>
                    <a:pt x="36926" y="143"/>
                  </a:cubicBezTo>
                  <a:cubicBezTo>
                    <a:pt x="11608" y="2145"/>
                    <a:pt x="1234" y="23327"/>
                    <a:pt x="634" y="37070"/>
                  </a:cubicBezTo>
                  <a:cubicBezTo>
                    <a:pt x="0" y="50813"/>
                    <a:pt x="8806" y="67325"/>
                    <a:pt x="25185" y="71495"/>
                  </a:cubicBezTo>
                  <a:cubicBezTo>
                    <a:pt x="29255" y="72531"/>
                    <a:pt x="33057" y="72920"/>
                    <a:pt x="36473" y="72920"/>
                  </a:cubicBezTo>
                  <a:cubicBezTo>
                    <a:pt x="46804" y="72920"/>
                    <a:pt x="53605" y="69360"/>
                    <a:pt x="53605" y="69360"/>
                  </a:cubicBezTo>
                  <a:cubicBezTo>
                    <a:pt x="53605" y="69360"/>
                    <a:pt x="54839" y="75231"/>
                    <a:pt x="61777" y="77065"/>
                  </a:cubicBezTo>
                  <a:cubicBezTo>
                    <a:pt x="64566" y="77812"/>
                    <a:pt x="67152" y="78037"/>
                    <a:pt x="69251" y="78037"/>
                  </a:cubicBezTo>
                  <a:cubicBezTo>
                    <a:pt x="72400" y="78037"/>
                    <a:pt x="74453" y="77532"/>
                    <a:pt x="74453" y="77532"/>
                  </a:cubicBezTo>
                  <a:cubicBezTo>
                    <a:pt x="74453" y="77532"/>
                    <a:pt x="67515" y="74430"/>
                    <a:pt x="63812" y="64256"/>
                  </a:cubicBezTo>
                  <a:cubicBezTo>
                    <a:pt x="70917" y="54216"/>
                    <a:pt x="74620" y="41373"/>
                    <a:pt x="72752" y="29498"/>
                  </a:cubicBezTo>
                  <a:cubicBezTo>
                    <a:pt x="71006" y="18164"/>
                    <a:pt x="63065" y="0"/>
                    <a:pt x="4047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2861649" y="2199028"/>
              <a:ext cx="168223" cy="256593"/>
            </a:xfrm>
            <a:custGeom>
              <a:rect b="b" l="l" r="r" t="t"/>
              <a:pathLst>
                <a:path extrusionOk="0" h="17352" w="11376">
                  <a:moveTo>
                    <a:pt x="5057" y="1"/>
                  </a:moveTo>
                  <a:cubicBezTo>
                    <a:pt x="3930" y="1"/>
                    <a:pt x="2802" y="128"/>
                    <a:pt x="1702" y="384"/>
                  </a:cubicBezTo>
                  <a:cubicBezTo>
                    <a:pt x="1601" y="418"/>
                    <a:pt x="1501" y="418"/>
                    <a:pt x="1435" y="484"/>
                  </a:cubicBezTo>
                  <a:cubicBezTo>
                    <a:pt x="1335" y="585"/>
                    <a:pt x="1335" y="685"/>
                    <a:pt x="1301" y="818"/>
                  </a:cubicBezTo>
                  <a:cubicBezTo>
                    <a:pt x="334" y="6222"/>
                    <a:pt x="0" y="11726"/>
                    <a:pt x="234" y="17230"/>
                  </a:cubicBezTo>
                  <a:lnTo>
                    <a:pt x="401" y="17130"/>
                  </a:lnTo>
                  <a:cubicBezTo>
                    <a:pt x="1283" y="17278"/>
                    <a:pt x="2181" y="17352"/>
                    <a:pt x="3082" y="17352"/>
                  </a:cubicBezTo>
                  <a:cubicBezTo>
                    <a:pt x="5415" y="17352"/>
                    <a:pt x="7766" y="16858"/>
                    <a:pt x="9907" y="15895"/>
                  </a:cubicBezTo>
                  <a:cubicBezTo>
                    <a:pt x="10041" y="15829"/>
                    <a:pt x="10208" y="15729"/>
                    <a:pt x="10308" y="15595"/>
                  </a:cubicBezTo>
                  <a:cubicBezTo>
                    <a:pt x="10408" y="15428"/>
                    <a:pt x="10408" y="15262"/>
                    <a:pt x="10408" y="15095"/>
                  </a:cubicBezTo>
                  <a:cubicBezTo>
                    <a:pt x="10408" y="10658"/>
                    <a:pt x="11375" y="6255"/>
                    <a:pt x="11242" y="1819"/>
                  </a:cubicBezTo>
                  <a:cubicBezTo>
                    <a:pt x="11242" y="1685"/>
                    <a:pt x="11242" y="1519"/>
                    <a:pt x="11142" y="1418"/>
                  </a:cubicBezTo>
                  <a:cubicBezTo>
                    <a:pt x="11075" y="1252"/>
                    <a:pt x="10908" y="1185"/>
                    <a:pt x="10741" y="1118"/>
                  </a:cubicBezTo>
                  <a:cubicBezTo>
                    <a:pt x="8946" y="379"/>
                    <a:pt x="7003" y="1"/>
                    <a:pt x="5057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3094953" y="1894718"/>
              <a:ext cx="243195" cy="173842"/>
            </a:xfrm>
            <a:custGeom>
              <a:rect b="b" l="l" r="r" t="t"/>
              <a:pathLst>
                <a:path extrusionOk="0" h="11756" w="16446">
                  <a:moveTo>
                    <a:pt x="12259" y="1"/>
                  </a:moveTo>
                  <a:cubicBezTo>
                    <a:pt x="12172" y="1"/>
                    <a:pt x="12087" y="7"/>
                    <a:pt x="12009" y="16"/>
                  </a:cubicBezTo>
                  <a:cubicBezTo>
                    <a:pt x="9407" y="216"/>
                    <a:pt x="6805" y="450"/>
                    <a:pt x="4203" y="683"/>
                  </a:cubicBezTo>
                  <a:lnTo>
                    <a:pt x="4036" y="483"/>
                  </a:lnTo>
                  <a:cubicBezTo>
                    <a:pt x="4036" y="1450"/>
                    <a:pt x="4003" y="2418"/>
                    <a:pt x="4003" y="3352"/>
                  </a:cubicBezTo>
                  <a:cubicBezTo>
                    <a:pt x="3970" y="4119"/>
                    <a:pt x="3903" y="4953"/>
                    <a:pt x="3369" y="5453"/>
                  </a:cubicBezTo>
                  <a:cubicBezTo>
                    <a:pt x="2969" y="5787"/>
                    <a:pt x="701" y="6587"/>
                    <a:pt x="167" y="7021"/>
                  </a:cubicBezTo>
                  <a:cubicBezTo>
                    <a:pt x="100" y="7054"/>
                    <a:pt x="34" y="7121"/>
                    <a:pt x="0" y="7188"/>
                  </a:cubicBezTo>
                  <a:cubicBezTo>
                    <a:pt x="0" y="7288"/>
                    <a:pt x="34" y="7355"/>
                    <a:pt x="67" y="7455"/>
                  </a:cubicBezTo>
                  <a:cubicBezTo>
                    <a:pt x="667" y="8522"/>
                    <a:pt x="1701" y="9323"/>
                    <a:pt x="2769" y="9923"/>
                  </a:cubicBezTo>
                  <a:cubicBezTo>
                    <a:pt x="4677" y="11026"/>
                    <a:pt x="6824" y="11756"/>
                    <a:pt x="8997" y="11756"/>
                  </a:cubicBezTo>
                  <a:cubicBezTo>
                    <a:pt x="9256" y="11756"/>
                    <a:pt x="9515" y="11746"/>
                    <a:pt x="9774" y="11724"/>
                  </a:cubicBezTo>
                  <a:cubicBezTo>
                    <a:pt x="12209" y="11524"/>
                    <a:pt x="14644" y="10323"/>
                    <a:pt x="15978" y="8289"/>
                  </a:cubicBezTo>
                  <a:cubicBezTo>
                    <a:pt x="16145" y="8055"/>
                    <a:pt x="16279" y="7788"/>
                    <a:pt x="16178" y="7521"/>
                  </a:cubicBezTo>
                  <a:cubicBezTo>
                    <a:pt x="16145" y="7388"/>
                    <a:pt x="16445" y="7355"/>
                    <a:pt x="16345" y="7255"/>
                  </a:cubicBezTo>
                  <a:cubicBezTo>
                    <a:pt x="15845" y="6854"/>
                    <a:pt x="14878" y="6487"/>
                    <a:pt x="14310" y="6187"/>
                  </a:cubicBezTo>
                  <a:cubicBezTo>
                    <a:pt x="14044" y="6087"/>
                    <a:pt x="13777" y="5954"/>
                    <a:pt x="13643" y="5754"/>
                  </a:cubicBezTo>
                  <a:cubicBezTo>
                    <a:pt x="13477" y="5553"/>
                    <a:pt x="13443" y="5287"/>
                    <a:pt x="13410" y="5053"/>
                  </a:cubicBezTo>
                  <a:cubicBezTo>
                    <a:pt x="13210" y="3619"/>
                    <a:pt x="13076" y="2184"/>
                    <a:pt x="13010" y="750"/>
                  </a:cubicBezTo>
                  <a:cubicBezTo>
                    <a:pt x="13010" y="583"/>
                    <a:pt x="12976" y="383"/>
                    <a:pt x="12876" y="250"/>
                  </a:cubicBezTo>
                  <a:cubicBezTo>
                    <a:pt x="12753" y="52"/>
                    <a:pt x="12502" y="1"/>
                    <a:pt x="12259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3153153" y="1894718"/>
              <a:ext cx="138130" cy="79586"/>
            </a:xfrm>
            <a:custGeom>
              <a:rect b="b" l="l" r="r" t="t"/>
              <a:pathLst>
                <a:path extrusionOk="0" h="5382" w="9341">
                  <a:moveTo>
                    <a:pt x="8323" y="1"/>
                  </a:moveTo>
                  <a:cubicBezTo>
                    <a:pt x="8236" y="1"/>
                    <a:pt x="8151" y="7"/>
                    <a:pt x="8073" y="16"/>
                  </a:cubicBezTo>
                  <a:cubicBezTo>
                    <a:pt x="5471" y="216"/>
                    <a:pt x="2869" y="450"/>
                    <a:pt x="267" y="683"/>
                  </a:cubicBezTo>
                  <a:lnTo>
                    <a:pt x="100" y="483"/>
                  </a:lnTo>
                  <a:lnTo>
                    <a:pt x="67" y="3352"/>
                  </a:lnTo>
                  <a:cubicBezTo>
                    <a:pt x="34" y="3619"/>
                    <a:pt x="34" y="3885"/>
                    <a:pt x="0" y="4152"/>
                  </a:cubicBezTo>
                  <a:cubicBezTo>
                    <a:pt x="167" y="4252"/>
                    <a:pt x="301" y="4352"/>
                    <a:pt x="467" y="4453"/>
                  </a:cubicBezTo>
                  <a:cubicBezTo>
                    <a:pt x="1753" y="5064"/>
                    <a:pt x="3185" y="5382"/>
                    <a:pt x="4613" y="5382"/>
                  </a:cubicBezTo>
                  <a:cubicBezTo>
                    <a:pt x="5444" y="5382"/>
                    <a:pt x="6274" y="5274"/>
                    <a:pt x="7072" y="5053"/>
                  </a:cubicBezTo>
                  <a:cubicBezTo>
                    <a:pt x="7873" y="4819"/>
                    <a:pt x="8640" y="4453"/>
                    <a:pt x="9340" y="3986"/>
                  </a:cubicBezTo>
                  <a:cubicBezTo>
                    <a:pt x="9207" y="2918"/>
                    <a:pt x="9107" y="1851"/>
                    <a:pt x="9074" y="750"/>
                  </a:cubicBezTo>
                  <a:cubicBezTo>
                    <a:pt x="9074" y="583"/>
                    <a:pt x="9040" y="383"/>
                    <a:pt x="8940" y="250"/>
                  </a:cubicBezTo>
                  <a:cubicBezTo>
                    <a:pt x="8817" y="52"/>
                    <a:pt x="8566" y="1"/>
                    <a:pt x="8323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3407173" y="2212455"/>
              <a:ext cx="141088" cy="234500"/>
            </a:xfrm>
            <a:custGeom>
              <a:rect b="b" l="l" r="r" t="t"/>
              <a:pathLst>
                <a:path extrusionOk="0" h="15858" w="9541">
                  <a:moveTo>
                    <a:pt x="8023" y="0"/>
                  </a:moveTo>
                  <a:cubicBezTo>
                    <a:pt x="5250" y="0"/>
                    <a:pt x="2494" y="665"/>
                    <a:pt x="0" y="1911"/>
                  </a:cubicBezTo>
                  <a:lnTo>
                    <a:pt x="67" y="2045"/>
                  </a:lnTo>
                  <a:cubicBezTo>
                    <a:pt x="167" y="6114"/>
                    <a:pt x="801" y="10217"/>
                    <a:pt x="2602" y="13853"/>
                  </a:cubicBezTo>
                  <a:cubicBezTo>
                    <a:pt x="3002" y="14654"/>
                    <a:pt x="3503" y="15488"/>
                    <a:pt x="4337" y="15755"/>
                  </a:cubicBezTo>
                  <a:cubicBezTo>
                    <a:pt x="4542" y="15825"/>
                    <a:pt x="4750" y="15857"/>
                    <a:pt x="4956" y="15857"/>
                  </a:cubicBezTo>
                  <a:cubicBezTo>
                    <a:pt x="5924" y="15857"/>
                    <a:pt x="6873" y="15151"/>
                    <a:pt x="7506" y="14354"/>
                  </a:cubicBezTo>
                  <a:cubicBezTo>
                    <a:pt x="9040" y="12419"/>
                    <a:pt x="9540" y="9850"/>
                    <a:pt x="9507" y="7382"/>
                  </a:cubicBezTo>
                  <a:cubicBezTo>
                    <a:pt x="9474" y="4880"/>
                    <a:pt x="8940" y="2445"/>
                    <a:pt x="8606" y="10"/>
                  </a:cubicBezTo>
                  <a:cubicBezTo>
                    <a:pt x="8412" y="4"/>
                    <a:pt x="8218" y="0"/>
                    <a:pt x="8023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3407173" y="2212455"/>
              <a:ext cx="141088" cy="234500"/>
            </a:xfrm>
            <a:custGeom>
              <a:rect b="b" l="l" r="r" t="t"/>
              <a:pathLst>
                <a:path extrusionOk="0" h="15858" w="9541">
                  <a:moveTo>
                    <a:pt x="8023" y="0"/>
                  </a:moveTo>
                  <a:cubicBezTo>
                    <a:pt x="5250" y="0"/>
                    <a:pt x="2494" y="665"/>
                    <a:pt x="0" y="1911"/>
                  </a:cubicBezTo>
                  <a:lnTo>
                    <a:pt x="67" y="2045"/>
                  </a:lnTo>
                  <a:cubicBezTo>
                    <a:pt x="167" y="6114"/>
                    <a:pt x="801" y="10217"/>
                    <a:pt x="2602" y="13853"/>
                  </a:cubicBezTo>
                  <a:cubicBezTo>
                    <a:pt x="3002" y="14654"/>
                    <a:pt x="3503" y="15488"/>
                    <a:pt x="4337" y="15755"/>
                  </a:cubicBezTo>
                  <a:cubicBezTo>
                    <a:pt x="4542" y="15825"/>
                    <a:pt x="4750" y="15857"/>
                    <a:pt x="4956" y="15857"/>
                  </a:cubicBezTo>
                  <a:cubicBezTo>
                    <a:pt x="5924" y="15857"/>
                    <a:pt x="6873" y="15151"/>
                    <a:pt x="7506" y="14354"/>
                  </a:cubicBezTo>
                  <a:cubicBezTo>
                    <a:pt x="9040" y="12419"/>
                    <a:pt x="9540" y="9850"/>
                    <a:pt x="9507" y="7382"/>
                  </a:cubicBezTo>
                  <a:cubicBezTo>
                    <a:pt x="9474" y="4880"/>
                    <a:pt x="8940" y="2445"/>
                    <a:pt x="8606" y="10"/>
                  </a:cubicBezTo>
                  <a:cubicBezTo>
                    <a:pt x="8412" y="4"/>
                    <a:pt x="8218" y="0"/>
                    <a:pt x="8023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2874957" y="1987179"/>
              <a:ext cx="670377" cy="435876"/>
            </a:xfrm>
            <a:custGeom>
              <a:rect b="b" l="l" r="r" t="t"/>
              <a:pathLst>
                <a:path extrusionOk="0" h="29476" w="45334">
                  <a:moveTo>
                    <a:pt x="15545" y="1"/>
                  </a:moveTo>
                  <a:cubicBezTo>
                    <a:pt x="15545" y="1"/>
                    <a:pt x="4337" y="3904"/>
                    <a:pt x="2403" y="5738"/>
                  </a:cubicBezTo>
                  <a:cubicBezTo>
                    <a:pt x="468" y="7606"/>
                    <a:pt x="1" y="16179"/>
                    <a:pt x="1" y="16179"/>
                  </a:cubicBezTo>
                  <a:cubicBezTo>
                    <a:pt x="1" y="16179"/>
                    <a:pt x="1469" y="16246"/>
                    <a:pt x="5038" y="16780"/>
                  </a:cubicBezTo>
                  <a:cubicBezTo>
                    <a:pt x="8574" y="17347"/>
                    <a:pt x="10208" y="18347"/>
                    <a:pt x="10208" y="18347"/>
                  </a:cubicBezTo>
                  <a:lnTo>
                    <a:pt x="9508" y="28288"/>
                  </a:lnTo>
                  <a:cubicBezTo>
                    <a:pt x="9508" y="28288"/>
                    <a:pt x="15244" y="29475"/>
                    <a:pt x="21614" y="29475"/>
                  </a:cubicBezTo>
                  <a:cubicBezTo>
                    <a:pt x="22562" y="29475"/>
                    <a:pt x="23525" y="29449"/>
                    <a:pt x="24485" y="29389"/>
                  </a:cubicBezTo>
                  <a:cubicBezTo>
                    <a:pt x="31924" y="28922"/>
                    <a:pt x="37561" y="27821"/>
                    <a:pt x="37561" y="27821"/>
                  </a:cubicBezTo>
                  <a:lnTo>
                    <a:pt x="36294" y="20916"/>
                  </a:lnTo>
                  <a:cubicBezTo>
                    <a:pt x="36294" y="20916"/>
                    <a:pt x="39696" y="18881"/>
                    <a:pt x="41864" y="18114"/>
                  </a:cubicBezTo>
                  <a:cubicBezTo>
                    <a:pt x="44032" y="17347"/>
                    <a:pt x="45333" y="17347"/>
                    <a:pt x="45333" y="17347"/>
                  </a:cubicBezTo>
                  <a:cubicBezTo>
                    <a:pt x="45333" y="17347"/>
                    <a:pt x="45033" y="15545"/>
                    <a:pt x="44633" y="14244"/>
                  </a:cubicBezTo>
                  <a:cubicBezTo>
                    <a:pt x="44266" y="12943"/>
                    <a:pt x="43499" y="10542"/>
                    <a:pt x="43098" y="9141"/>
                  </a:cubicBezTo>
                  <a:cubicBezTo>
                    <a:pt x="42731" y="7773"/>
                    <a:pt x="42631" y="6906"/>
                    <a:pt x="39629" y="4838"/>
                  </a:cubicBezTo>
                  <a:cubicBezTo>
                    <a:pt x="36627" y="2736"/>
                    <a:pt x="30756" y="501"/>
                    <a:pt x="30756" y="501"/>
                  </a:cubicBezTo>
                  <a:cubicBezTo>
                    <a:pt x="30756" y="501"/>
                    <a:pt x="29173" y="3506"/>
                    <a:pt x="23909" y="3506"/>
                  </a:cubicBezTo>
                  <a:cubicBezTo>
                    <a:pt x="23824" y="3506"/>
                    <a:pt x="23738" y="3505"/>
                    <a:pt x="23651" y="3503"/>
                  </a:cubicBezTo>
                  <a:cubicBezTo>
                    <a:pt x="18181" y="3437"/>
                    <a:pt x="15545" y="1"/>
                    <a:pt x="15545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3047591" y="1743686"/>
              <a:ext cx="67106" cy="69960"/>
            </a:xfrm>
            <a:custGeom>
              <a:rect b="b" l="l" r="r" t="t"/>
              <a:pathLst>
                <a:path extrusionOk="0" h="4731" w="4538">
                  <a:moveTo>
                    <a:pt x="1049" y="1"/>
                  </a:moveTo>
                  <a:cubicBezTo>
                    <a:pt x="942" y="1"/>
                    <a:pt x="833" y="17"/>
                    <a:pt x="735" y="56"/>
                  </a:cubicBezTo>
                  <a:cubicBezTo>
                    <a:pt x="535" y="123"/>
                    <a:pt x="435" y="256"/>
                    <a:pt x="335" y="423"/>
                  </a:cubicBezTo>
                  <a:cubicBezTo>
                    <a:pt x="1" y="1023"/>
                    <a:pt x="34" y="1791"/>
                    <a:pt x="168" y="2491"/>
                  </a:cubicBezTo>
                  <a:cubicBezTo>
                    <a:pt x="234" y="2958"/>
                    <a:pt x="335" y="3459"/>
                    <a:pt x="601" y="3892"/>
                  </a:cubicBezTo>
                  <a:cubicBezTo>
                    <a:pt x="868" y="4326"/>
                    <a:pt x="1302" y="4659"/>
                    <a:pt x="1836" y="4726"/>
                  </a:cubicBezTo>
                  <a:cubicBezTo>
                    <a:pt x="1873" y="4729"/>
                    <a:pt x="1910" y="4730"/>
                    <a:pt x="1948" y="4730"/>
                  </a:cubicBezTo>
                  <a:cubicBezTo>
                    <a:pt x="2349" y="4730"/>
                    <a:pt x="2768" y="4573"/>
                    <a:pt x="3103" y="4359"/>
                  </a:cubicBezTo>
                  <a:cubicBezTo>
                    <a:pt x="3770" y="3959"/>
                    <a:pt x="4271" y="3292"/>
                    <a:pt x="4538" y="2558"/>
                  </a:cubicBezTo>
                  <a:lnTo>
                    <a:pt x="4538" y="2558"/>
                  </a:lnTo>
                  <a:lnTo>
                    <a:pt x="3970" y="2725"/>
                  </a:lnTo>
                  <a:cubicBezTo>
                    <a:pt x="3804" y="2491"/>
                    <a:pt x="3670" y="2258"/>
                    <a:pt x="3503" y="2024"/>
                  </a:cubicBezTo>
                  <a:cubicBezTo>
                    <a:pt x="2970" y="1190"/>
                    <a:pt x="2336" y="256"/>
                    <a:pt x="1269" y="23"/>
                  </a:cubicBezTo>
                  <a:cubicBezTo>
                    <a:pt x="1199" y="9"/>
                    <a:pt x="1125" y="1"/>
                    <a:pt x="1049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3329735" y="1729506"/>
              <a:ext cx="57716" cy="83520"/>
            </a:xfrm>
            <a:custGeom>
              <a:rect b="b" l="l" r="r" t="t"/>
              <a:pathLst>
                <a:path extrusionOk="0" h="5648" w="3903">
                  <a:moveTo>
                    <a:pt x="2750" y="1"/>
                  </a:moveTo>
                  <a:cubicBezTo>
                    <a:pt x="2662" y="1"/>
                    <a:pt x="2577" y="16"/>
                    <a:pt x="2502" y="48"/>
                  </a:cubicBezTo>
                  <a:cubicBezTo>
                    <a:pt x="2369" y="114"/>
                    <a:pt x="2302" y="215"/>
                    <a:pt x="2235" y="315"/>
                  </a:cubicBezTo>
                  <a:cubicBezTo>
                    <a:pt x="1568" y="1115"/>
                    <a:pt x="1034" y="2016"/>
                    <a:pt x="734" y="2983"/>
                  </a:cubicBezTo>
                  <a:lnTo>
                    <a:pt x="0" y="4084"/>
                  </a:lnTo>
                  <a:cubicBezTo>
                    <a:pt x="134" y="4351"/>
                    <a:pt x="267" y="4618"/>
                    <a:pt x="401" y="4918"/>
                  </a:cubicBezTo>
                  <a:cubicBezTo>
                    <a:pt x="467" y="5085"/>
                    <a:pt x="534" y="5251"/>
                    <a:pt x="701" y="5385"/>
                  </a:cubicBezTo>
                  <a:cubicBezTo>
                    <a:pt x="893" y="5577"/>
                    <a:pt x="1205" y="5648"/>
                    <a:pt x="1515" y="5648"/>
                  </a:cubicBezTo>
                  <a:cubicBezTo>
                    <a:pt x="1636" y="5648"/>
                    <a:pt x="1756" y="5637"/>
                    <a:pt x="1868" y="5618"/>
                  </a:cubicBezTo>
                  <a:cubicBezTo>
                    <a:pt x="2635" y="5485"/>
                    <a:pt x="3269" y="4918"/>
                    <a:pt x="3569" y="4251"/>
                  </a:cubicBezTo>
                  <a:cubicBezTo>
                    <a:pt x="3870" y="3617"/>
                    <a:pt x="3903" y="2916"/>
                    <a:pt x="3870" y="2216"/>
                  </a:cubicBezTo>
                  <a:cubicBezTo>
                    <a:pt x="3836" y="1749"/>
                    <a:pt x="3803" y="1282"/>
                    <a:pt x="3636" y="815"/>
                  </a:cubicBezTo>
                  <a:cubicBezTo>
                    <a:pt x="3569" y="581"/>
                    <a:pt x="3469" y="348"/>
                    <a:pt x="3269" y="181"/>
                  </a:cubicBezTo>
                  <a:cubicBezTo>
                    <a:pt x="3133" y="68"/>
                    <a:pt x="2936" y="1"/>
                    <a:pt x="275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3148214" y="2014313"/>
              <a:ext cx="151454" cy="220142"/>
            </a:xfrm>
            <a:custGeom>
              <a:rect b="b" l="l" r="r" t="t"/>
              <a:pathLst>
                <a:path extrusionOk="0" h="14887" w="10242">
                  <a:moveTo>
                    <a:pt x="8073" y="1"/>
                  </a:moveTo>
                  <a:cubicBezTo>
                    <a:pt x="5638" y="1"/>
                    <a:pt x="3236" y="134"/>
                    <a:pt x="801" y="401"/>
                  </a:cubicBezTo>
                  <a:cubicBezTo>
                    <a:pt x="568" y="434"/>
                    <a:pt x="334" y="468"/>
                    <a:pt x="168" y="634"/>
                  </a:cubicBezTo>
                  <a:cubicBezTo>
                    <a:pt x="1" y="834"/>
                    <a:pt x="1" y="1135"/>
                    <a:pt x="34" y="1402"/>
                  </a:cubicBezTo>
                  <a:cubicBezTo>
                    <a:pt x="264" y="4915"/>
                    <a:pt x="494" y="8428"/>
                    <a:pt x="724" y="11941"/>
                  </a:cubicBezTo>
                  <a:lnTo>
                    <a:pt x="724" y="11941"/>
                  </a:lnTo>
                  <a:cubicBezTo>
                    <a:pt x="716" y="11931"/>
                    <a:pt x="709" y="11920"/>
                    <a:pt x="701" y="11909"/>
                  </a:cubicBezTo>
                  <a:lnTo>
                    <a:pt x="701" y="11909"/>
                  </a:lnTo>
                  <a:lnTo>
                    <a:pt x="735" y="12109"/>
                  </a:lnTo>
                  <a:cubicBezTo>
                    <a:pt x="731" y="12053"/>
                    <a:pt x="727" y="11997"/>
                    <a:pt x="724" y="11941"/>
                  </a:cubicBezTo>
                  <a:lnTo>
                    <a:pt x="724" y="11941"/>
                  </a:lnTo>
                  <a:cubicBezTo>
                    <a:pt x="2003" y="13779"/>
                    <a:pt x="4255" y="14886"/>
                    <a:pt x="6484" y="14886"/>
                  </a:cubicBezTo>
                  <a:cubicBezTo>
                    <a:pt x="6940" y="14886"/>
                    <a:pt x="7395" y="14840"/>
                    <a:pt x="7840" y="14744"/>
                  </a:cubicBezTo>
                  <a:cubicBezTo>
                    <a:pt x="8707" y="14544"/>
                    <a:pt x="9574" y="14111"/>
                    <a:pt x="9875" y="13310"/>
                  </a:cubicBezTo>
                  <a:cubicBezTo>
                    <a:pt x="10008" y="13010"/>
                    <a:pt x="10041" y="12676"/>
                    <a:pt x="10041" y="12343"/>
                  </a:cubicBezTo>
                  <a:cubicBezTo>
                    <a:pt x="10241" y="8807"/>
                    <a:pt x="10141" y="5304"/>
                    <a:pt x="9808" y="1802"/>
                  </a:cubicBezTo>
                  <a:cubicBezTo>
                    <a:pt x="9741" y="1168"/>
                    <a:pt x="9608" y="468"/>
                    <a:pt x="9041" y="167"/>
                  </a:cubicBezTo>
                  <a:cubicBezTo>
                    <a:pt x="8774" y="1"/>
                    <a:pt x="8407" y="1"/>
                    <a:pt x="807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3092483" y="1587391"/>
              <a:ext cx="260955" cy="358493"/>
            </a:xfrm>
            <a:custGeom>
              <a:rect b="b" l="l" r="r" t="t"/>
              <a:pathLst>
                <a:path extrusionOk="0" h="24243" w="17647">
                  <a:moveTo>
                    <a:pt x="11231" y="0"/>
                  </a:moveTo>
                  <a:cubicBezTo>
                    <a:pt x="11045" y="0"/>
                    <a:pt x="10859" y="7"/>
                    <a:pt x="10675" y="19"/>
                  </a:cubicBezTo>
                  <a:cubicBezTo>
                    <a:pt x="9607" y="85"/>
                    <a:pt x="8573" y="319"/>
                    <a:pt x="7539" y="419"/>
                  </a:cubicBezTo>
                  <a:cubicBezTo>
                    <a:pt x="5738" y="586"/>
                    <a:pt x="3837" y="385"/>
                    <a:pt x="2202" y="1086"/>
                  </a:cubicBezTo>
                  <a:cubicBezTo>
                    <a:pt x="1902" y="1086"/>
                    <a:pt x="1602" y="1219"/>
                    <a:pt x="1401" y="1420"/>
                  </a:cubicBezTo>
                  <a:cubicBezTo>
                    <a:pt x="1101" y="1686"/>
                    <a:pt x="934" y="2053"/>
                    <a:pt x="801" y="2420"/>
                  </a:cubicBezTo>
                  <a:cubicBezTo>
                    <a:pt x="0" y="4522"/>
                    <a:pt x="67" y="6857"/>
                    <a:pt x="167" y="9092"/>
                  </a:cubicBezTo>
                  <a:cubicBezTo>
                    <a:pt x="267" y="11260"/>
                    <a:pt x="367" y="13461"/>
                    <a:pt x="467" y="15663"/>
                  </a:cubicBezTo>
                  <a:cubicBezTo>
                    <a:pt x="534" y="17197"/>
                    <a:pt x="634" y="18799"/>
                    <a:pt x="1468" y="20133"/>
                  </a:cubicBezTo>
                  <a:cubicBezTo>
                    <a:pt x="1902" y="20833"/>
                    <a:pt x="2536" y="21400"/>
                    <a:pt x="3203" y="21934"/>
                  </a:cubicBezTo>
                  <a:cubicBezTo>
                    <a:pt x="4800" y="23180"/>
                    <a:pt x="6703" y="24242"/>
                    <a:pt x="8736" y="24242"/>
                  </a:cubicBezTo>
                  <a:cubicBezTo>
                    <a:pt x="8826" y="24242"/>
                    <a:pt x="8916" y="24240"/>
                    <a:pt x="9007" y="24236"/>
                  </a:cubicBezTo>
                  <a:cubicBezTo>
                    <a:pt x="9974" y="24202"/>
                    <a:pt x="11242" y="23802"/>
                    <a:pt x="12109" y="23435"/>
                  </a:cubicBezTo>
                  <a:cubicBezTo>
                    <a:pt x="13277" y="22902"/>
                    <a:pt x="14344" y="21901"/>
                    <a:pt x="15278" y="21000"/>
                  </a:cubicBezTo>
                  <a:cubicBezTo>
                    <a:pt x="15778" y="20466"/>
                    <a:pt x="16245" y="19899"/>
                    <a:pt x="16512" y="19232"/>
                  </a:cubicBezTo>
                  <a:cubicBezTo>
                    <a:pt x="16712" y="18699"/>
                    <a:pt x="16779" y="18098"/>
                    <a:pt x="16846" y="17498"/>
                  </a:cubicBezTo>
                  <a:cubicBezTo>
                    <a:pt x="17313" y="12994"/>
                    <a:pt x="17646" y="8291"/>
                    <a:pt x="16379" y="3921"/>
                  </a:cubicBezTo>
                  <a:cubicBezTo>
                    <a:pt x="15979" y="2487"/>
                    <a:pt x="15011" y="1386"/>
                    <a:pt x="13744" y="619"/>
                  </a:cubicBezTo>
                  <a:cubicBezTo>
                    <a:pt x="12999" y="150"/>
                    <a:pt x="12117" y="0"/>
                    <a:pt x="11231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3107314" y="2087581"/>
              <a:ext cx="418264" cy="368889"/>
            </a:xfrm>
            <a:custGeom>
              <a:rect b="b" l="l" r="r" t="t"/>
              <a:pathLst>
                <a:path extrusionOk="0" h="24946" w="28285">
                  <a:moveTo>
                    <a:pt x="13460" y="0"/>
                  </a:moveTo>
                  <a:cubicBezTo>
                    <a:pt x="13368" y="0"/>
                    <a:pt x="13272" y="25"/>
                    <a:pt x="13174" y="82"/>
                  </a:cubicBezTo>
                  <a:cubicBezTo>
                    <a:pt x="12707" y="316"/>
                    <a:pt x="12807" y="1183"/>
                    <a:pt x="12774" y="1617"/>
                  </a:cubicBezTo>
                  <a:cubicBezTo>
                    <a:pt x="12707" y="2484"/>
                    <a:pt x="12574" y="3351"/>
                    <a:pt x="12374" y="4185"/>
                  </a:cubicBezTo>
                  <a:cubicBezTo>
                    <a:pt x="12307" y="4586"/>
                    <a:pt x="12174" y="4986"/>
                    <a:pt x="12040" y="5386"/>
                  </a:cubicBezTo>
                  <a:cubicBezTo>
                    <a:pt x="12040" y="5420"/>
                    <a:pt x="12040" y="5420"/>
                    <a:pt x="12040" y="5420"/>
                  </a:cubicBezTo>
                  <a:cubicBezTo>
                    <a:pt x="11215" y="5556"/>
                    <a:pt x="10396" y="5615"/>
                    <a:pt x="9579" y="5615"/>
                  </a:cubicBezTo>
                  <a:cubicBezTo>
                    <a:pt x="7389" y="5615"/>
                    <a:pt x="5220" y="5187"/>
                    <a:pt x="3034" y="4652"/>
                  </a:cubicBezTo>
                  <a:cubicBezTo>
                    <a:pt x="2658" y="4558"/>
                    <a:pt x="1690" y="4211"/>
                    <a:pt x="969" y="4211"/>
                  </a:cubicBezTo>
                  <a:cubicBezTo>
                    <a:pt x="410" y="4211"/>
                    <a:pt x="0" y="4420"/>
                    <a:pt x="132" y="5119"/>
                  </a:cubicBezTo>
                  <a:cubicBezTo>
                    <a:pt x="232" y="5753"/>
                    <a:pt x="732" y="6153"/>
                    <a:pt x="1266" y="6520"/>
                  </a:cubicBezTo>
                  <a:cubicBezTo>
                    <a:pt x="1266" y="6987"/>
                    <a:pt x="1433" y="7554"/>
                    <a:pt x="1766" y="7955"/>
                  </a:cubicBezTo>
                  <a:cubicBezTo>
                    <a:pt x="2133" y="8388"/>
                    <a:pt x="2633" y="8789"/>
                    <a:pt x="3134" y="9156"/>
                  </a:cubicBezTo>
                  <a:cubicBezTo>
                    <a:pt x="3134" y="9589"/>
                    <a:pt x="3401" y="10056"/>
                    <a:pt x="3667" y="10423"/>
                  </a:cubicBezTo>
                  <a:cubicBezTo>
                    <a:pt x="4168" y="11090"/>
                    <a:pt x="4835" y="11624"/>
                    <a:pt x="5569" y="12024"/>
                  </a:cubicBezTo>
                  <a:cubicBezTo>
                    <a:pt x="6369" y="12458"/>
                    <a:pt x="7270" y="12758"/>
                    <a:pt x="8204" y="12892"/>
                  </a:cubicBezTo>
                  <a:cubicBezTo>
                    <a:pt x="8795" y="13004"/>
                    <a:pt x="9504" y="13140"/>
                    <a:pt x="10171" y="13140"/>
                  </a:cubicBezTo>
                  <a:cubicBezTo>
                    <a:pt x="10296" y="13140"/>
                    <a:pt x="10419" y="13136"/>
                    <a:pt x="10539" y="13125"/>
                  </a:cubicBezTo>
                  <a:cubicBezTo>
                    <a:pt x="10939" y="14893"/>
                    <a:pt x="11640" y="16528"/>
                    <a:pt x="12407" y="18162"/>
                  </a:cubicBezTo>
                  <a:cubicBezTo>
                    <a:pt x="13341" y="20097"/>
                    <a:pt x="14442" y="22398"/>
                    <a:pt x="16176" y="23766"/>
                  </a:cubicBezTo>
                  <a:cubicBezTo>
                    <a:pt x="17211" y="24606"/>
                    <a:pt x="18468" y="24946"/>
                    <a:pt x="19750" y="24946"/>
                  </a:cubicBezTo>
                  <a:cubicBezTo>
                    <a:pt x="20452" y="24946"/>
                    <a:pt x="21162" y="24844"/>
                    <a:pt x="21847" y="24667"/>
                  </a:cubicBezTo>
                  <a:cubicBezTo>
                    <a:pt x="22137" y="24597"/>
                    <a:pt x="22503" y="24576"/>
                    <a:pt x="22912" y="24576"/>
                  </a:cubicBezTo>
                  <a:cubicBezTo>
                    <a:pt x="23601" y="24576"/>
                    <a:pt x="24411" y="24638"/>
                    <a:pt x="25170" y="24638"/>
                  </a:cubicBezTo>
                  <a:cubicBezTo>
                    <a:pt x="26347" y="24638"/>
                    <a:pt x="27405" y="24489"/>
                    <a:pt x="27718" y="23733"/>
                  </a:cubicBezTo>
                  <a:cubicBezTo>
                    <a:pt x="28285" y="22932"/>
                    <a:pt x="26951" y="20964"/>
                    <a:pt x="25717" y="19330"/>
                  </a:cubicBezTo>
                  <a:cubicBezTo>
                    <a:pt x="24749" y="18062"/>
                    <a:pt x="23448" y="16961"/>
                    <a:pt x="22314" y="15860"/>
                  </a:cubicBezTo>
                  <a:cubicBezTo>
                    <a:pt x="21080" y="14626"/>
                    <a:pt x="19946" y="13392"/>
                    <a:pt x="18745" y="12158"/>
                  </a:cubicBezTo>
                  <a:cubicBezTo>
                    <a:pt x="17611" y="11024"/>
                    <a:pt x="16443" y="9956"/>
                    <a:pt x="15309" y="8889"/>
                  </a:cubicBezTo>
                  <a:cubicBezTo>
                    <a:pt x="15376" y="8455"/>
                    <a:pt x="15376" y="7988"/>
                    <a:pt x="15409" y="7554"/>
                  </a:cubicBezTo>
                  <a:cubicBezTo>
                    <a:pt x="15443" y="6721"/>
                    <a:pt x="15342" y="5887"/>
                    <a:pt x="15242" y="5086"/>
                  </a:cubicBezTo>
                  <a:cubicBezTo>
                    <a:pt x="15176" y="4319"/>
                    <a:pt x="15009" y="3552"/>
                    <a:pt x="14842" y="2784"/>
                  </a:cubicBezTo>
                  <a:cubicBezTo>
                    <a:pt x="14642" y="2051"/>
                    <a:pt x="14475" y="1217"/>
                    <a:pt x="14142" y="516"/>
                  </a:cubicBezTo>
                  <a:cubicBezTo>
                    <a:pt x="13990" y="239"/>
                    <a:pt x="13744" y="0"/>
                    <a:pt x="13460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3126019" y="2183502"/>
              <a:ext cx="116422" cy="33124"/>
            </a:xfrm>
            <a:custGeom>
              <a:rect b="b" l="l" r="r" t="t"/>
              <a:pathLst>
                <a:path extrusionOk="0" h="2240" w="7873">
                  <a:moveTo>
                    <a:pt x="1" y="0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100"/>
                    <a:pt x="34" y="200"/>
                    <a:pt x="34" y="300"/>
                  </a:cubicBezTo>
                  <a:cubicBezTo>
                    <a:pt x="635" y="600"/>
                    <a:pt x="1268" y="834"/>
                    <a:pt x="1902" y="1034"/>
                  </a:cubicBezTo>
                  <a:cubicBezTo>
                    <a:pt x="2736" y="1268"/>
                    <a:pt x="3603" y="1501"/>
                    <a:pt x="4437" y="1701"/>
                  </a:cubicBezTo>
                  <a:cubicBezTo>
                    <a:pt x="5004" y="1801"/>
                    <a:pt x="5571" y="1935"/>
                    <a:pt x="6172" y="2035"/>
                  </a:cubicBezTo>
                  <a:cubicBezTo>
                    <a:pt x="6627" y="2096"/>
                    <a:pt x="7138" y="2239"/>
                    <a:pt x="7604" y="2239"/>
                  </a:cubicBezTo>
                  <a:cubicBezTo>
                    <a:pt x="7650" y="2239"/>
                    <a:pt x="7695" y="2238"/>
                    <a:pt x="7740" y="2235"/>
                  </a:cubicBezTo>
                  <a:cubicBezTo>
                    <a:pt x="7873" y="2202"/>
                    <a:pt x="3103" y="1101"/>
                    <a:pt x="2269" y="867"/>
                  </a:cubicBezTo>
                  <a:cubicBezTo>
                    <a:pt x="1535" y="667"/>
                    <a:pt x="735" y="400"/>
                    <a:pt x="1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3153641" y="2222953"/>
              <a:ext cx="76481" cy="24754"/>
            </a:xfrm>
            <a:custGeom>
              <a:rect b="b" l="l" r="r" t="t"/>
              <a:pathLst>
                <a:path extrusionOk="0" h="1674" w="5172">
                  <a:moveTo>
                    <a:pt x="1" y="1"/>
                  </a:moveTo>
                  <a:cubicBezTo>
                    <a:pt x="1" y="67"/>
                    <a:pt x="1" y="134"/>
                    <a:pt x="34" y="234"/>
                  </a:cubicBezTo>
                  <a:cubicBezTo>
                    <a:pt x="701" y="634"/>
                    <a:pt x="1435" y="901"/>
                    <a:pt x="2169" y="1135"/>
                  </a:cubicBezTo>
                  <a:cubicBezTo>
                    <a:pt x="2669" y="1268"/>
                    <a:pt x="3170" y="1402"/>
                    <a:pt x="3703" y="1502"/>
                  </a:cubicBezTo>
                  <a:cubicBezTo>
                    <a:pt x="3937" y="1568"/>
                    <a:pt x="4204" y="1602"/>
                    <a:pt x="4471" y="1635"/>
                  </a:cubicBezTo>
                  <a:cubicBezTo>
                    <a:pt x="4586" y="1654"/>
                    <a:pt x="4713" y="1674"/>
                    <a:pt x="4838" y="1674"/>
                  </a:cubicBezTo>
                  <a:cubicBezTo>
                    <a:pt x="4929" y="1674"/>
                    <a:pt x="5020" y="1663"/>
                    <a:pt x="5104" y="1635"/>
                  </a:cubicBezTo>
                  <a:cubicBezTo>
                    <a:pt x="5171" y="1602"/>
                    <a:pt x="2736" y="1001"/>
                    <a:pt x="2269" y="868"/>
                  </a:cubicBezTo>
                  <a:cubicBezTo>
                    <a:pt x="1502" y="668"/>
                    <a:pt x="701" y="401"/>
                    <a:pt x="1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3076706" y="1548073"/>
              <a:ext cx="284630" cy="238877"/>
            </a:xfrm>
            <a:custGeom>
              <a:rect b="b" l="l" r="r" t="t"/>
              <a:pathLst>
                <a:path extrusionOk="0" h="16154" w="19248">
                  <a:moveTo>
                    <a:pt x="9574" y="1"/>
                  </a:moveTo>
                  <a:cubicBezTo>
                    <a:pt x="9031" y="1"/>
                    <a:pt x="8489" y="26"/>
                    <a:pt x="7939" y="76"/>
                  </a:cubicBezTo>
                  <a:cubicBezTo>
                    <a:pt x="7172" y="176"/>
                    <a:pt x="6405" y="309"/>
                    <a:pt x="5671" y="576"/>
                  </a:cubicBezTo>
                  <a:cubicBezTo>
                    <a:pt x="3069" y="1410"/>
                    <a:pt x="1134" y="3612"/>
                    <a:pt x="400" y="6080"/>
                  </a:cubicBezTo>
                  <a:cubicBezTo>
                    <a:pt x="0" y="7548"/>
                    <a:pt x="33" y="9082"/>
                    <a:pt x="100" y="10617"/>
                  </a:cubicBezTo>
                  <a:cubicBezTo>
                    <a:pt x="100" y="11584"/>
                    <a:pt x="133" y="12551"/>
                    <a:pt x="167" y="13485"/>
                  </a:cubicBezTo>
                  <a:cubicBezTo>
                    <a:pt x="167" y="13652"/>
                    <a:pt x="167" y="13819"/>
                    <a:pt x="234" y="13986"/>
                  </a:cubicBezTo>
                  <a:cubicBezTo>
                    <a:pt x="467" y="14586"/>
                    <a:pt x="1668" y="15487"/>
                    <a:pt x="1768" y="16154"/>
                  </a:cubicBezTo>
                  <a:lnTo>
                    <a:pt x="1868" y="16020"/>
                  </a:lnTo>
                  <a:cubicBezTo>
                    <a:pt x="2569" y="13652"/>
                    <a:pt x="1701" y="12218"/>
                    <a:pt x="2135" y="9816"/>
                  </a:cubicBezTo>
                  <a:cubicBezTo>
                    <a:pt x="2235" y="9182"/>
                    <a:pt x="2502" y="8515"/>
                    <a:pt x="3102" y="8315"/>
                  </a:cubicBezTo>
                  <a:cubicBezTo>
                    <a:pt x="3259" y="8276"/>
                    <a:pt x="3415" y="8260"/>
                    <a:pt x="3564" y="8260"/>
                  </a:cubicBezTo>
                  <a:cubicBezTo>
                    <a:pt x="3670" y="8260"/>
                    <a:pt x="3773" y="8268"/>
                    <a:pt x="3869" y="8282"/>
                  </a:cubicBezTo>
                  <a:cubicBezTo>
                    <a:pt x="5004" y="8415"/>
                    <a:pt x="5571" y="8715"/>
                    <a:pt x="6638" y="9049"/>
                  </a:cubicBezTo>
                  <a:cubicBezTo>
                    <a:pt x="7510" y="9333"/>
                    <a:pt x="8429" y="9476"/>
                    <a:pt x="9345" y="9476"/>
                  </a:cubicBezTo>
                  <a:cubicBezTo>
                    <a:pt x="10147" y="9476"/>
                    <a:pt x="10946" y="9367"/>
                    <a:pt x="11708" y="9149"/>
                  </a:cubicBezTo>
                  <a:cubicBezTo>
                    <a:pt x="13009" y="8782"/>
                    <a:pt x="14210" y="8115"/>
                    <a:pt x="15578" y="8115"/>
                  </a:cubicBezTo>
                  <a:cubicBezTo>
                    <a:pt x="15978" y="8115"/>
                    <a:pt x="16412" y="8181"/>
                    <a:pt x="16645" y="8482"/>
                  </a:cubicBezTo>
                  <a:cubicBezTo>
                    <a:pt x="16779" y="8648"/>
                    <a:pt x="16812" y="8849"/>
                    <a:pt x="16845" y="9015"/>
                  </a:cubicBezTo>
                  <a:cubicBezTo>
                    <a:pt x="17346" y="11417"/>
                    <a:pt x="17079" y="12985"/>
                    <a:pt x="18080" y="15320"/>
                  </a:cubicBezTo>
                  <a:cubicBezTo>
                    <a:pt x="19114" y="14319"/>
                    <a:pt x="19080" y="12318"/>
                    <a:pt x="19147" y="10917"/>
                  </a:cubicBezTo>
                  <a:cubicBezTo>
                    <a:pt x="19247" y="9549"/>
                    <a:pt x="19147" y="8015"/>
                    <a:pt x="18680" y="6680"/>
                  </a:cubicBezTo>
                  <a:cubicBezTo>
                    <a:pt x="17879" y="4245"/>
                    <a:pt x="16579" y="1777"/>
                    <a:pt x="14077" y="743"/>
                  </a:cubicBezTo>
                  <a:cubicBezTo>
                    <a:pt x="13176" y="343"/>
                    <a:pt x="12175" y="176"/>
                    <a:pt x="11208" y="76"/>
                  </a:cubicBezTo>
                  <a:cubicBezTo>
                    <a:pt x="10658" y="26"/>
                    <a:pt x="10116" y="1"/>
                    <a:pt x="957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3140496" y="1739635"/>
              <a:ext cx="54595" cy="21619"/>
            </a:xfrm>
            <a:custGeom>
              <a:rect b="b" l="l" r="r" t="t"/>
              <a:pathLst>
                <a:path extrusionOk="0" h="1462" w="3692">
                  <a:moveTo>
                    <a:pt x="2105" y="0"/>
                  </a:moveTo>
                  <a:cubicBezTo>
                    <a:pt x="1805" y="0"/>
                    <a:pt x="1505" y="42"/>
                    <a:pt x="1223" y="130"/>
                  </a:cubicBezTo>
                  <a:cubicBezTo>
                    <a:pt x="656" y="297"/>
                    <a:pt x="156" y="630"/>
                    <a:pt x="22" y="1197"/>
                  </a:cubicBezTo>
                  <a:cubicBezTo>
                    <a:pt x="0" y="1351"/>
                    <a:pt x="109" y="1462"/>
                    <a:pt x="224" y="1462"/>
                  </a:cubicBezTo>
                  <a:cubicBezTo>
                    <a:pt x="283" y="1462"/>
                    <a:pt x="344" y="1432"/>
                    <a:pt x="389" y="1364"/>
                  </a:cubicBezTo>
                  <a:cubicBezTo>
                    <a:pt x="623" y="997"/>
                    <a:pt x="1123" y="864"/>
                    <a:pt x="1524" y="830"/>
                  </a:cubicBezTo>
                  <a:cubicBezTo>
                    <a:pt x="1657" y="814"/>
                    <a:pt x="1790" y="805"/>
                    <a:pt x="1924" y="805"/>
                  </a:cubicBezTo>
                  <a:cubicBezTo>
                    <a:pt x="2057" y="805"/>
                    <a:pt x="2191" y="814"/>
                    <a:pt x="2324" y="830"/>
                  </a:cubicBezTo>
                  <a:cubicBezTo>
                    <a:pt x="2558" y="864"/>
                    <a:pt x="2791" y="964"/>
                    <a:pt x="3058" y="997"/>
                  </a:cubicBezTo>
                  <a:cubicBezTo>
                    <a:pt x="3139" y="1018"/>
                    <a:pt x="3232" y="1050"/>
                    <a:pt x="3323" y="1050"/>
                  </a:cubicBezTo>
                  <a:cubicBezTo>
                    <a:pt x="3382" y="1050"/>
                    <a:pt x="3439" y="1037"/>
                    <a:pt x="3492" y="997"/>
                  </a:cubicBezTo>
                  <a:cubicBezTo>
                    <a:pt x="3658" y="931"/>
                    <a:pt x="3692" y="764"/>
                    <a:pt x="3625" y="597"/>
                  </a:cubicBezTo>
                  <a:cubicBezTo>
                    <a:pt x="3525" y="330"/>
                    <a:pt x="3158" y="163"/>
                    <a:pt x="2891" y="97"/>
                  </a:cubicBezTo>
                  <a:cubicBezTo>
                    <a:pt x="2639" y="34"/>
                    <a:pt x="2372" y="0"/>
                    <a:pt x="210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3157589" y="1773334"/>
              <a:ext cx="30595" cy="32385"/>
            </a:xfrm>
            <a:custGeom>
              <a:rect b="b" l="l" r="r" t="t"/>
              <a:pathLst>
                <a:path extrusionOk="0" h="2190" w="2069">
                  <a:moveTo>
                    <a:pt x="857" y="1"/>
                  </a:moveTo>
                  <a:cubicBezTo>
                    <a:pt x="329" y="1"/>
                    <a:pt x="57" y="496"/>
                    <a:pt x="1" y="920"/>
                  </a:cubicBezTo>
                  <a:cubicBezTo>
                    <a:pt x="1" y="1187"/>
                    <a:pt x="1" y="1420"/>
                    <a:pt x="101" y="1654"/>
                  </a:cubicBezTo>
                  <a:cubicBezTo>
                    <a:pt x="273" y="2013"/>
                    <a:pt x="650" y="2190"/>
                    <a:pt x="1026" y="2190"/>
                  </a:cubicBezTo>
                  <a:cubicBezTo>
                    <a:pt x="1453" y="2190"/>
                    <a:pt x="1878" y="1963"/>
                    <a:pt x="2002" y="1520"/>
                  </a:cubicBezTo>
                  <a:cubicBezTo>
                    <a:pt x="2069" y="1153"/>
                    <a:pt x="1935" y="720"/>
                    <a:pt x="1668" y="386"/>
                  </a:cubicBezTo>
                  <a:cubicBezTo>
                    <a:pt x="1668" y="353"/>
                    <a:pt x="1635" y="353"/>
                    <a:pt x="1602" y="319"/>
                  </a:cubicBezTo>
                  <a:cubicBezTo>
                    <a:pt x="1468" y="186"/>
                    <a:pt x="1335" y="86"/>
                    <a:pt x="1168" y="53"/>
                  </a:cubicBezTo>
                  <a:cubicBezTo>
                    <a:pt x="1056" y="17"/>
                    <a:pt x="952" y="1"/>
                    <a:pt x="85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3257724" y="1738822"/>
              <a:ext cx="54595" cy="21471"/>
            </a:xfrm>
            <a:custGeom>
              <a:rect b="b" l="l" r="r" t="t"/>
              <a:pathLst>
                <a:path extrusionOk="0" h="1452" w="3692">
                  <a:moveTo>
                    <a:pt x="1602" y="0"/>
                  </a:moveTo>
                  <a:cubicBezTo>
                    <a:pt x="1390" y="0"/>
                    <a:pt x="1185" y="19"/>
                    <a:pt x="1001" y="52"/>
                  </a:cubicBezTo>
                  <a:cubicBezTo>
                    <a:pt x="701" y="118"/>
                    <a:pt x="467" y="218"/>
                    <a:pt x="234" y="385"/>
                  </a:cubicBezTo>
                  <a:cubicBezTo>
                    <a:pt x="100" y="485"/>
                    <a:pt x="0" y="619"/>
                    <a:pt x="33" y="785"/>
                  </a:cubicBezTo>
                  <a:cubicBezTo>
                    <a:pt x="67" y="952"/>
                    <a:pt x="200" y="1052"/>
                    <a:pt x="400" y="1052"/>
                  </a:cubicBezTo>
                  <a:cubicBezTo>
                    <a:pt x="500" y="1052"/>
                    <a:pt x="667" y="1019"/>
                    <a:pt x="801" y="986"/>
                  </a:cubicBezTo>
                  <a:cubicBezTo>
                    <a:pt x="934" y="919"/>
                    <a:pt x="1068" y="885"/>
                    <a:pt x="1201" y="852"/>
                  </a:cubicBezTo>
                  <a:cubicBezTo>
                    <a:pt x="1468" y="785"/>
                    <a:pt x="1701" y="785"/>
                    <a:pt x="1935" y="785"/>
                  </a:cubicBezTo>
                  <a:cubicBezTo>
                    <a:pt x="2202" y="819"/>
                    <a:pt x="2469" y="852"/>
                    <a:pt x="2702" y="952"/>
                  </a:cubicBezTo>
                  <a:cubicBezTo>
                    <a:pt x="2936" y="1052"/>
                    <a:pt x="3169" y="1152"/>
                    <a:pt x="3302" y="1352"/>
                  </a:cubicBezTo>
                  <a:cubicBezTo>
                    <a:pt x="3349" y="1422"/>
                    <a:pt x="3412" y="1451"/>
                    <a:pt x="3472" y="1451"/>
                  </a:cubicBezTo>
                  <a:cubicBezTo>
                    <a:pt x="3585" y="1451"/>
                    <a:pt x="3691" y="1349"/>
                    <a:pt x="3669" y="1219"/>
                  </a:cubicBezTo>
                  <a:cubicBezTo>
                    <a:pt x="3455" y="309"/>
                    <a:pt x="2467" y="0"/>
                    <a:pt x="160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3264629" y="1769341"/>
              <a:ext cx="31083" cy="33080"/>
            </a:xfrm>
            <a:custGeom>
              <a:rect b="b" l="l" r="r" t="t"/>
              <a:pathLst>
                <a:path extrusionOk="0" h="2237" w="2102">
                  <a:moveTo>
                    <a:pt x="1119" y="0"/>
                  </a:moveTo>
                  <a:cubicBezTo>
                    <a:pt x="988" y="0"/>
                    <a:pt x="848" y="37"/>
                    <a:pt x="701" y="122"/>
                  </a:cubicBezTo>
                  <a:cubicBezTo>
                    <a:pt x="534" y="222"/>
                    <a:pt x="400" y="323"/>
                    <a:pt x="300" y="489"/>
                  </a:cubicBezTo>
                  <a:cubicBezTo>
                    <a:pt x="300" y="523"/>
                    <a:pt x="267" y="556"/>
                    <a:pt x="267" y="589"/>
                  </a:cubicBezTo>
                  <a:cubicBezTo>
                    <a:pt x="67" y="923"/>
                    <a:pt x="0" y="1390"/>
                    <a:pt x="167" y="1757"/>
                  </a:cubicBezTo>
                  <a:cubicBezTo>
                    <a:pt x="324" y="2085"/>
                    <a:pt x="652" y="2237"/>
                    <a:pt x="992" y="2237"/>
                  </a:cubicBezTo>
                  <a:cubicBezTo>
                    <a:pt x="1446" y="2237"/>
                    <a:pt x="1920" y="1967"/>
                    <a:pt x="2035" y="1490"/>
                  </a:cubicBezTo>
                  <a:cubicBezTo>
                    <a:pt x="2102" y="1257"/>
                    <a:pt x="2068" y="990"/>
                    <a:pt x="2002" y="756"/>
                  </a:cubicBezTo>
                  <a:cubicBezTo>
                    <a:pt x="1874" y="398"/>
                    <a:pt x="1549" y="0"/>
                    <a:pt x="111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3213320" y="1758769"/>
              <a:ext cx="49346" cy="85634"/>
            </a:xfrm>
            <a:custGeom>
              <a:rect b="b" l="l" r="r" t="t"/>
              <a:pathLst>
                <a:path extrusionOk="0" h="5791" w="3337">
                  <a:moveTo>
                    <a:pt x="812" y="0"/>
                  </a:moveTo>
                  <a:cubicBezTo>
                    <a:pt x="788" y="0"/>
                    <a:pt x="768" y="11"/>
                    <a:pt x="768" y="37"/>
                  </a:cubicBezTo>
                  <a:cubicBezTo>
                    <a:pt x="568" y="1371"/>
                    <a:pt x="1068" y="2705"/>
                    <a:pt x="1902" y="3739"/>
                  </a:cubicBezTo>
                  <a:cubicBezTo>
                    <a:pt x="2169" y="4040"/>
                    <a:pt x="2436" y="4307"/>
                    <a:pt x="2670" y="4607"/>
                  </a:cubicBezTo>
                  <a:cubicBezTo>
                    <a:pt x="2803" y="4807"/>
                    <a:pt x="2970" y="5040"/>
                    <a:pt x="2770" y="5241"/>
                  </a:cubicBezTo>
                  <a:cubicBezTo>
                    <a:pt x="2636" y="5341"/>
                    <a:pt x="2469" y="5374"/>
                    <a:pt x="2336" y="5407"/>
                  </a:cubicBezTo>
                  <a:cubicBezTo>
                    <a:pt x="2198" y="5421"/>
                    <a:pt x="2054" y="5429"/>
                    <a:pt x="1907" y="5429"/>
                  </a:cubicBezTo>
                  <a:cubicBezTo>
                    <a:pt x="1698" y="5429"/>
                    <a:pt x="1483" y="5413"/>
                    <a:pt x="1269" y="5374"/>
                  </a:cubicBezTo>
                  <a:cubicBezTo>
                    <a:pt x="935" y="5344"/>
                    <a:pt x="601" y="5203"/>
                    <a:pt x="242" y="5203"/>
                  </a:cubicBezTo>
                  <a:cubicBezTo>
                    <a:pt x="206" y="5203"/>
                    <a:pt x="170" y="5204"/>
                    <a:pt x="134" y="5207"/>
                  </a:cubicBezTo>
                  <a:cubicBezTo>
                    <a:pt x="68" y="5207"/>
                    <a:pt x="1" y="5307"/>
                    <a:pt x="68" y="5407"/>
                  </a:cubicBezTo>
                  <a:cubicBezTo>
                    <a:pt x="335" y="5641"/>
                    <a:pt x="768" y="5708"/>
                    <a:pt x="1135" y="5741"/>
                  </a:cubicBezTo>
                  <a:cubicBezTo>
                    <a:pt x="1335" y="5774"/>
                    <a:pt x="1527" y="5791"/>
                    <a:pt x="1719" y="5791"/>
                  </a:cubicBezTo>
                  <a:cubicBezTo>
                    <a:pt x="1911" y="5791"/>
                    <a:pt x="2102" y="5774"/>
                    <a:pt x="2303" y="5741"/>
                  </a:cubicBezTo>
                  <a:cubicBezTo>
                    <a:pt x="2936" y="5607"/>
                    <a:pt x="3337" y="5140"/>
                    <a:pt x="2936" y="4573"/>
                  </a:cubicBezTo>
                  <a:cubicBezTo>
                    <a:pt x="2469" y="3840"/>
                    <a:pt x="1836" y="3306"/>
                    <a:pt x="1469" y="2505"/>
                  </a:cubicBezTo>
                  <a:cubicBezTo>
                    <a:pt x="1102" y="1738"/>
                    <a:pt x="1002" y="904"/>
                    <a:pt x="902" y="70"/>
                  </a:cubicBezTo>
                  <a:cubicBezTo>
                    <a:pt x="902" y="29"/>
                    <a:pt x="851" y="0"/>
                    <a:pt x="812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3178305" y="1864864"/>
              <a:ext cx="103113" cy="25494"/>
            </a:xfrm>
            <a:custGeom>
              <a:rect b="b" l="l" r="r" t="t"/>
              <a:pathLst>
                <a:path extrusionOk="0" h="1724" w="6973">
                  <a:moveTo>
                    <a:pt x="6972" y="0"/>
                  </a:moveTo>
                  <a:cubicBezTo>
                    <a:pt x="6772" y="67"/>
                    <a:pt x="6572" y="100"/>
                    <a:pt x="6405" y="100"/>
                  </a:cubicBezTo>
                  <a:cubicBezTo>
                    <a:pt x="5571" y="234"/>
                    <a:pt x="4737" y="300"/>
                    <a:pt x="3903" y="334"/>
                  </a:cubicBezTo>
                  <a:cubicBezTo>
                    <a:pt x="3103" y="367"/>
                    <a:pt x="2336" y="367"/>
                    <a:pt x="1568" y="367"/>
                  </a:cubicBezTo>
                  <a:cubicBezTo>
                    <a:pt x="1435" y="359"/>
                    <a:pt x="1304" y="355"/>
                    <a:pt x="1177" y="355"/>
                  </a:cubicBezTo>
                  <a:cubicBezTo>
                    <a:pt x="765" y="355"/>
                    <a:pt x="383" y="399"/>
                    <a:pt x="1" y="501"/>
                  </a:cubicBezTo>
                  <a:cubicBezTo>
                    <a:pt x="67" y="534"/>
                    <a:pt x="101" y="601"/>
                    <a:pt x="167" y="634"/>
                  </a:cubicBezTo>
                  <a:cubicBezTo>
                    <a:pt x="1070" y="1359"/>
                    <a:pt x="2190" y="1723"/>
                    <a:pt x="3298" y="1723"/>
                  </a:cubicBezTo>
                  <a:cubicBezTo>
                    <a:pt x="4689" y="1723"/>
                    <a:pt x="6063" y="1151"/>
                    <a:pt x="697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18"/>
          <p:cNvGrpSpPr/>
          <p:nvPr/>
        </p:nvGrpSpPr>
        <p:grpSpPr>
          <a:xfrm>
            <a:off x="5180861" y="1377420"/>
            <a:ext cx="1280050" cy="1201880"/>
            <a:chOff x="5180861" y="1377420"/>
            <a:chExt cx="1280050" cy="1201880"/>
          </a:xfrm>
        </p:grpSpPr>
        <p:sp>
          <p:nvSpPr>
            <p:cNvPr id="290" name="Google Shape;290;p18"/>
            <p:cNvSpPr/>
            <p:nvPr/>
          </p:nvSpPr>
          <p:spPr>
            <a:xfrm>
              <a:off x="5180861" y="1377420"/>
              <a:ext cx="1280050" cy="1172131"/>
            </a:xfrm>
            <a:custGeom>
              <a:rect b="b" l="l" r="r" t="t"/>
              <a:pathLst>
                <a:path extrusionOk="0" h="79265" w="86563">
                  <a:moveTo>
                    <a:pt x="48715" y="1"/>
                  </a:moveTo>
                  <a:cubicBezTo>
                    <a:pt x="46819" y="1"/>
                    <a:pt x="44867" y="114"/>
                    <a:pt x="42865" y="342"/>
                  </a:cubicBezTo>
                  <a:cubicBezTo>
                    <a:pt x="20615" y="2877"/>
                    <a:pt x="8273" y="22591"/>
                    <a:pt x="7172" y="36034"/>
                  </a:cubicBezTo>
                  <a:cubicBezTo>
                    <a:pt x="5805" y="53013"/>
                    <a:pt x="14811" y="63354"/>
                    <a:pt x="14811" y="63354"/>
                  </a:cubicBezTo>
                  <a:cubicBezTo>
                    <a:pt x="14811" y="63354"/>
                    <a:pt x="11676" y="66923"/>
                    <a:pt x="8407" y="68624"/>
                  </a:cubicBezTo>
                  <a:cubicBezTo>
                    <a:pt x="3536" y="71159"/>
                    <a:pt x="1" y="71926"/>
                    <a:pt x="1" y="71926"/>
                  </a:cubicBezTo>
                  <a:cubicBezTo>
                    <a:pt x="1" y="71926"/>
                    <a:pt x="4411" y="73856"/>
                    <a:pt x="9725" y="73856"/>
                  </a:cubicBezTo>
                  <a:cubicBezTo>
                    <a:pt x="10256" y="73856"/>
                    <a:pt x="10796" y="73837"/>
                    <a:pt x="11342" y="73794"/>
                  </a:cubicBezTo>
                  <a:cubicBezTo>
                    <a:pt x="17380" y="73327"/>
                    <a:pt x="22250" y="71459"/>
                    <a:pt x="22250" y="71459"/>
                  </a:cubicBezTo>
                  <a:cubicBezTo>
                    <a:pt x="22250" y="71459"/>
                    <a:pt x="31964" y="79265"/>
                    <a:pt x="46234" y="79265"/>
                  </a:cubicBezTo>
                  <a:cubicBezTo>
                    <a:pt x="49860" y="79265"/>
                    <a:pt x="53779" y="78761"/>
                    <a:pt x="57909" y="77497"/>
                  </a:cubicBezTo>
                  <a:cubicBezTo>
                    <a:pt x="78323" y="71226"/>
                    <a:pt x="86562" y="53313"/>
                    <a:pt x="83861" y="31864"/>
                  </a:cubicBezTo>
                  <a:cubicBezTo>
                    <a:pt x="81311" y="11527"/>
                    <a:pt x="67878" y="1"/>
                    <a:pt x="4871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5393449" y="1801961"/>
              <a:ext cx="402516" cy="545378"/>
            </a:xfrm>
            <a:custGeom>
              <a:rect b="b" l="l" r="r" t="t"/>
              <a:pathLst>
                <a:path extrusionOk="0" h="36881" w="27220">
                  <a:moveTo>
                    <a:pt x="5796" y="0"/>
                  </a:moveTo>
                  <a:cubicBezTo>
                    <a:pt x="5681" y="0"/>
                    <a:pt x="5565" y="109"/>
                    <a:pt x="5538" y="218"/>
                  </a:cubicBezTo>
                  <a:cubicBezTo>
                    <a:pt x="5371" y="952"/>
                    <a:pt x="5605" y="1719"/>
                    <a:pt x="5738" y="2453"/>
                  </a:cubicBezTo>
                  <a:cubicBezTo>
                    <a:pt x="5871" y="3254"/>
                    <a:pt x="6372" y="5155"/>
                    <a:pt x="6539" y="5955"/>
                  </a:cubicBezTo>
                  <a:cubicBezTo>
                    <a:pt x="6072" y="4788"/>
                    <a:pt x="4971" y="2620"/>
                    <a:pt x="4370" y="1552"/>
                  </a:cubicBezTo>
                  <a:cubicBezTo>
                    <a:pt x="4137" y="1152"/>
                    <a:pt x="3870" y="552"/>
                    <a:pt x="3336" y="518"/>
                  </a:cubicBezTo>
                  <a:cubicBezTo>
                    <a:pt x="2769" y="518"/>
                    <a:pt x="2836" y="1052"/>
                    <a:pt x="2969" y="1452"/>
                  </a:cubicBezTo>
                  <a:cubicBezTo>
                    <a:pt x="3136" y="2053"/>
                    <a:pt x="3336" y="2620"/>
                    <a:pt x="3603" y="3187"/>
                  </a:cubicBezTo>
                  <a:cubicBezTo>
                    <a:pt x="3903" y="3854"/>
                    <a:pt x="4137" y="4521"/>
                    <a:pt x="4404" y="5188"/>
                  </a:cubicBezTo>
                  <a:cubicBezTo>
                    <a:pt x="4671" y="5789"/>
                    <a:pt x="4937" y="6356"/>
                    <a:pt x="5171" y="6956"/>
                  </a:cubicBezTo>
                  <a:cubicBezTo>
                    <a:pt x="5037" y="6756"/>
                    <a:pt x="4837" y="6589"/>
                    <a:pt x="4704" y="6356"/>
                  </a:cubicBezTo>
                  <a:cubicBezTo>
                    <a:pt x="4337" y="5822"/>
                    <a:pt x="3937" y="5288"/>
                    <a:pt x="3536" y="4788"/>
                  </a:cubicBezTo>
                  <a:cubicBezTo>
                    <a:pt x="3203" y="4321"/>
                    <a:pt x="2836" y="3787"/>
                    <a:pt x="2402" y="3420"/>
                  </a:cubicBezTo>
                  <a:cubicBezTo>
                    <a:pt x="2220" y="3261"/>
                    <a:pt x="1976" y="3087"/>
                    <a:pt x="1745" y="3087"/>
                  </a:cubicBezTo>
                  <a:cubicBezTo>
                    <a:pt x="1636" y="3087"/>
                    <a:pt x="1531" y="3125"/>
                    <a:pt x="1435" y="3220"/>
                  </a:cubicBezTo>
                  <a:cubicBezTo>
                    <a:pt x="1201" y="3487"/>
                    <a:pt x="1368" y="3821"/>
                    <a:pt x="1468" y="4121"/>
                  </a:cubicBezTo>
                  <a:cubicBezTo>
                    <a:pt x="1835" y="5222"/>
                    <a:pt x="2536" y="6222"/>
                    <a:pt x="3103" y="7223"/>
                  </a:cubicBezTo>
                  <a:cubicBezTo>
                    <a:pt x="3370" y="7657"/>
                    <a:pt x="3570" y="8157"/>
                    <a:pt x="3837" y="8591"/>
                  </a:cubicBezTo>
                  <a:cubicBezTo>
                    <a:pt x="3470" y="8290"/>
                    <a:pt x="3036" y="8024"/>
                    <a:pt x="2702" y="7723"/>
                  </a:cubicBezTo>
                  <a:cubicBezTo>
                    <a:pt x="2235" y="7356"/>
                    <a:pt x="1802" y="7023"/>
                    <a:pt x="1301" y="6723"/>
                  </a:cubicBezTo>
                  <a:cubicBezTo>
                    <a:pt x="1093" y="6592"/>
                    <a:pt x="783" y="6360"/>
                    <a:pt x="498" y="6360"/>
                  </a:cubicBezTo>
                  <a:cubicBezTo>
                    <a:pt x="418" y="6360"/>
                    <a:pt x="340" y="6379"/>
                    <a:pt x="267" y="6422"/>
                  </a:cubicBezTo>
                  <a:cubicBezTo>
                    <a:pt x="1" y="6589"/>
                    <a:pt x="34" y="6823"/>
                    <a:pt x="134" y="7090"/>
                  </a:cubicBezTo>
                  <a:cubicBezTo>
                    <a:pt x="401" y="7857"/>
                    <a:pt x="2769" y="10359"/>
                    <a:pt x="3336" y="10992"/>
                  </a:cubicBezTo>
                  <a:cubicBezTo>
                    <a:pt x="3770" y="11493"/>
                    <a:pt x="4837" y="12360"/>
                    <a:pt x="4904" y="12427"/>
                  </a:cubicBezTo>
                  <a:cubicBezTo>
                    <a:pt x="4904" y="13628"/>
                    <a:pt x="5004" y="14795"/>
                    <a:pt x="5071" y="15996"/>
                  </a:cubicBezTo>
                  <a:cubicBezTo>
                    <a:pt x="5138" y="17631"/>
                    <a:pt x="5238" y="19265"/>
                    <a:pt x="5404" y="20866"/>
                  </a:cubicBezTo>
                  <a:cubicBezTo>
                    <a:pt x="5738" y="23868"/>
                    <a:pt x="6305" y="26870"/>
                    <a:pt x="7306" y="29739"/>
                  </a:cubicBezTo>
                  <a:cubicBezTo>
                    <a:pt x="7773" y="31073"/>
                    <a:pt x="8373" y="32441"/>
                    <a:pt x="9074" y="33709"/>
                  </a:cubicBezTo>
                  <a:cubicBezTo>
                    <a:pt x="9641" y="34676"/>
                    <a:pt x="10308" y="35677"/>
                    <a:pt x="11309" y="36277"/>
                  </a:cubicBezTo>
                  <a:cubicBezTo>
                    <a:pt x="12012" y="36709"/>
                    <a:pt x="12775" y="36881"/>
                    <a:pt x="13560" y="36881"/>
                  </a:cubicBezTo>
                  <a:cubicBezTo>
                    <a:pt x="15379" y="36881"/>
                    <a:pt x="17309" y="35956"/>
                    <a:pt x="18847" y="35210"/>
                  </a:cubicBezTo>
                  <a:cubicBezTo>
                    <a:pt x="20248" y="34509"/>
                    <a:pt x="21549" y="33709"/>
                    <a:pt x="22817" y="32775"/>
                  </a:cubicBezTo>
                  <a:cubicBezTo>
                    <a:pt x="24018" y="31874"/>
                    <a:pt x="25252" y="30873"/>
                    <a:pt x="26186" y="29672"/>
                  </a:cubicBezTo>
                  <a:cubicBezTo>
                    <a:pt x="26209" y="29678"/>
                    <a:pt x="26232" y="29681"/>
                    <a:pt x="26254" y="29681"/>
                  </a:cubicBezTo>
                  <a:cubicBezTo>
                    <a:pt x="26363" y="29681"/>
                    <a:pt x="26464" y="29616"/>
                    <a:pt x="26520" y="29506"/>
                  </a:cubicBezTo>
                  <a:cubicBezTo>
                    <a:pt x="27220" y="27804"/>
                    <a:pt x="26486" y="25636"/>
                    <a:pt x="25786" y="24068"/>
                  </a:cubicBezTo>
                  <a:cubicBezTo>
                    <a:pt x="25385" y="23134"/>
                    <a:pt x="24918" y="22200"/>
                    <a:pt x="24385" y="21333"/>
                  </a:cubicBezTo>
                  <a:cubicBezTo>
                    <a:pt x="24114" y="20904"/>
                    <a:pt x="23812" y="20658"/>
                    <a:pt x="23428" y="20658"/>
                  </a:cubicBezTo>
                  <a:cubicBezTo>
                    <a:pt x="23245" y="20658"/>
                    <a:pt x="23043" y="20714"/>
                    <a:pt x="22817" y="20833"/>
                  </a:cubicBezTo>
                  <a:cubicBezTo>
                    <a:pt x="21116" y="21733"/>
                    <a:pt x="19548" y="22968"/>
                    <a:pt x="18047" y="24169"/>
                  </a:cubicBezTo>
                  <a:cubicBezTo>
                    <a:pt x="16779" y="25203"/>
                    <a:pt x="15545" y="26337"/>
                    <a:pt x="14444" y="27571"/>
                  </a:cubicBezTo>
                  <a:cubicBezTo>
                    <a:pt x="14411" y="27538"/>
                    <a:pt x="14411" y="27471"/>
                    <a:pt x="14378" y="27438"/>
                  </a:cubicBezTo>
                  <a:cubicBezTo>
                    <a:pt x="14011" y="26737"/>
                    <a:pt x="13677" y="26003"/>
                    <a:pt x="13377" y="25269"/>
                  </a:cubicBezTo>
                  <a:cubicBezTo>
                    <a:pt x="12676" y="23735"/>
                    <a:pt x="12109" y="22134"/>
                    <a:pt x="11575" y="20533"/>
                  </a:cubicBezTo>
                  <a:cubicBezTo>
                    <a:pt x="11075" y="18998"/>
                    <a:pt x="10641" y="17464"/>
                    <a:pt x="10308" y="15896"/>
                  </a:cubicBezTo>
                  <a:cubicBezTo>
                    <a:pt x="10074" y="14762"/>
                    <a:pt x="9774" y="13361"/>
                    <a:pt x="9641" y="11526"/>
                  </a:cubicBezTo>
                  <a:cubicBezTo>
                    <a:pt x="9908" y="11092"/>
                    <a:pt x="11609" y="7423"/>
                    <a:pt x="11809" y="6956"/>
                  </a:cubicBezTo>
                  <a:cubicBezTo>
                    <a:pt x="11876" y="6823"/>
                    <a:pt x="11942" y="6689"/>
                    <a:pt x="11976" y="6556"/>
                  </a:cubicBezTo>
                  <a:cubicBezTo>
                    <a:pt x="12009" y="6322"/>
                    <a:pt x="11942" y="6089"/>
                    <a:pt x="11742" y="5955"/>
                  </a:cubicBezTo>
                  <a:cubicBezTo>
                    <a:pt x="11638" y="5851"/>
                    <a:pt x="11508" y="5799"/>
                    <a:pt x="11376" y="5799"/>
                  </a:cubicBezTo>
                  <a:cubicBezTo>
                    <a:pt x="11297" y="5799"/>
                    <a:pt x="11217" y="5818"/>
                    <a:pt x="11142" y="5855"/>
                  </a:cubicBezTo>
                  <a:cubicBezTo>
                    <a:pt x="11008" y="5922"/>
                    <a:pt x="10875" y="6022"/>
                    <a:pt x="10775" y="6122"/>
                  </a:cubicBezTo>
                  <a:cubicBezTo>
                    <a:pt x="10241" y="6589"/>
                    <a:pt x="9707" y="7023"/>
                    <a:pt x="9207" y="7490"/>
                  </a:cubicBezTo>
                  <a:cubicBezTo>
                    <a:pt x="9074" y="7623"/>
                    <a:pt x="8940" y="7723"/>
                    <a:pt x="8840" y="7823"/>
                  </a:cubicBezTo>
                  <a:cubicBezTo>
                    <a:pt x="8773" y="7323"/>
                    <a:pt x="7372" y="2653"/>
                    <a:pt x="7006" y="1786"/>
                  </a:cubicBezTo>
                  <a:cubicBezTo>
                    <a:pt x="6772" y="1152"/>
                    <a:pt x="6572" y="285"/>
                    <a:pt x="5871" y="18"/>
                  </a:cubicBezTo>
                  <a:cubicBezTo>
                    <a:pt x="5847" y="6"/>
                    <a:pt x="5821" y="0"/>
                    <a:pt x="5796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5728367" y="1539127"/>
              <a:ext cx="568742" cy="590406"/>
            </a:xfrm>
            <a:custGeom>
              <a:rect b="b" l="l" r="r" t="t"/>
              <a:pathLst>
                <a:path extrusionOk="0" h="39926" w="38461">
                  <a:moveTo>
                    <a:pt x="12376" y="1"/>
                  </a:moveTo>
                  <a:cubicBezTo>
                    <a:pt x="10277" y="1"/>
                    <a:pt x="8214" y="442"/>
                    <a:pt x="6471" y="1481"/>
                  </a:cubicBezTo>
                  <a:cubicBezTo>
                    <a:pt x="2902" y="3583"/>
                    <a:pt x="801" y="8219"/>
                    <a:pt x="2335" y="12055"/>
                  </a:cubicBezTo>
                  <a:cubicBezTo>
                    <a:pt x="2669" y="12923"/>
                    <a:pt x="3202" y="13723"/>
                    <a:pt x="3536" y="14591"/>
                  </a:cubicBezTo>
                  <a:cubicBezTo>
                    <a:pt x="4103" y="16058"/>
                    <a:pt x="4236" y="17659"/>
                    <a:pt x="3836" y="19161"/>
                  </a:cubicBezTo>
                  <a:cubicBezTo>
                    <a:pt x="3269" y="21395"/>
                    <a:pt x="1334" y="23697"/>
                    <a:pt x="734" y="25932"/>
                  </a:cubicBezTo>
                  <a:cubicBezTo>
                    <a:pt x="0" y="28667"/>
                    <a:pt x="901" y="31703"/>
                    <a:pt x="2669" y="33971"/>
                  </a:cubicBezTo>
                  <a:cubicBezTo>
                    <a:pt x="4437" y="36206"/>
                    <a:pt x="7372" y="37307"/>
                    <a:pt x="10074" y="38208"/>
                  </a:cubicBezTo>
                  <a:cubicBezTo>
                    <a:pt x="12809" y="39075"/>
                    <a:pt x="15645" y="39442"/>
                    <a:pt x="18513" y="39675"/>
                  </a:cubicBezTo>
                  <a:cubicBezTo>
                    <a:pt x="19954" y="39814"/>
                    <a:pt x="21405" y="39926"/>
                    <a:pt x="22845" y="39926"/>
                  </a:cubicBezTo>
                  <a:cubicBezTo>
                    <a:pt x="24172" y="39926"/>
                    <a:pt x="25490" y="39831"/>
                    <a:pt x="26786" y="39575"/>
                  </a:cubicBezTo>
                  <a:cubicBezTo>
                    <a:pt x="29454" y="39041"/>
                    <a:pt x="31990" y="37807"/>
                    <a:pt x="34058" y="36039"/>
                  </a:cubicBezTo>
                  <a:cubicBezTo>
                    <a:pt x="35759" y="34572"/>
                    <a:pt x="37160" y="32737"/>
                    <a:pt x="37794" y="30569"/>
                  </a:cubicBezTo>
                  <a:cubicBezTo>
                    <a:pt x="38461" y="28434"/>
                    <a:pt x="38294" y="25999"/>
                    <a:pt x="37093" y="24097"/>
                  </a:cubicBezTo>
                  <a:cubicBezTo>
                    <a:pt x="35692" y="21829"/>
                    <a:pt x="33257" y="20495"/>
                    <a:pt x="32023" y="18126"/>
                  </a:cubicBezTo>
                  <a:cubicBezTo>
                    <a:pt x="30655" y="15625"/>
                    <a:pt x="30822" y="12889"/>
                    <a:pt x="30755" y="10021"/>
                  </a:cubicBezTo>
                  <a:cubicBezTo>
                    <a:pt x="30689" y="8053"/>
                    <a:pt x="30255" y="6085"/>
                    <a:pt x="29555" y="4250"/>
                  </a:cubicBezTo>
                  <a:cubicBezTo>
                    <a:pt x="29254" y="3483"/>
                    <a:pt x="28854" y="2715"/>
                    <a:pt x="28287" y="2148"/>
                  </a:cubicBezTo>
                  <a:cubicBezTo>
                    <a:pt x="27086" y="914"/>
                    <a:pt x="25218" y="647"/>
                    <a:pt x="23484" y="614"/>
                  </a:cubicBezTo>
                  <a:cubicBezTo>
                    <a:pt x="21749" y="614"/>
                    <a:pt x="20048" y="614"/>
                    <a:pt x="18447" y="1148"/>
                  </a:cubicBezTo>
                  <a:cubicBezTo>
                    <a:pt x="16571" y="434"/>
                    <a:pt x="14456" y="1"/>
                    <a:pt x="12376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5671645" y="2002971"/>
              <a:ext cx="208164" cy="265879"/>
            </a:xfrm>
            <a:custGeom>
              <a:rect b="b" l="l" r="r" t="t"/>
              <a:pathLst>
                <a:path extrusionOk="0" h="17980" w="14077">
                  <a:moveTo>
                    <a:pt x="14077" y="0"/>
                  </a:moveTo>
                  <a:cubicBezTo>
                    <a:pt x="12542" y="334"/>
                    <a:pt x="11008" y="701"/>
                    <a:pt x="9473" y="1034"/>
                  </a:cubicBezTo>
                  <a:cubicBezTo>
                    <a:pt x="8873" y="1168"/>
                    <a:pt x="8273" y="1301"/>
                    <a:pt x="7772" y="1601"/>
                  </a:cubicBezTo>
                  <a:cubicBezTo>
                    <a:pt x="7105" y="1968"/>
                    <a:pt x="6605" y="2569"/>
                    <a:pt x="6104" y="3136"/>
                  </a:cubicBezTo>
                  <a:cubicBezTo>
                    <a:pt x="4136" y="5438"/>
                    <a:pt x="2102" y="7706"/>
                    <a:pt x="0" y="9907"/>
                  </a:cubicBezTo>
                  <a:cubicBezTo>
                    <a:pt x="2402" y="11242"/>
                    <a:pt x="4303" y="13443"/>
                    <a:pt x="5237" y="16045"/>
                  </a:cubicBezTo>
                  <a:cubicBezTo>
                    <a:pt x="5504" y="16679"/>
                    <a:pt x="5671" y="17379"/>
                    <a:pt x="6004" y="17980"/>
                  </a:cubicBezTo>
                  <a:cubicBezTo>
                    <a:pt x="6738" y="17146"/>
                    <a:pt x="7305" y="16145"/>
                    <a:pt x="7839" y="15144"/>
                  </a:cubicBezTo>
                  <a:cubicBezTo>
                    <a:pt x="8840" y="13276"/>
                    <a:pt x="9874" y="11408"/>
                    <a:pt x="10474" y="9374"/>
                  </a:cubicBezTo>
                  <a:cubicBezTo>
                    <a:pt x="10941" y="7773"/>
                    <a:pt x="11141" y="6071"/>
                    <a:pt x="11508" y="4470"/>
                  </a:cubicBezTo>
                  <a:cubicBezTo>
                    <a:pt x="11909" y="2836"/>
                    <a:pt x="12342" y="1568"/>
                    <a:pt x="13543" y="401"/>
                  </a:cubicBezTo>
                  <a:lnTo>
                    <a:pt x="14077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5737239" y="1994232"/>
              <a:ext cx="453326" cy="585067"/>
            </a:xfrm>
            <a:custGeom>
              <a:rect b="b" l="l" r="r" t="t"/>
              <a:pathLst>
                <a:path extrusionOk="0" h="39565" w="30656">
                  <a:moveTo>
                    <a:pt x="14018" y="1"/>
                  </a:moveTo>
                  <a:cubicBezTo>
                    <a:pt x="12821" y="1"/>
                    <a:pt x="11630" y="116"/>
                    <a:pt x="10475" y="358"/>
                  </a:cubicBezTo>
                  <a:lnTo>
                    <a:pt x="10541" y="24"/>
                  </a:lnTo>
                  <a:lnTo>
                    <a:pt x="10541" y="24"/>
                  </a:lnTo>
                  <a:cubicBezTo>
                    <a:pt x="9374" y="725"/>
                    <a:pt x="7906" y="825"/>
                    <a:pt x="6905" y="1725"/>
                  </a:cubicBezTo>
                  <a:cubicBezTo>
                    <a:pt x="6472" y="2092"/>
                    <a:pt x="6172" y="2559"/>
                    <a:pt x="5905" y="3026"/>
                  </a:cubicBezTo>
                  <a:cubicBezTo>
                    <a:pt x="4003" y="6129"/>
                    <a:pt x="2402" y="9398"/>
                    <a:pt x="1168" y="12833"/>
                  </a:cubicBezTo>
                  <a:cubicBezTo>
                    <a:pt x="568" y="14435"/>
                    <a:pt x="34" y="16102"/>
                    <a:pt x="34" y="17837"/>
                  </a:cubicBezTo>
                  <a:cubicBezTo>
                    <a:pt x="1" y="19538"/>
                    <a:pt x="534" y="21339"/>
                    <a:pt x="1768" y="22540"/>
                  </a:cubicBezTo>
                  <a:cubicBezTo>
                    <a:pt x="2135" y="22907"/>
                    <a:pt x="2569" y="23207"/>
                    <a:pt x="2736" y="23674"/>
                  </a:cubicBezTo>
                  <a:cubicBezTo>
                    <a:pt x="2936" y="24108"/>
                    <a:pt x="2836" y="24642"/>
                    <a:pt x="2769" y="25109"/>
                  </a:cubicBezTo>
                  <a:cubicBezTo>
                    <a:pt x="2069" y="29379"/>
                    <a:pt x="1735" y="33715"/>
                    <a:pt x="1735" y="38051"/>
                  </a:cubicBezTo>
                  <a:cubicBezTo>
                    <a:pt x="1735" y="38318"/>
                    <a:pt x="1768" y="38585"/>
                    <a:pt x="1935" y="38785"/>
                  </a:cubicBezTo>
                  <a:cubicBezTo>
                    <a:pt x="2069" y="38919"/>
                    <a:pt x="2302" y="38985"/>
                    <a:pt x="2502" y="39019"/>
                  </a:cubicBezTo>
                  <a:cubicBezTo>
                    <a:pt x="4726" y="39383"/>
                    <a:pt x="6983" y="39564"/>
                    <a:pt x="9240" y="39564"/>
                  </a:cubicBezTo>
                  <a:cubicBezTo>
                    <a:pt x="14633" y="39564"/>
                    <a:pt x="20033" y="38530"/>
                    <a:pt x="25018" y="36484"/>
                  </a:cubicBezTo>
                  <a:cubicBezTo>
                    <a:pt x="25252" y="36417"/>
                    <a:pt x="25485" y="36284"/>
                    <a:pt x="25585" y="36083"/>
                  </a:cubicBezTo>
                  <a:cubicBezTo>
                    <a:pt x="25719" y="35883"/>
                    <a:pt x="25686" y="35616"/>
                    <a:pt x="25652" y="35383"/>
                  </a:cubicBezTo>
                  <a:cubicBezTo>
                    <a:pt x="25485" y="33848"/>
                    <a:pt x="25085" y="32347"/>
                    <a:pt x="25085" y="30813"/>
                  </a:cubicBezTo>
                  <a:cubicBezTo>
                    <a:pt x="25052" y="26276"/>
                    <a:pt x="25552" y="22207"/>
                    <a:pt x="26319" y="18171"/>
                  </a:cubicBezTo>
                  <a:cubicBezTo>
                    <a:pt x="27087" y="14134"/>
                    <a:pt x="27754" y="10565"/>
                    <a:pt x="30422" y="7430"/>
                  </a:cubicBezTo>
                  <a:cubicBezTo>
                    <a:pt x="30522" y="7296"/>
                    <a:pt x="30656" y="7129"/>
                    <a:pt x="30622" y="6963"/>
                  </a:cubicBezTo>
                  <a:cubicBezTo>
                    <a:pt x="30589" y="6796"/>
                    <a:pt x="30456" y="6395"/>
                    <a:pt x="30322" y="6329"/>
                  </a:cubicBezTo>
                  <a:cubicBezTo>
                    <a:pt x="27353" y="4394"/>
                    <a:pt x="24451" y="2559"/>
                    <a:pt x="21116" y="1325"/>
                  </a:cubicBezTo>
                  <a:cubicBezTo>
                    <a:pt x="18902" y="476"/>
                    <a:pt x="16450" y="1"/>
                    <a:pt x="14018" y="1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5834402" y="1880641"/>
              <a:ext cx="231365" cy="282693"/>
            </a:xfrm>
            <a:custGeom>
              <a:rect b="b" l="l" r="r" t="t"/>
              <a:pathLst>
                <a:path extrusionOk="0" h="19117" w="15646">
                  <a:moveTo>
                    <a:pt x="11843" y="1"/>
                  </a:moveTo>
                  <a:cubicBezTo>
                    <a:pt x="9308" y="601"/>
                    <a:pt x="6772" y="1202"/>
                    <a:pt x="4237" y="1769"/>
                  </a:cubicBezTo>
                  <a:lnTo>
                    <a:pt x="4004" y="1535"/>
                  </a:lnTo>
                  <a:lnTo>
                    <a:pt x="4004" y="1535"/>
                  </a:lnTo>
                  <a:cubicBezTo>
                    <a:pt x="4137" y="3370"/>
                    <a:pt x="4137" y="5238"/>
                    <a:pt x="4037" y="7106"/>
                  </a:cubicBezTo>
                  <a:cubicBezTo>
                    <a:pt x="4037" y="7306"/>
                    <a:pt x="4037" y="7506"/>
                    <a:pt x="3937" y="7706"/>
                  </a:cubicBezTo>
                  <a:cubicBezTo>
                    <a:pt x="3870" y="7873"/>
                    <a:pt x="3737" y="8006"/>
                    <a:pt x="3603" y="8173"/>
                  </a:cubicBezTo>
                  <a:cubicBezTo>
                    <a:pt x="2336" y="9608"/>
                    <a:pt x="1369" y="11275"/>
                    <a:pt x="768" y="13110"/>
                  </a:cubicBezTo>
                  <a:cubicBezTo>
                    <a:pt x="201" y="14711"/>
                    <a:pt x="1" y="16646"/>
                    <a:pt x="1102" y="17947"/>
                  </a:cubicBezTo>
                  <a:cubicBezTo>
                    <a:pt x="1837" y="18746"/>
                    <a:pt x="2971" y="19116"/>
                    <a:pt x="4062" y="19116"/>
                  </a:cubicBezTo>
                  <a:cubicBezTo>
                    <a:pt x="4110" y="19116"/>
                    <a:pt x="4157" y="19116"/>
                    <a:pt x="4204" y="19114"/>
                  </a:cubicBezTo>
                  <a:cubicBezTo>
                    <a:pt x="5338" y="19048"/>
                    <a:pt x="6405" y="18614"/>
                    <a:pt x="7406" y="18080"/>
                  </a:cubicBezTo>
                  <a:cubicBezTo>
                    <a:pt x="11009" y="16179"/>
                    <a:pt x="13978" y="13077"/>
                    <a:pt x="15645" y="9374"/>
                  </a:cubicBezTo>
                  <a:cubicBezTo>
                    <a:pt x="13844" y="8974"/>
                    <a:pt x="12543" y="7273"/>
                    <a:pt x="12043" y="5505"/>
                  </a:cubicBezTo>
                  <a:cubicBezTo>
                    <a:pt x="11542" y="3737"/>
                    <a:pt x="11676" y="1835"/>
                    <a:pt x="11843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5893593" y="1880641"/>
              <a:ext cx="115934" cy="86389"/>
            </a:xfrm>
            <a:custGeom>
              <a:rect b="b" l="l" r="r" t="t"/>
              <a:pathLst>
                <a:path extrusionOk="0" h="5842" w="7840">
                  <a:moveTo>
                    <a:pt x="7840" y="1"/>
                  </a:moveTo>
                  <a:lnTo>
                    <a:pt x="7840" y="1"/>
                  </a:lnTo>
                  <a:cubicBezTo>
                    <a:pt x="5305" y="601"/>
                    <a:pt x="2769" y="1202"/>
                    <a:pt x="234" y="1769"/>
                  </a:cubicBezTo>
                  <a:lnTo>
                    <a:pt x="1" y="1535"/>
                  </a:lnTo>
                  <a:lnTo>
                    <a:pt x="1" y="1535"/>
                  </a:lnTo>
                  <a:cubicBezTo>
                    <a:pt x="101" y="2936"/>
                    <a:pt x="134" y="4370"/>
                    <a:pt x="101" y="5771"/>
                  </a:cubicBezTo>
                  <a:cubicBezTo>
                    <a:pt x="452" y="5819"/>
                    <a:pt x="802" y="5841"/>
                    <a:pt x="1149" y="5841"/>
                  </a:cubicBezTo>
                  <a:cubicBezTo>
                    <a:pt x="2746" y="5841"/>
                    <a:pt x="4298" y="5374"/>
                    <a:pt x="5805" y="4771"/>
                  </a:cubicBezTo>
                  <a:cubicBezTo>
                    <a:pt x="6439" y="4504"/>
                    <a:pt x="7106" y="4204"/>
                    <a:pt x="7740" y="3770"/>
                  </a:cubicBezTo>
                  <a:cubicBezTo>
                    <a:pt x="7640" y="2536"/>
                    <a:pt x="7740" y="1235"/>
                    <a:pt x="7840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6044032" y="1760307"/>
              <a:ext cx="74011" cy="57612"/>
            </a:xfrm>
            <a:custGeom>
              <a:rect b="b" l="l" r="r" t="t"/>
              <a:pathLst>
                <a:path extrusionOk="0" h="3896" w="5005">
                  <a:moveTo>
                    <a:pt x="3520" y="1"/>
                  </a:moveTo>
                  <a:cubicBezTo>
                    <a:pt x="3278" y="1"/>
                    <a:pt x="3035" y="56"/>
                    <a:pt x="2803" y="133"/>
                  </a:cubicBezTo>
                  <a:cubicBezTo>
                    <a:pt x="1869" y="400"/>
                    <a:pt x="1035" y="1000"/>
                    <a:pt x="468" y="1767"/>
                  </a:cubicBezTo>
                  <a:lnTo>
                    <a:pt x="1" y="2401"/>
                  </a:lnTo>
                  <a:cubicBezTo>
                    <a:pt x="34" y="2902"/>
                    <a:pt x="301" y="3369"/>
                    <a:pt x="735" y="3635"/>
                  </a:cubicBezTo>
                  <a:cubicBezTo>
                    <a:pt x="1031" y="3826"/>
                    <a:pt x="1394" y="3895"/>
                    <a:pt x="1764" y="3895"/>
                  </a:cubicBezTo>
                  <a:cubicBezTo>
                    <a:pt x="1978" y="3895"/>
                    <a:pt x="2195" y="3872"/>
                    <a:pt x="2402" y="3836"/>
                  </a:cubicBezTo>
                  <a:cubicBezTo>
                    <a:pt x="3003" y="3736"/>
                    <a:pt x="3603" y="3535"/>
                    <a:pt x="4104" y="3168"/>
                  </a:cubicBezTo>
                  <a:cubicBezTo>
                    <a:pt x="4604" y="2768"/>
                    <a:pt x="4971" y="2201"/>
                    <a:pt x="5004" y="1567"/>
                  </a:cubicBezTo>
                  <a:cubicBezTo>
                    <a:pt x="5004" y="934"/>
                    <a:pt x="4637" y="300"/>
                    <a:pt x="4037" y="100"/>
                  </a:cubicBezTo>
                  <a:cubicBezTo>
                    <a:pt x="3869" y="30"/>
                    <a:pt x="3695" y="1"/>
                    <a:pt x="352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5805805" y="1581580"/>
              <a:ext cx="258973" cy="349251"/>
            </a:xfrm>
            <a:custGeom>
              <a:rect b="b" l="l" r="r" t="t"/>
              <a:pathLst>
                <a:path extrusionOk="0" h="23618" w="17513">
                  <a:moveTo>
                    <a:pt x="10670" y="1"/>
                  </a:moveTo>
                  <a:cubicBezTo>
                    <a:pt x="8836" y="1"/>
                    <a:pt x="6998" y="681"/>
                    <a:pt x="5137" y="845"/>
                  </a:cubicBezTo>
                  <a:cubicBezTo>
                    <a:pt x="3870" y="912"/>
                    <a:pt x="2502" y="1279"/>
                    <a:pt x="1801" y="2346"/>
                  </a:cubicBezTo>
                  <a:lnTo>
                    <a:pt x="2135" y="2213"/>
                  </a:lnTo>
                  <a:lnTo>
                    <a:pt x="2135" y="2213"/>
                  </a:lnTo>
                  <a:cubicBezTo>
                    <a:pt x="1001" y="5515"/>
                    <a:pt x="0" y="8918"/>
                    <a:pt x="34" y="12387"/>
                  </a:cubicBezTo>
                  <a:cubicBezTo>
                    <a:pt x="100" y="15889"/>
                    <a:pt x="1334" y="19492"/>
                    <a:pt x="3970" y="21760"/>
                  </a:cubicBezTo>
                  <a:cubicBezTo>
                    <a:pt x="4437" y="22127"/>
                    <a:pt x="4904" y="22494"/>
                    <a:pt x="5437" y="22761"/>
                  </a:cubicBezTo>
                  <a:cubicBezTo>
                    <a:pt x="6520" y="23334"/>
                    <a:pt x="7748" y="23618"/>
                    <a:pt x="8966" y="23618"/>
                  </a:cubicBezTo>
                  <a:cubicBezTo>
                    <a:pt x="11013" y="23618"/>
                    <a:pt x="13035" y="22815"/>
                    <a:pt x="14310" y="21226"/>
                  </a:cubicBezTo>
                  <a:cubicBezTo>
                    <a:pt x="15545" y="19759"/>
                    <a:pt x="16545" y="17657"/>
                    <a:pt x="16912" y="15789"/>
                  </a:cubicBezTo>
                  <a:cubicBezTo>
                    <a:pt x="17513" y="13021"/>
                    <a:pt x="17446" y="10018"/>
                    <a:pt x="17446" y="7216"/>
                  </a:cubicBezTo>
                  <a:cubicBezTo>
                    <a:pt x="17446" y="6016"/>
                    <a:pt x="17212" y="4881"/>
                    <a:pt x="16579" y="3881"/>
                  </a:cubicBezTo>
                  <a:cubicBezTo>
                    <a:pt x="15611" y="2380"/>
                    <a:pt x="13643" y="478"/>
                    <a:pt x="11875" y="111"/>
                  </a:cubicBezTo>
                  <a:cubicBezTo>
                    <a:pt x="11474" y="33"/>
                    <a:pt x="11072" y="1"/>
                    <a:pt x="1067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5783610" y="1563688"/>
              <a:ext cx="302375" cy="221295"/>
            </a:xfrm>
            <a:custGeom>
              <a:rect b="b" l="l" r="r" t="t"/>
              <a:pathLst>
                <a:path extrusionOk="0" h="14965" w="20448">
                  <a:moveTo>
                    <a:pt x="9037" y="0"/>
                  </a:moveTo>
                  <a:cubicBezTo>
                    <a:pt x="6937" y="0"/>
                    <a:pt x="4785" y="352"/>
                    <a:pt x="3269" y="1722"/>
                  </a:cubicBezTo>
                  <a:cubicBezTo>
                    <a:pt x="1501" y="3289"/>
                    <a:pt x="1034" y="5858"/>
                    <a:pt x="667" y="8226"/>
                  </a:cubicBezTo>
                  <a:lnTo>
                    <a:pt x="0" y="8193"/>
                  </a:lnTo>
                  <a:lnTo>
                    <a:pt x="0" y="8193"/>
                  </a:lnTo>
                  <a:cubicBezTo>
                    <a:pt x="628" y="8363"/>
                    <a:pt x="1273" y="8442"/>
                    <a:pt x="1922" y="8442"/>
                  </a:cubicBezTo>
                  <a:cubicBezTo>
                    <a:pt x="3683" y="8442"/>
                    <a:pt x="5469" y="7861"/>
                    <a:pt x="7005" y="6959"/>
                  </a:cubicBezTo>
                  <a:cubicBezTo>
                    <a:pt x="9140" y="5758"/>
                    <a:pt x="10908" y="4057"/>
                    <a:pt x="12642" y="2355"/>
                  </a:cubicBezTo>
                  <a:cubicBezTo>
                    <a:pt x="13276" y="4724"/>
                    <a:pt x="13843" y="6959"/>
                    <a:pt x="14877" y="9160"/>
                  </a:cubicBezTo>
                  <a:cubicBezTo>
                    <a:pt x="15778" y="11095"/>
                    <a:pt x="17379" y="14397"/>
                    <a:pt x="19414" y="14964"/>
                  </a:cubicBezTo>
                  <a:cubicBezTo>
                    <a:pt x="20081" y="13330"/>
                    <a:pt x="20448" y="10361"/>
                    <a:pt x="20448" y="8593"/>
                  </a:cubicBezTo>
                  <a:cubicBezTo>
                    <a:pt x="20448" y="6792"/>
                    <a:pt x="19948" y="4991"/>
                    <a:pt x="18847" y="3590"/>
                  </a:cubicBezTo>
                  <a:cubicBezTo>
                    <a:pt x="17846" y="2289"/>
                    <a:pt x="16378" y="1355"/>
                    <a:pt x="14811" y="821"/>
                  </a:cubicBezTo>
                  <a:cubicBezTo>
                    <a:pt x="13243" y="287"/>
                    <a:pt x="11575" y="87"/>
                    <a:pt x="9941" y="20"/>
                  </a:cubicBezTo>
                  <a:cubicBezTo>
                    <a:pt x="9642" y="8"/>
                    <a:pt x="9340" y="0"/>
                    <a:pt x="9037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6103223" y="2186933"/>
              <a:ext cx="148984" cy="343351"/>
            </a:xfrm>
            <a:custGeom>
              <a:rect b="b" l="l" r="r" t="t"/>
              <a:pathLst>
                <a:path extrusionOk="0" h="23219" w="10075">
                  <a:moveTo>
                    <a:pt x="5796" y="1"/>
                  </a:moveTo>
                  <a:cubicBezTo>
                    <a:pt x="3769" y="1"/>
                    <a:pt x="1673" y="673"/>
                    <a:pt x="201" y="2036"/>
                  </a:cubicBezTo>
                  <a:cubicBezTo>
                    <a:pt x="1" y="2236"/>
                    <a:pt x="134" y="2570"/>
                    <a:pt x="367" y="2670"/>
                  </a:cubicBezTo>
                  <a:cubicBezTo>
                    <a:pt x="334" y="4138"/>
                    <a:pt x="534" y="5639"/>
                    <a:pt x="634" y="7073"/>
                  </a:cubicBezTo>
                  <a:cubicBezTo>
                    <a:pt x="768" y="8841"/>
                    <a:pt x="834" y="10609"/>
                    <a:pt x="935" y="12377"/>
                  </a:cubicBezTo>
                  <a:cubicBezTo>
                    <a:pt x="1068" y="15846"/>
                    <a:pt x="1168" y="19315"/>
                    <a:pt x="1201" y="22785"/>
                  </a:cubicBezTo>
                  <a:cubicBezTo>
                    <a:pt x="1201" y="23018"/>
                    <a:pt x="1368" y="23185"/>
                    <a:pt x="1602" y="23185"/>
                  </a:cubicBezTo>
                  <a:cubicBezTo>
                    <a:pt x="1854" y="23207"/>
                    <a:pt x="2108" y="23218"/>
                    <a:pt x="2363" y="23218"/>
                  </a:cubicBezTo>
                  <a:cubicBezTo>
                    <a:pt x="4396" y="23218"/>
                    <a:pt x="6461" y="22510"/>
                    <a:pt x="7973" y="21117"/>
                  </a:cubicBezTo>
                  <a:cubicBezTo>
                    <a:pt x="8773" y="20383"/>
                    <a:pt x="9274" y="19482"/>
                    <a:pt x="9441" y="18381"/>
                  </a:cubicBezTo>
                  <a:cubicBezTo>
                    <a:pt x="9607" y="16947"/>
                    <a:pt x="9707" y="15479"/>
                    <a:pt x="9808" y="14045"/>
                  </a:cubicBezTo>
                  <a:cubicBezTo>
                    <a:pt x="9974" y="11143"/>
                    <a:pt x="10074" y="8207"/>
                    <a:pt x="10008" y="5272"/>
                  </a:cubicBezTo>
                  <a:cubicBezTo>
                    <a:pt x="10008" y="4538"/>
                    <a:pt x="10008" y="3804"/>
                    <a:pt x="9974" y="3104"/>
                  </a:cubicBezTo>
                  <a:cubicBezTo>
                    <a:pt x="9941" y="2570"/>
                    <a:pt x="9974" y="1970"/>
                    <a:pt x="9741" y="1469"/>
                  </a:cubicBezTo>
                  <a:cubicBezTo>
                    <a:pt x="9341" y="502"/>
                    <a:pt x="8073" y="268"/>
                    <a:pt x="7139" y="102"/>
                  </a:cubicBezTo>
                  <a:cubicBezTo>
                    <a:pt x="6700" y="35"/>
                    <a:pt x="6250" y="1"/>
                    <a:pt x="5796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6088599" y="2073164"/>
              <a:ext cx="173472" cy="243033"/>
            </a:xfrm>
            <a:custGeom>
              <a:rect b="b" l="l" r="r" t="t"/>
              <a:pathLst>
                <a:path extrusionOk="0" h="16435" w="11731">
                  <a:moveTo>
                    <a:pt x="4676" y="0"/>
                  </a:moveTo>
                  <a:cubicBezTo>
                    <a:pt x="1430" y="0"/>
                    <a:pt x="0" y="7402"/>
                    <a:pt x="356" y="9697"/>
                  </a:cubicBezTo>
                  <a:cubicBezTo>
                    <a:pt x="723" y="12065"/>
                    <a:pt x="1223" y="16435"/>
                    <a:pt x="1223" y="16435"/>
                  </a:cubicBezTo>
                  <a:cubicBezTo>
                    <a:pt x="1223" y="16435"/>
                    <a:pt x="3291" y="15301"/>
                    <a:pt x="6960" y="14400"/>
                  </a:cubicBezTo>
                  <a:cubicBezTo>
                    <a:pt x="9046" y="13895"/>
                    <a:pt x="10267" y="13802"/>
                    <a:pt x="10883" y="13802"/>
                  </a:cubicBezTo>
                  <a:cubicBezTo>
                    <a:pt x="11243" y="13802"/>
                    <a:pt x="11397" y="13833"/>
                    <a:pt x="11397" y="13833"/>
                  </a:cubicBezTo>
                  <a:cubicBezTo>
                    <a:pt x="11397" y="13833"/>
                    <a:pt x="11564" y="12532"/>
                    <a:pt x="11497" y="11331"/>
                  </a:cubicBezTo>
                  <a:cubicBezTo>
                    <a:pt x="11430" y="10097"/>
                    <a:pt x="11731" y="6295"/>
                    <a:pt x="10396" y="4326"/>
                  </a:cubicBezTo>
                  <a:cubicBezTo>
                    <a:pt x="9062" y="2358"/>
                    <a:pt x="4992" y="23"/>
                    <a:pt x="4992" y="23"/>
                  </a:cubicBezTo>
                  <a:cubicBezTo>
                    <a:pt x="4885" y="8"/>
                    <a:pt x="4780" y="0"/>
                    <a:pt x="4676" y="0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5926641" y="1744825"/>
              <a:ext cx="30595" cy="36954"/>
            </a:xfrm>
            <a:custGeom>
              <a:rect b="b" l="l" r="r" t="t"/>
              <a:pathLst>
                <a:path extrusionOk="0" h="2499" w="2069">
                  <a:moveTo>
                    <a:pt x="1166" y="0"/>
                  </a:moveTo>
                  <a:cubicBezTo>
                    <a:pt x="1043" y="0"/>
                    <a:pt x="910" y="34"/>
                    <a:pt x="768" y="113"/>
                  </a:cubicBezTo>
                  <a:cubicBezTo>
                    <a:pt x="601" y="179"/>
                    <a:pt x="468" y="346"/>
                    <a:pt x="368" y="479"/>
                  </a:cubicBezTo>
                  <a:cubicBezTo>
                    <a:pt x="334" y="513"/>
                    <a:pt x="334" y="546"/>
                    <a:pt x="301" y="580"/>
                  </a:cubicBezTo>
                  <a:cubicBezTo>
                    <a:pt x="67" y="980"/>
                    <a:pt x="1" y="1480"/>
                    <a:pt x="134" y="1914"/>
                  </a:cubicBezTo>
                  <a:cubicBezTo>
                    <a:pt x="272" y="2311"/>
                    <a:pt x="619" y="2498"/>
                    <a:pt x="980" y="2498"/>
                  </a:cubicBezTo>
                  <a:cubicBezTo>
                    <a:pt x="1409" y="2498"/>
                    <a:pt x="1857" y="2235"/>
                    <a:pt x="2002" y="1747"/>
                  </a:cubicBezTo>
                  <a:cubicBezTo>
                    <a:pt x="2069" y="1480"/>
                    <a:pt x="2069" y="1180"/>
                    <a:pt x="2002" y="913"/>
                  </a:cubicBezTo>
                  <a:cubicBezTo>
                    <a:pt x="1923" y="467"/>
                    <a:pt x="1617" y="0"/>
                    <a:pt x="116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5845255" y="1741675"/>
              <a:ext cx="29117" cy="37205"/>
            </a:xfrm>
            <a:custGeom>
              <a:rect b="b" l="l" r="r" t="t"/>
              <a:pathLst>
                <a:path extrusionOk="0" h="2516" w="1969">
                  <a:moveTo>
                    <a:pt x="1005" y="0"/>
                  </a:moveTo>
                  <a:cubicBezTo>
                    <a:pt x="868" y="0"/>
                    <a:pt x="721" y="48"/>
                    <a:pt x="568" y="159"/>
                  </a:cubicBezTo>
                  <a:cubicBezTo>
                    <a:pt x="434" y="259"/>
                    <a:pt x="301" y="426"/>
                    <a:pt x="234" y="592"/>
                  </a:cubicBezTo>
                  <a:cubicBezTo>
                    <a:pt x="201" y="626"/>
                    <a:pt x="201" y="659"/>
                    <a:pt x="168" y="692"/>
                  </a:cubicBezTo>
                  <a:cubicBezTo>
                    <a:pt x="34" y="1126"/>
                    <a:pt x="1" y="1626"/>
                    <a:pt x="168" y="2027"/>
                  </a:cubicBezTo>
                  <a:cubicBezTo>
                    <a:pt x="329" y="2363"/>
                    <a:pt x="626" y="2515"/>
                    <a:pt x="932" y="2515"/>
                  </a:cubicBezTo>
                  <a:cubicBezTo>
                    <a:pt x="1385" y="2515"/>
                    <a:pt x="1856" y="2184"/>
                    <a:pt x="1935" y="1626"/>
                  </a:cubicBezTo>
                  <a:cubicBezTo>
                    <a:pt x="1969" y="1360"/>
                    <a:pt x="1935" y="1059"/>
                    <a:pt x="1835" y="826"/>
                  </a:cubicBezTo>
                  <a:cubicBezTo>
                    <a:pt x="1711" y="404"/>
                    <a:pt x="1402" y="0"/>
                    <a:pt x="100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5864493" y="1746437"/>
              <a:ext cx="36022" cy="76910"/>
            </a:xfrm>
            <a:custGeom>
              <a:rect b="b" l="l" r="r" t="t"/>
              <a:pathLst>
                <a:path extrusionOk="0" h="5201" w="2436">
                  <a:moveTo>
                    <a:pt x="2168" y="1"/>
                  </a:moveTo>
                  <a:cubicBezTo>
                    <a:pt x="2150" y="1"/>
                    <a:pt x="2136" y="11"/>
                    <a:pt x="2136" y="37"/>
                  </a:cubicBezTo>
                  <a:cubicBezTo>
                    <a:pt x="2002" y="437"/>
                    <a:pt x="2035" y="837"/>
                    <a:pt x="2035" y="1238"/>
                  </a:cubicBezTo>
                  <a:cubicBezTo>
                    <a:pt x="2035" y="1705"/>
                    <a:pt x="2035" y="2138"/>
                    <a:pt x="2069" y="2572"/>
                  </a:cubicBezTo>
                  <a:cubicBezTo>
                    <a:pt x="2069" y="2772"/>
                    <a:pt x="2136" y="3039"/>
                    <a:pt x="2069" y="3206"/>
                  </a:cubicBezTo>
                  <a:cubicBezTo>
                    <a:pt x="2069" y="3266"/>
                    <a:pt x="2081" y="3278"/>
                    <a:pt x="2062" y="3278"/>
                  </a:cubicBezTo>
                  <a:cubicBezTo>
                    <a:pt x="2049" y="3278"/>
                    <a:pt x="2022" y="3273"/>
                    <a:pt x="1969" y="3273"/>
                  </a:cubicBezTo>
                  <a:cubicBezTo>
                    <a:pt x="1835" y="3239"/>
                    <a:pt x="1735" y="3239"/>
                    <a:pt x="1635" y="3239"/>
                  </a:cubicBezTo>
                  <a:cubicBezTo>
                    <a:pt x="1202" y="3206"/>
                    <a:pt x="768" y="3206"/>
                    <a:pt x="334" y="3172"/>
                  </a:cubicBezTo>
                  <a:cubicBezTo>
                    <a:pt x="268" y="3172"/>
                    <a:pt x="201" y="3239"/>
                    <a:pt x="201" y="3273"/>
                  </a:cubicBezTo>
                  <a:cubicBezTo>
                    <a:pt x="1" y="3806"/>
                    <a:pt x="234" y="4407"/>
                    <a:pt x="668" y="4774"/>
                  </a:cubicBezTo>
                  <a:cubicBezTo>
                    <a:pt x="868" y="4940"/>
                    <a:pt x="1135" y="5074"/>
                    <a:pt x="1435" y="5141"/>
                  </a:cubicBezTo>
                  <a:cubicBezTo>
                    <a:pt x="1569" y="5160"/>
                    <a:pt x="1747" y="5201"/>
                    <a:pt x="1912" y="5201"/>
                  </a:cubicBezTo>
                  <a:cubicBezTo>
                    <a:pt x="2035" y="5201"/>
                    <a:pt x="2150" y="5178"/>
                    <a:pt x="2236" y="5107"/>
                  </a:cubicBezTo>
                  <a:cubicBezTo>
                    <a:pt x="2269" y="5074"/>
                    <a:pt x="2269" y="4974"/>
                    <a:pt x="2202" y="4940"/>
                  </a:cubicBezTo>
                  <a:cubicBezTo>
                    <a:pt x="2035" y="4874"/>
                    <a:pt x="1802" y="4907"/>
                    <a:pt x="1602" y="4874"/>
                  </a:cubicBezTo>
                  <a:cubicBezTo>
                    <a:pt x="1368" y="4840"/>
                    <a:pt x="1101" y="4740"/>
                    <a:pt x="901" y="4607"/>
                  </a:cubicBezTo>
                  <a:cubicBezTo>
                    <a:pt x="563" y="4330"/>
                    <a:pt x="366" y="3911"/>
                    <a:pt x="443" y="3481"/>
                  </a:cubicBezTo>
                  <a:lnTo>
                    <a:pt x="443" y="3481"/>
                  </a:lnTo>
                  <a:cubicBezTo>
                    <a:pt x="874" y="3516"/>
                    <a:pt x="1307" y="3575"/>
                    <a:pt x="1769" y="3606"/>
                  </a:cubicBezTo>
                  <a:cubicBezTo>
                    <a:pt x="1864" y="3606"/>
                    <a:pt x="1981" y="3628"/>
                    <a:pt x="2089" y="3628"/>
                  </a:cubicBezTo>
                  <a:cubicBezTo>
                    <a:pt x="2170" y="3628"/>
                    <a:pt x="2245" y="3616"/>
                    <a:pt x="2302" y="3573"/>
                  </a:cubicBezTo>
                  <a:cubicBezTo>
                    <a:pt x="2436" y="3439"/>
                    <a:pt x="2436" y="3273"/>
                    <a:pt x="2436" y="3106"/>
                  </a:cubicBezTo>
                  <a:cubicBezTo>
                    <a:pt x="2436" y="2605"/>
                    <a:pt x="2436" y="2072"/>
                    <a:pt x="2402" y="1538"/>
                  </a:cubicBezTo>
                  <a:cubicBezTo>
                    <a:pt x="2402" y="1038"/>
                    <a:pt x="2402" y="537"/>
                    <a:pt x="2236" y="70"/>
                  </a:cubicBezTo>
                  <a:cubicBezTo>
                    <a:pt x="2236" y="29"/>
                    <a:pt x="2197" y="1"/>
                    <a:pt x="2168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5886200" y="1823919"/>
              <a:ext cx="92747" cy="55054"/>
            </a:xfrm>
            <a:custGeom>
              <a:rect b="b" l="l" r="r" t="t"/>
              <a:pathLst>
                <a:path extrusionOk="0" h="3723" w="6272">
                  <a:moveTo>
                    <a:pt x="6272" y="1"/>
                  </a:moveTo>
                  <a:lnTo>
                    <a:pt x="6272" y="1"/>
                  </a:lnTo>
                  <a:cubicBezTo>
                    <a:pt x="5971" y="134"/>
                    <a:pt x="5671" y="234"/>
                    <a:pt x="5404" y="334"/>
                  </a:cubicBezTo>
                  <a:cubicBezTo>
                    <a:pt x="4837" y="534"/>
                    <a:pt x="4237" y="734"/>
                    <a:pt x="3636" y="901"/>
                  </a:cubicBezTo>
                  <a:cubicBezTo>
                    <a:pt x="2435" y="1201"/>
                    <a:pt x="1201" y="1435"/>
                    <a:pt x="0" y="1769"/>
                  </a:cubicBezTo>
                  <a:cubicBezTo>
                    <a:pt x="431" y="2845"/>
                    <a:pt x="1797" y="3723"/>
                    <a:pt x="3001" y="3723"/>
                  </a:cubicBezTo>
                  <a:cubicBezTo>
                    <a:pt x="3103" y="3723"/>
                    <a:pt x="3204" y="3716"/>
                    <a:pt x="3303" y="3703"/>
                  </a:cubicBezTo>
                  <a:cubicBezTo>
                    <a:pt x="4203" y="3536"/>
                    <a:pt x="4804" y="2936"/>
                    <a:pt x="5304" y="2202"/>
                  </a:cubicBezTo>
                  <a:cubicBezTo>
                    <a:pt x="5771" y="1535"/>
                    <a:pt x="6071" y="801"/>
                    <a:pt x="627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5832110" y="1709485"/>
              <a:ext cx="28451" cy="22965"/>
            </a:xfrm>
            <a:custGeom>
              <a:rect b="b" l="l" r="r" t="t"/>
              <a:pathLst>
                <a:path extrusionOk="0" h="1553" w="1924">
                  <a:moveTo>
                    <a:pt x="931" y="845"/>
                  </a:moveTo>
                  <a:lnTo>
                    <a:pt x="931" y="845"/>
                  </a:lnTo>
                  <a:cubicBezTo>
                    <a:pt x="926" y="850"/>
                    <a:pt x="923" y="857"/>
                    <a:pt x="923" y="868"/>
                  </a:cubicBezTo>
                  <a:lnTo>
                    <a:pt x="923" y="868"/>
                  </a:lnTo>
                  <a:cubicBezTo>
                    <a:pt x="923" y="856"/>
                    <a:pt x="927" y="849"/>
                    <a:pt x="931" y="845"/>
                  </a:cubicBezTo>
                  <a:close/>
                  <a:moveTo>
                    <a:pt x="1490" y="1"/>
                  </a:moveTo>
                  <a:cubicBezTo>
                    <a:pt x="1390" y="34"/>
                    <a:pt x="1290" y="34"/>
                    <a:pt x="1190" y="67"/>
                  </a:cubicBezTo>
                  <a:cubicBezTo>
                    <a:pt x="990" y="134"/>
                    <a:pt x="790" y="268"/>
                    <a:pt x="623" y="401"/>
                  </a:cubicBezTo>
                  <a:cubicBezTo>
                    <a:pt x="489" y="501"/>
                    <a:pt x="323" y="635"/>
                    <a:pt x="223" y="801"/>
                  </a:cubicBezTo>
                  <a:cubicBezTo>
                    <a:pt x="123" y="968"/>
                    <a:pt x="56" y="1168"/>
                    <a:pt x="22" y="1335"/>
                  </a:cubicBezTo>
                  <a:cubicBezTo>
                    <a:pt x="1" y="1465"/>
                    <a:pt x="92" y="1553"/>
                    <a:pt x="185" y="1553"/>
                  </a:cubicBezTo>
                  <a:cubicBezTo>
                    <a:pt x="236" y="1553"/>
                    <a:pt x="288" y="1527"/>
                    <a:pt x="323" y="1468"/>
                  </a:cubicBezTo>
                  <a:cubicBezTo>
                    <a:pt x="423" y="1335"/>
                    <a:pt x="523" y="1235"/>
                    <a:pt x="623" y="1135"/>
                  </a:cubicBezTo>
                  <a:cubicBezTo>
                    <a:pt x="690" y="1068"/>
                    <a:pt x="756" y="1001"/>
                    <a:pt x="823" y="935"/>
                  </a:cubicBezTo>
                  <a:cubicBezTo>
                    <a:pt x="823" y="935"/>
                    <a:pt x="890" y="901"/>
                    <a:pt x="923" y="868"/>
                  </a:cubicBezTo>
                  <a:cubicBezTo>
                    <a:pt x="940" y="851"/>
                    <a:pt x="940" y="843"/>
                    <a:pt x="936" y="843"/>
                  </a:cubicBezTo>
                  <a:cubicBezTo>
                    <a:pt x="934" y="843"/>
                    <a:pt x="933" y="844"/>
                    <a:pt x="931" y="845"/>
                  </a:cubicBezTo>
                  <a:lnTo>
                    <a:pt x="931" y="845"/>
                  </a:lnTo>
                  <a:cubicBezTo>
                    <a:pt x="941" y="835"/>
                    <a:pt x="956" y="835"/>
                    <a:pt x="956" y="835"/>
                  </a:cubicBezTo>
                  <a:cubicBezTo>
                    <a:pt x="1123" y="735"/>
                    <a:pt x="1257" y="668"/>
                    <a:pt x="1390" y="568"/>
                  </a:cubicBezTo>
                  <a:cubicBezTo>
                    <a:pt x="1457" y="534"/>
                    <a:pt x="1557" y="501"/>
                    <a:pt x="1624" y="468"/>
                  </a:cubicBezTo>
                  <a:cubicBezTo>
                    <a:pt x="1657" y="468"/>
                    <a:pt x="1690" y="434"/>
                    <a:pt x="1724" y="434"/>
                  </a:cubicBezTo>
                  <a:cubicBezTo>
                    <a:pt x="1757" y="401"/>
                    <a:pt x="1790" y="368"/>
                    <a:pt x="1824" y="334"/>
                  </a:cubicBezTo>
                  <a:cubicBezTo>
                    <a:pt x="1924" y="268"/>
                    <a:pt x="1890" y="101"/>
                    <a:pt x="1790" y="67"/>
                  </a:cubicBezTo>
                  <a:cubicBezTo>
                    <a:pt x="1757" y="34"/>
                    <a:pt x="1724" y="34"/>
                    <a:pt x="1657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939121" y="1719347"/>
              <a:ext cx="32917" cy="19165"/>
            </a:xfrm>
            <a:custGeom>
              <a:rect b="b" l="l" r="r" t="t"/>
              <a:pathLst>
                <a:path extrusionOk="0" h="1296" w="2226">
                  <a:moveTo>
                    <a:pt x="758" y="1"/>
                  </a:moveTo>
                  <a:cubicBezTo>
                    <a:pt x="524" y="34"/>
                    <a:pt x="324" y="68"/>
                    <a:pt x="124" y="168"/>
                  </a:cubicBezTo>
                  <a:cubicBezTo>
                    <a:pt x="1" y="229"/>
                    <a:pt x="105" y="405"/>
                    <a:pt x="227" y="405"/>
                  </a:cubicBezTo>
                  <a:cubicBezTo>
                    <a:pt x="237" y="405"/>
                    <a:pt x="247" y="404"/>
                    <a:pt x="257" y="401"/>
                  </a:cubicBezTo>
                  <a:cubicBezTo>
                    <a:pt x="306" y="391"/>
                    <a:pt x="352" y="387"/>
                    <a:pt x="397" y="387"/>
                  </a:cubicBezTo>
                  <a:cubicBezTo>
                    <a:pt x="505" y="387"/>
                    <a:pt x="607" y="411"/>
                    <a:pt x="724" y="435"/>
                  </a:cubicBezTo>
                  <a:cubicBezTo>
                    <a:pt x="758" y="435"/>
                    <a:pt x="825" y="468"/>
                    <a:pt x="858" y="468"/>
                  </a:cubicBezTo>
                  <a:cubicBezTo>
                    <a:pt x="891" y="468"/>
                    <a:pt x="891" y="468"/>
                    <a:pt x="925" y="501"/>
                  </a:cubicBezTo>
                  <a:lnTo>
                    <a:pt x="958" y="501"/>
                  </a:lnTo>
                  <a:cubicBezTo>
                    <a:pt x="991" y="535"/>
                    <a:pt x="1025" y="535"/>
                    <a:pt x="1025" y="535"/>
                  </a:cubicBezTo>
                  <a:cubicBezTo>
                    <a:pt x="1025" y="535"/>
                    <a:pt x="1067" y="549"/>
                    <a:pt x="1078" y="549"/>
                  </a:cubicBezTo>
                  <a:lnTo>
                    <a:pt x="1078" y="549"/>
                  </a:lnTo>
                  <a:cubicBezTo>
                    <a:pt x="1114" y="569"/>
                    <a:pt x="1164" y="574"/>
                    <a:pt x="1191" y="601"/>
                  </a:cubicBezTo>
                  <a:cubicBezTo>
                    <a:pt x="1225" y="635"/>
                    <a:pt x="1258" y="635"/>
                    <a:pt x="1292" y="668"/>
                  </a:cubicBezTo>
                  <a:cubicBezTo>
                    <a:pt x="1292" y="668"/>
                    <a:pt x="1325" y="701"/>
                    <a:pt x="1325" y="701"/>
                  </a:cubicBezTo>
                  <a:cubicBezTo>
                    <a:pt x="1358" y="701"/>
                    <a:pt x="1358" y="701"/>
                    <a:pt x="1358" y="735"/>
                  </a:cubicBezTo>
                  <a:cubicBezTo>
                    <a:pt x="1425" y="768"/>
                    <a:pt x="1492" y="835"/>
                    <a:pt x="1558" y="902"/>
                  </a:cubicBezTo>
                  <a:cubicBezTo>
                    <a:pt x="1558" y="902"/>
                    <a:pt x="1558" y="927"/>
                    <a:pt x="1580" y="933"/>
                  </a:cubicBezTo>
                  <a:lnTo>
                    <a:pt x="1580" y="933"/>
                  </a:lnTo>
                  <a:cubicBezTo>
                    <a:pt x="1597" y="958"/>
                    <a:pt x="1633" y="1006"/>
                    <a:pt x="1630" y="1006"/>
                  </a:cubicBezTo>
                  <a:cubicBezTo>
                    <a:pt x="1630" y="1006"/>
                    <a:pt x="1628" y="1005"/>
                    <a:pt x="1625" y="1002"/>
                  </a:cubicBezTo>
                  <a:lnTo>
                    <a:pt x="1625" y="1002"/>
                  </a:lnTo>
                  <a:cubicBezTo>
                    <a:pt x="1658" y="1035"/>
                    <a:pt x="1692" y="1068"/>
                    <a:pt x="1725" y="1102"/>
                  </a:cubicBezTo>
                  <a:cubicBezTo>
                    <a:pt x="1725" y="1102"/>
                    <a:pt x="1725" y="1132"/>
                    <a:pt x="1754" y="1135"/>
                  </a:cubicBezTo>
                  <a:lnTo>
                    <a:pt x="1754" y="1135"/>
                  </a:lnTo>
                  <a:cubicBezTo>
                    <a:pt x="1763" y="1152"/>
                    <a:pt x="1803" y="1207"/>
                    <a:pt x="1798" y="1207"/>
                  </a:cubicBezTo>
                  <a:cubicBezTo>
                    <a:pt x="1798" y="1207"/>
                    <a:pt x="1796" y="1206"/>
                    <a:pt x="1792" y="1202"/>
                  </a:cubicBezTo>
                  <a:lnTo>
                    <a:pt x="1792" y="1202"/>
                  </a:lnTo>
                  <a:cubicBezTo>
                    <a:pt x="1826" y="1235"/>
                    <a:pt x="1892" y="1268"/>
                    <a:pt x="1925" y="1268"/>
                  </a:cubicBezTo>
                  <a:cubicBezTo>
                    <a:pt x="1953" y="1287"/>
                    <a:pt x="1981" y="1295"/>
                    <a:pt x="2008" y="1295"/>
                  </a:cubicBezTo>
                  <a:cubicBezTo>
                    <a:pt x="2076" y="1295"/>
                    <a:pt x="2135" y="1241"/>
                    <a:pt x="2159" y="1168"/>
                  </a:cubicBezTo>
                  <a:cubicBezTo>
                    <a:pt x="2226" y="935"/>
                    <a:pt x="2092" y="701"/>
                    <a:pt x="1925" y="535"/>
                  </a:cubicBezTo>
                  <a:cubicBezTo>
                    <a:pt x="1792" y="368"/>
                    <a:pt x="1592" y="234"/>
                    <a:pt x="1392" y="134"/>
                  </a:cubicBezTo>
                  <a:cubicBezTo>
                    <a:pt x="1191" y="68"/>
                    <a:pt x="991" y="1"/>
                    <a:pt x="758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886200" y="1829346"/>
              <a:ext cx="78448" cy="31778"/>
            </a:xfrm>
            <a:custGeom>
              <a:rect b="b" l="l" r="r" t="t"/>
              <a:pathLst>
                <a:path extrusionOk="0" h="2149" w="5305">
                  <a:moveTo>
                    <a:pt x="5304" y="1"/>
                  </a:moveTo>
                  <a:lnTo>
                    <a:pt x="5304" y="1"/>
                  </a:lnTo>
                  <a:cubicBezTo>
                    <a:pt x="4770" y="201"/>
                    <a:pt x="4203" y="367"/>
                    <a:pt x="3636" y="534"/>
                  </a:cubicBezTo>
                  <a:cubicBezTo>
                    <a:pt x="2435" y="834"/>
                    <a:pt x="1201" y="1101"/>
                    <a:pt x="0" y="1402"/>
                  </a:cubicBezTo>
                  <a:cubicBezTo>
                    <a:pt x="100" y="1668"/>
                    <a:pt x="267" y="1902"/>
                    <a:pt x="467" y="2135"/>
                  </a:cubicBezTo>
                  <a:cubicBezTo>
                    <a:pt x="575" y="2144"/>
                    <a:pt x="687" y="2149"/>
                    <a:pt x="801" y="2149"/>
                  </a:cubicBezTo>
                  <a:cubicBezTo>
                    <a:pt x="1113" y="2149"/>
                    <a:pt x="1442" y="2118"/>
                    <a:pt x="1735" y="2069"/>
                  </a:cubicBezTo>
                  <a:cubicBezTo>
                    <a:pt x="2335" y="1969"/>
                    <a:pt x="2936" y="1835"/>
                    <a:pt x="3503" y="1602"/>
                  </a:cubicBezTo>
                  <a:cubicBezTo>
                    <a:pt x="4037" y="1402"/>
                    <a:pt x="4537" y="1068"/>
                    <a:pt x="4904" y="634"/>
                  </a:cubicBezTo>
                  <a:cubicBezTo>
                    <a:pt x="5071" y="434"/>
                    <a:pt x="5204" y="234"/>
                    <a:pt x="530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18"/>
          <p:cNvGrpSpPr/>
          <p:nvPr/>
        </p:nvGrpSpPr>
        <p:grpSpPr>
          <a:xfrm>
            <a:off x="3865396" y="2082376"/>
            <a:ext cx="1463476" cy="1909953"/>
            <a:chOff x="3865396" y="2082376"/>
            <a:chExt cx="1463476" cy="1909953"/>
          </a:xfrm>
        </p:grpSpPr>
        <p:sp>
          <p:nvSpPr>
            <p:cNvPr id="310" name="Google Shape;310;p18"/>
            <p:cNvSpPr/>
            <p:nvPr/>
          </p:nvSpPr>
          <p:spPr>
            <a:xfrm>
              <a:off x="4061704" y="2082376"/>
              <a:ext cx="1049188" cy="1909953"/>
            </a:xfrm>
            <a:custGeom>
              <a:rect b="b" l="l" r="r" t="t"/>
              <a:pathLst>
                <a:path extrusionOk="0" h="129160" w="70951">
                  <a:moveTo>
                    <a:pt x="4904" y="1"/>
                  </a:moveTo>
                  <a:cubicBezTo>
                    <a:pt x="2202" y="1"/>
                    <a:pt x="0" y="2202"/>
                    <a:pt x="0" y="4904"/>
                  </a:cubicBezTo>
                  <a:lnTo>
                    <a:pt x="0" y="124290"/>
                  </a:lnTo>
                  <a:cubicBezTo>
                    <a:pt x="0" y="126992"/>
                    <a:pt x="2202" y="129160"/>
                    <a:pt x="4904" y="129160"/>
                  </a:cubicBezTo>
                  <a:lnTo>
                    <a:pt x="66081" y="129160"/>
                  </a:lnTo>
                  <a:cubicBezTo>
                    <a:pt x="68783" y="129160"/>
                    <a:pt x="70951" y="126992"/>
                    <a:pt x="70951" y="124290"/>
                  </a:cubicBezTo>
                  <a:lnTo>
                    <a:pt x="70951" y="4904"/>
                  </a:lnTo>
                  <a:cubicBezTo>
                    <a:pt x="70951" y="2202"/>
                    <a:pt x="68783" y="1"/>
                    <a:pt x="660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115468" y="2139098"/>
              <a:ext cx="942156" cy="1797007"/>
            </a:xfrm>
            <a:custGeom>
              <a:rect b="b" l="l" r="r" t="t"/>
              <a:pathLst>
                <a:path extrusionOk="0" h="121522" w="63713">
                  <a:moveTo>
                    <a:pt x="4503" y="1"/>
                  </a:moveTo>
                  <a:cubicBezTo>
                    <a:pt x="2002" y="1"/>
                    <a:pt x="0" y="2002"/>
                    <a:pt x="0" y="4504"/>
                  </a:cubicBezTo>
                  <a:lnTo>
                    <a:pt x="0" y="117018"/>
                  </a:lnTo>
                  <a:cubicBezTo>
                    <a:pt x="0" y="119520"/>
                    <a:pt x="2002" y="121521"/>
                    <a:pt x="4503" y="121521"/>
                  </a:cubicBezTo>
                  <a:lnTo>
                    <a:pt x="59209" y="121521"/>
                  </a:lnTo>
                  <a:cubicBezTo>
                    <a:pt x="61678" y="121521"/>
                    <a:pt x="63712" y="119486"/>
                    <a:pt x="63712" y="117018"/>
                  </a:cubicBezTo>
                  <a:lnTo>
                    <a:pt x="63712" y="4504"/>
                  </a:lnTo>
                  <a:cubicBezTo>
                    <a:pt x="63712" y="2002"/>
                    <a:pt x="61678" y="1"/>
                    <a:pt x="5920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346303" y="3461000"/>
              <a:ext cx="524853" cy="475034"/>
            </a:xfrm>
            <a:custGeom>
              <a:rect b="b" l="l" r="r" t="t"/>
              <a:pathLst>
                <a:path extrusionOk="0" h="32124" w="35493">
                  <a:moveTo>
                    <a:pt x="12476" y="0"/>
                  </a:moveTo>
                  <a:cubicBezTo>
                    <a:pt x="12476" y="67"/>
                    <a:pt x="12543" y="534"/>
                    <a:pt x="12676" y="1334"/>
                  </a:cubicBezTo>
                  <a:lnTo>
                    <a:pt x="1368" y="1835"/>
                  </a:lnTo>
                  <a:cubicBezTo>
                    <a:pt x="1368" y="1835"/>
                    <a:pt x="1068" y="9774"/>
                    <a:pt x="601" y="18714"/>
                  </a:cubicBezTo>
                  <a:cubicBezTo>
                    <a:pt x="200" y="26319"/>
                    <a:pt x="34" y="30889"/>
                    <a:pt x="0" y="32123"/>
                  </a:cubicBezTo>
                  <a:lnTo>
                    <a:pt x="15011" y="32123"/>
                  </a:lnTo>
                  <a:lnTo>
                    <a:pt x="16212" y="17646"/>
                  </a:lnTo>
                  <a:cubicBezTo>
                    <a:pt x="16412" y="18647"/>
                    <a:pt x="16612" y="19648"/>
                    <a:pt x="16812" y="20582"/>
                  </a:cubicBezTo>
                  <a:cubicBezTo>
                    <a:pt x="18080" y="26753"/>
                    <a:pt x="19081" y="30422"/>
                    <a:pt x="19548" y="32123"/>
                  </a:cubicBezTo>
                  <a:lnTo>
                    <a:pt x="35492" y="32123"/>
                  </a:lnTo>
                  <a:cubicBezTo>
                    <a:pt x="34892" y="29288"/>
                    <a:pt x="32824" y="19548"/>
                    <a:pt x="31656" y="13176"/>
                  </a:cubicBezTo>
                  <a:cubicBezTo>
                    <a:pt x="30255" y="5604"/>
                    <a:pt x="29021" y="2936"/>
                    <a:pt x="29021" y="2936"/>
                  </a:cubicBez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005958" y="2714996"/>
              <a:ext cx="278715" cy="395152"/>
            </a:xfrm>
            <a:custGeom>
              <a:rect b="b" l="l" r="r" t="t"/>
              <a:pathLst>
                <a:path extrusionOk="0" h="26722" w="18848">
                  <a:moveTo>
                    <a:pt x="7086" y="1"/>
                  </a:moveTo>
                  <a:cubicBezTo>
                    <a:pt x="6548" y="1"/>
                    <a:pt x="5998" y="373"/>
                    <a:pt x="5672" y="882"/>
                  </a:cubicBezTo>
                  <a:cubicBezTo>
                    <a:pt x="5438" y="1283"/>
                    <a:pt x="5271" y="1750"/>
                    <a:pt x="5105" y="2183"/>
                  </a:cubicBezTo>
                  <a:cubicBezTo>
                    <a:pt x="5038" y="2183"/>
                    <a:pt x="4971" y="2150"/>
                    <a:pt x="4904" y="2150"/>
                  </a:cubicBezTo>
                  <a:cubicBezTo>
                    <a:pt x="4867" y="2147"/>
                    <a:pt x="4829" y="2145"/>
                    <a:pt x="4791" y="2145"/>
                  </a:cubicBezTo>
                  <a:cubicBezTo>
                    <a:pt x="4462" y="2145"/>
                    <a:pt x="4136" y="2271"/>
                    <a:pt x="3837" y="2450"/>
                  </a:cubicBezTo>
                  <a:cubicBezTo>
                    <a:pt x="3503" y="2617"/>
                    <a:pt x="3203" y="2850"/>
                    <a:pt x="2903" y="3084"/>
                  </a:cubicBezTo>
                  <a:cubicBezTo>
                    <a:pt x="2603" y="3351"/>
                    <a:pt x="2369" y="3618"/>
                    <a:pt x="2169" y="3951"/>
                  </a:cubicBezTo>
                  <a:cubicBezTo>
                    <a:pt x="2102" y="4018"/>
                    <a:pt x="2136" y="4118"/>
                    <a:pt x="2202" y="4151"/>
                  </a:cubicBezTo>
                  <a:cubicBezTo>
                    <a:pt x="1168" y="7687"/>
                    <a:pt x="701" y="11423"/>
                    <a:pt x="334" y="15093"/>
                  </a:cubicBezTo>
                  <a:cubicBezTo>
                    <a:pt x="168" y="16894"/>
                    <a:pt x="1" y="18728"/>
                    <a:pt x="168" y="20530"/>
                  </a:cubicBezTo>
                  <a:cubicBezTo>
                    <a:pt x="268" y="22064"/>
                    <a:pt x="535" y="23799"/>
                    <a:pt x="1435" y="25066"/>
                  </a:cubicBezTo>
                  <a:cubicBezTo>
                    <a:pt x="2270" y="26281"/>
                    <a:pt x="3486" y="26722"/>
                    <a:pt x="4785" y="26722"/>
                  </a:cubicBezTo>
                  <a:cubicBezTo>
                    <a:pt x="6341" y="26722"/>
                    <a:pt x="8017" y="26091"/>
                    <a:pt x="9308" y="25400"/>
                  </a:cubicBezTo>
                  <a:cubicBezTo>
                    <a:pt x="10775" y="24633"/>
                    <a:pt x="12176" y="23699"/>
                    <a:pt x="13511" y="22698"/>
                  </a:cubicBezTo>
                  <a:cubicBezTo>
                    <a:pt x="14711" y="21797"/>
                    <a:pt x="15946" y="20830"/>
                    <a:pt x="16946" y="19696"/>
                  </a:cubicBezTo>
                  <a:cubicBezTo>
                    <a:pt x="18047" y="18428"/>
                    <a:pt x="18848" y="16927"/>
                    <a:pt x="18648" y="15226"/>
                  </a:cubicBezTo>
                  <a:cubicBezTo>
                    <a:pt x="18447" y="13458"/>
                    <a:pt x="17480" y="11824"/>
                    <a:pt x="16746" y="10222"/>
                  </a:cubicBezTo>
                  <a:cubicBezTo>
                    <a:pt x="16679" y="10122"/>
                    <a:pt x="16579" y="10089"/>
                    <a:pt x="16479" y="10089"/>
                  </a:cubicBezTo>
                  <a:cubicBezTo>
                    <a:pt x="16279" y="9822"/>
                    <a:pt x="15979" y="9622"/>
                    <a:pt x="15645" y="9589"/>
                  </a:cubicBezTo>
                  <a:cubicBezTo>
                    <a:pt x="15592" y="9583"/>
                    <a:pt x="15539" y="9580"/>
                    <a:pt x="15487" y="9580"/>
                  </a:cubicBezTo>
                  <a:cubicBezTo>
                    <a:pt x="14317" y="9580"/>
                    <a:pt x="13277" y="10954"/>
                    <a:pt x="12543" y="11657"/>
                  </a:cubicBezTo>
                  <a:cubicBezTo>
                    <a:pt x="10709" y="13391"/>
                    <a:pt x="8774" y="14959"/>
                    <a:pt x="6906" y="16627"/>
                  </a:cubicBezTo>
                  <a:lnTo>
                    <a:pt x="6872" y="16393"/>
                  </a:lnTo>
                  <a:cubicBezTo>
                    <a:pt x="6739" y="15026"/>
                    <a:pt x="6572" y="13658"/>
                    <a:pt x="6405" y="12257"/>
                  </a:cubicBezTo>
                  <a:cubicBezTo>
                    <a:pt x="6172" y="10356"/>
                    <a:pt x="6005" y="8354"/>
                    <a:pt x="5638" y="6453"/>
                  </a:cubicBezTo>
                  <a:cubicBezTo>
                    <a:pt x="6372" y="5686"/>
                    <a:pt x="7039" y="4852"/>
                    <a:pt x="7540" y="3951"/>
                  </a:cubicBezTo>
                  <a:cubicBezTo>
                    <a:pt x="8107" y="2984"/>
                    <a:pt x="8774" y="1550"/>
                    <a:pt x="8040" y="515"/>
                  </a:cubicBezTo>
                  <a:cubicBezTo>
                    <a:pt x="7767" y="152"/>
                    <a:pt x="7429" y="1"/>
                    <a:pt x="7086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4182053" y="2736851"/>
              <a:ext cx="293014" cy="311824"/>
            </a:xfrm>
            <a:custGeom>
              <a:rect b="b" l="l" r="r" t="t"/>
              <a:pathLst>
                <a:path extrusionOk="0" h="21087" w="19815">
                  <a:moveTo>
                    <a:pt x="16577" y="0"/>
                  </a:moveTo>
                  <a:cubicBezTo>
                    <a:pt x="14428" y="0"/>
                    <a:pt x="10838" y="677"/>
                    <a:pt x="8006" y="2840"/>
                  </a:cubicBezTo>
                  <a:cubicBezTo>
                    <a:pt x="5071" y="5108"/>
                    <a:pt x="0" y="9912"/>
                    <a:pt x="0" y="9912"/>
                  </a:cubicBezTo>
                  <a:cubicBezTo>
                    <a:pt x="0" y="9912"/>
                    <a:pt x="2102" y="15583"/>
                    <a:pt x="2669" y="17317"/>
                  </a:cubicBezTo>
                  <a:cubicBezTo>
                    <a:pt x="3236" y="19052"/>
                    <a:pt x="4170" y="21087"/>
                    <a:pt x="4170" y="21087"/>
                  </a:cubicBezTo>
                  <a:lnTo>
                    <a:pt x="13410" y="16216"/>
                  </a:lnTo>
                  <a:lnTo>
                    <a:pt x="19815" y="305"/>
                  </a:lnTo>
                  <a:cubicBezTo>
                    <a:pt x="19815" y="305"/>
                    <a:pt x="18947" y="72"/>
                    <a:pt x="16879" y="5"/>
                  </a:cubicBezTo>
                  <a:cubicBezTo>
                    <a:pt x="16782" y="2"/>
                    <a:pt x="16681" y="0"/>
                    <a:pt x="16577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4440996" y="2623466"/>
              <a:ext cx="184504" cy="197324"/>
            </a:xfrm>
            <a:custGeom>
              <a:rect b="b" l="l" r="r" t="t"/>
              <a:pathLst>
                <a:path extrusionOk="0" h="13344" w="12477">
                  <a:moveTo>
                    <a:pt x="11576" y="1"/>
                  </a:moveTo>
                  <a:cubicBezTo>
                    <a:pt x="8874" y="1368"/>
                    <a:pt x="5905" y="2202"/>
                    <a:pt x="2870" y="2436"/>
                  </a:cubicBezTo>
                  <a:lnTo>
                    <a:pt x="2870" y="2569"/>
                  </a:lnTo>
                  <a:cubicBezTo>
                    <a:pt x="2970" y="5038"/>
                    <a:pt x="2036" y="7506"/>
                    <a:pt x="334" y="9274"/>
                  </a:cubicBezTo>
                  <a:cubicBezTo>
                    <a:pt x="201" y="9407"/>
                    <a:pt x="101" y="9507"/>
                    <a:pt x="34" y="9674"/>
                  </a:cubicBezTo>
                  <a:cubicBezTo>
                    <a:pt x="1" y="9774"/>
                    <a:pt x="1" y="9908"/>
                    <a:pt x="1" y="10008"/>
                  </a:cubicBezTo>
                  <a:cubicBezTo>
                    <a:pt x="68" y="11075"/>
                    <a:pt x="801" y="12043"/>
                    <a:pt x="1702" y="12610"/>
                  </a:cubicBezTo>
                  <a:cubicBezTo>
                    <a:pt x="2636" y="13177"/>
                    <a:pt x="3737" y="13344"/>
                    <a:pt x="4838" y="13344"/>
                  </a:cubicBezTo>
                  <a:cubicBezTo>
                    <a:pt x="7740" y="13277"/>
                    <a:pt x="10575" y="11776"/>
                    <a:pt x="12243" y="9374"/>
                  </a:cubicBezTo>
                  <a:cubicBezTo>
                    <a:pt x="12343" y="9241"/>
                    <a:pt x="12443" y="9074"/>
                    <a:pt x="12443" y="8907"/>
                  </a:cubicBezTo>
                  <a:cubicBezTo>
                    <a:pt x="12476" y="8740"/>
                    <a:pt x="12410" y="8573"/>
                    <a:pt x="12343" y="8407"/>
                  </a:cubicBezTo>
                  <a:cubicBezTo>
                    <a:pt x="11409" y="5738"/>
                    <a:pt x="11142" y="2803"/>
                    <a:pt x="11576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4465661" y="2623466"/>
              <a:ext cx="146515" cy="111439"/>
            </a:xfrm>
            <a:custGeom>
              <a:rect b="b" l="l" r="r" t="t"/>
              <a:pathLst>
                <a:path extrusionOk="0" h="7536" w="9908">
                  <a:moveTo>
                    <a:pt x="9908" y="1"/>
                  </a:moveTo>
                  <a:lnTo>
                    <a:pt x="9908" y="1"/>
                  </a:lnTo>
                  <a:cubicBezTo>
                    <a:pt x="7206" y="1368"/>
                    <a:pt x="4237" y="2202"/>
                    <a:pt x="1202" y="2436"/>
                  </a:cubicBezTo>
                  <a:lnTo>
                    <a:pt x="1202" y="2569"/>
                  </a:lnTo>
                  <a:cubicBezTo>
                    <a:pt x="1268" y="4270"/>
                    <a:pt x="835" y="5972"/>
                    <a:pt x="1" y="7439"/>
                  </a:cubicBezTo>
                  <a:cubicBezTo>
                    <a:pt x="201" y="7473"/>
                    <a:pt x="401" y="7506"/>
                    <a:pt x="635" y="7506"/>
                  </a:cubicBezTo>
                  <a:cubicBezTo>
                    <a:pt x="921" y="7526"/>
                    <a:pt x="1208" y="7536"/>
                    <a:pt x="1495" y="7536"/>
                  </a:cubicBezTo>
                  <a:cubicBezTo>
                    <a:pt x="3586" y="7536"/>
                    <a:pt x="5692" y="7010"/>
                    <a:pt x="7539" y="6072"/>
                  </a:cubicBezTo>
                  <a:cubicBezTo>
                    <a:pt x="8340" y="5671"/>
                    <a:pt x="9141" y="5204"/>
                    <a:pt x="9841" y="4604"/>
                  </a:cubicBezTo>
                  <a:cubicBezTo>
                    <a:pt x="9641" y="3070"/>
                    <a:pt x="9674" y="1535"/>
                    <a:pt x="9908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4406470" y="2337876"/>
              <a:ext cx="266885" cy="357724"/>
            </a:xfrm>
            <a:custGeom>
              <a:rect b="b" l="l" r="r" t="t"/>
              <a:pathLst>
                <a:path extrusionOk="0" h="24191" w="18048">
                  <a:moveTo>
                    <a:pt x="8549" y="1"/>
                  </a:moveTo>
                  <a:cubicBezTo>
                    <a:pt x="7877" y="1"/>
                    <a:pt x="7206" y="12"/>
                    <a:pt x="6539" y="34"/>
                  </a:cubicBezTo>
                  <a:cubicBezTo>
                    <a:pt x="5205" y="68"/>
                    <a:pt x="3770" y="201"/>
                    <a:pt x="2770" y="1068"/>
                  </a:cubicBezTo>
                  <a:lnTo>
                    <a:pt x="2836" y="768"/>
                  </a:lnTo>
                  <a:lnTo>
                    <a:pt x="2836" y="768"/>
                  </a:lnTo>
                  <a:cubicBezTo>
                    <a:pt x="668" y="4771"/>
                    <a:pt x="68" y="9374"/>
                    <a:pt x="1" y="13911"/>
                  </a:cubicBezTo>
                  <a:cubicBezTo>
                    <a:pt x="1" y="15946"/>
                    <a:pt x="101" y="18014"/>
                    <a:pt x="868" y="19915"/>
                  </a:cubicBezTo>
                  <a:cubicBezTo>
                    <a:pt x="1602" y="21816"/>
                    <a:pt x="3136" y="23518"/>
                    <a:pt x="5138" y="24018"/>
                  </a:cubicBezTo>
                  <a:cubicBezTo>
                    <a:pt x="5608" y="24137"/>
                    <a:pt x="6083" y="24190"/>
                    <a:pt x="6559" y="24190"/>
                  </a:cubicBezTo>
                  <a:cubicBezTo>
                    <a:pt x="8078" y="24190"/>
                    <a:pt x="9604" y="23652"/>
                    <a:pt x="10975" y="23017"/>
                  </a:cubicBezTo>
                  <a:cubicBezTo>
                    <a:pt x="12009" y="22517"/>
                    <a:pt x="13010" y="21983"/>
                    <a:pt x="13844" y="21249"/>
                  </a:cubicBezTo>
                  <a:cubicBezTo>
                    <a:pt x="15412" y="19848"/>
                    <a:pt x="16279" y="17880"/>
                    <a:pt x="16846" y="15912"/>
                  </a:cubicBezTo>
                  <a:cubicBezTo>
                    <a:pt x="17947" y="12043"/>
                    <a:pt x="18047" y="7906"/>
                    <a:pt x="17146" y="4004"/>
                  </a:cubicBezTo>
                  <a:cubicBezTo>
                    <a:pt x="16880" y="2870"/>
                    <a:pt x="16446" y="1669"/>
                    <a:pt x="15479" y="968"/>
                  </a:cubicBezTo>
                  <a:cubicBezTo>
                    <a:pt x="14678" y="334"/>
                    <a:pt x="13611" y="234"/>
                    <a:pt x="12577" y="134"/>
                  </a:cubicBezTo>
                  <a:cubicBezTo>
                    <a:pt x="11242" y="45"/>
                    <a:pt x="9893" y="1"/>
                    <a:pt x="8549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4643233" y="2512492"/>
              <a:ext cx="73997" cy="64621"/>
            </a:xfrm>
            <a:custGeom>
              <a:rect b="b" l="l" r="r" t="t"/>
              <a:pathLst>
                <a:path extrusionOk="0" h="4370" w="5004">
                  <a:moveTo>
                    <a:pt x="3369" y="0"/>
                  </a:moveTo>
                  <a:cubicBezTo>
                    <a:pt x="2669" y="0"/>
                    <a:pt x="2035" y="301"/>
                    <a:pt x="1468" y="734"/>
                  </a:cubicBezTo>
                  <a:cubicBezTo>
                    <a:pt x="1034" y="1034"/>
                    <a:pt x="667" y="1435"/>
                    <a:pt x="334" y="1868"/>
                  </a:cubicBezTo>
                  <a:lnTo>
                    <a:pt x="267" y="1368"/>
                  </a:lnTo>
                  <a:cubicBezTo>
                    <a:pt x="67" y="2002"/>
                    <a:pt x="0" y="2636"/>
                    <a:pt x="100" y="3269"/>
                  </a:cubicBezTo>
                  <a:cubicBezTo>
                    <a:pt x="134" y="3636"/>
                    <a:pt x="267" y="4070"/>
                    <a:pt x="601" y="4237"/>
                  </a:cubicBezTo>
                  <a:cubicBezTo>
                    <a:pt x="768" y="4337"/>
                    <a:pt x="934" y="4337"/>
                    <a:pt x="1101" y="4370"/>
                  </a:cubicBezTo>
                  <a:cubicBezTo>
                    <a:pt x="1435" y="4370"/>
                    <a:pt x="1768" y="4303"/>
                    <a:pt x="2068" y="4237"/>
                  </a:cubicBezTo>
                  <a:cubicBezTo>
                    <a:pt x="2736" y="4103"/>
                    <a:pt x="3403" y="3970"/>
                    <a:pt x="3936" y="3570"/>
                  </a:cubicBezTo>
                  <a:cubicBezTo>
                    <a:pt x="4270" y="3269"/>
                    <a:pt x="4537" y="2836"/>
                    <a:pt x="4704" y="2402"/>
                  </a:cubicBezTo>
                  <a:cubicBezTo>
                    <a:pt x="4870" y="2002"/>
                    <a:pt x="5004" y="1568"/>
                    <a:pt x="4904" y="1134"/>
                  </a:cubicBezTo>
                  <a:cubicBezTo>
                    <a:pt x="4770" y="467"/>
                    <a:pt x="4070" y="34"/>
                    <a:pt x="3369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4532245" y="2483628"/>
              <a:ext cx="33568" cy="40030"/>
            </a:xfrm>
            <a:custGeom>
              <a:rect b="b" l="l" r="r" t="t"/>
              <a:pathLst>
                <a:path extrusionOk="0" h="2707" w="2270">
                  <a:moveTo>
                    <a:pt x="1369" y="1"/>
                  </a:moveTo>
                  <a:cubicBezTo>
                    <a:pt x="1256" y="1"/>
                    <a:pt x="1134" y="27"/>
                    <a:pt x="1002" y="84"/>
                  </a:cubicBezTo>
                  <a:cubicBezTo>
                    <a:pt x="802" y="151"/>
                    <a:pt x="668" y="284"/>
                    <a:pt x="535" y="418"/>
                  </a:cubicBezTo>
                  <a:cubicBezTo>
                    <a:pt x="501" y="485"/>
                    <a:pt x="468" y="518"/>
                    <a:pt x="435" y="551"/>
                  </a:cubicBezTo>
                  <a:cubicBezTo>
                    <a:pt x="168" y="952"/>
                    <a:pt x="1" y="1485"/>
                    <a:pt x="101" y="1952"/>
                  </a:cubicBezTo>
                  <a:cubicBezTo>
                    <a:pt x="219" y="2457"/>
                    <a:pt x="642" y="2707"/>
                    <a:pt x="1079" y="2707"/>
                  </a:cubicBezTo>
                  <a:cubicBezTo>
                    <a:pt x="1510" y="2707"/>
                    <a:pt x="1954" y="2465"/>
                    <a:pt x="2136" y="1986"/>
                  </a:cubicBezTo>
                  <a:cubicBezTo>
                    <a:pt x="2269" y="1719"/>
                    <a:pt x="2269" y="1419"/>
                    <a:pt x="2236" y="1118"/>
                  </a:cubicBezTo>
                  <a:cubicBezTo>
                    <a:pt x="2208" y="594"/>
                    <a:pt x="1907" y="1"/>
                    <a:pt x="136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4445447" y="2470246"/>
              <a:ext cx="30093" cy="40444"/>
            </a:xfrm>
            <a:custGeom>
              <a:rect b="b" l="l" r="r" t="t"/>
              <a:pathLst>
                <a:path extrusionOk="0" h="2735" w="2035">
                  <a:moveTo>
                    <a:pt x="1128" y="1"/>
                  </a:moveTo>
                  <a:cubicBezTo>
                    <a:pt x="1007" y="1"/>
                    <a:pt x="875" y="37"/>
                    <a:pt x="734" y="122"/>
                  </a:cubicBezTo>
                  <a:cubicBezTo>
                    <a:pt x="567" y="222"/>
                    <a:pt x="467" y="355"/>
                    <a:pt x="367" y="556"/>
                  </a:cubicBezTo>
                  <a:cubicBezTo>
                    <a:pt x="334" y="589"/>
                    <a:pt x="300" y="622"/>
                    <a:pt x="300" y="656"/>
                  </a:cubicBezTo>
                  <a:cubicBezTo>
                    <a:pt x="67" y="1089"/>
                    <a:pt x="0" y="1656"/>
                    <a:pt x="134" y="2090"/>
                  </a:cubicBezTo>
                  <a:cubicBezTo>
                    <a:pt x="285" y="2529"/>
                    <a:pt x="629" y="2734"/>
                    <a:pt x="981" y="2734"/>
                  </a:cubicBezTo>
                  <a:cubicBezTo>
                    <a:pt x="1404" y="2734"/>
                    <a:pt x="1841" y="2437"/>
                    <a:pt x="1968" y="1890"/>
                  </a:cubicBezTo>
                  <a:cubicBezTo>
                    <a:pt x="2035" y="1590"/>
                    <a:pt x="2035" y="1290"/>
                    <a:pt x="1968" y="989"/>
                  </a:cubicBezTo>
                  <a:cubicBezTo>
                    <a:pt x="1889" y="516"/>
                    <a:pt x="1582" y="1"/>
                    <a:pt x="112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4460737" y="2576119"/>
              <a:ext cx="85339" cy="59505"/>
            </a:xfrm>
            <a:custGeom>
              <a:rect b="b" l="l" r="r" t="t"/>
              <a:pathLst>
                <a:path extrusionOk="0" h="4024" w="5771">
                  <a:moveTo>
                    <a:pt x="167" y="0"/>
                  </a:moveTo>
                  <a:lnTo>
                    <a:pt x="0" y="34"/>
                  </a:lnTo>
                  <a:cubicBezTo>
                    <a:pt x="467" y="668"/>
                    <a:pt x="667" y="1535"/>
                    <a:pt x="534" y="2335"/>
                  </a:cubicBezTo>
                  <a:cubicBezTo>
                    <a:pt x="467" y="2602"/>
                    <a:pt x="367" y="2902"/>
                    <a:pt x="434" y="3169"/>
                  </a:cubicBezTo>
                  <a:cubicBezTo>
                    <a:pt x="567" y="3703"/>
                    <a:pt x="1168" y="3937"/>
                    <a:pt x="1735" y="4003"/>
                  </a:cubicBezTo>
                  <a:cubicBezTo>
                    <a:pt x="1870" y="4017"/>
                    <a:pt x="2005" y="4023"/>
                    <a:pt x="2141" y="4023"/>
                  </a:cubicBezTo>
                  <a:cubicBezTo>
                    <a:pt x="3341" y="4023"/>
                    <a:pt x="4528" y="3498"/>
                    <a:pt x="5337" y="2569"/>
                  </a:cubicBezTo>
                  <a:cubicBezTo>
                    <a:pt x="5571" y="2302"/>
                    <a:pt x="5771" y="1968"/>
                    <a:pt x="5771" y="1602"/>
                  </a:cubicBezTo>
                  <a:cubicBezTo>
                    <a:pt x="5771" y="1135"/>
                    <a:pt x="5471" y="734"/>
                    <a:pt x="5070" y="534"/>
                  </a:cubicBezTo>
                  <a:cubicBezTo>
                    <a:pt x="4670" y="301"/>
                    <a:pt x="4237" y="234"/>
                    <a:pt x="3770" y="201"/>
                  </a:cubicBezTo>
                  <a:cubicBezTo>
                    <a:pt x="2569" y="67"/>
                    <a:pt x="1368" y="0"/>
                    <a:pt x="16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4493282" y="2596303"/>
              <a:ext cx="52791" cy="39512"/>
            </a:xfrm>
            <a:custGeom>
              <a:rect b="b" l="l" r="r" t="t"/>
              <a:pathLst>
                <a:path extrusionOk="0" h="2672" w="3570">
                  <a:moveTo>
                    <a:pt x="2890" y="0"/>
                  </a:moveTo>
                  <a:cubicBezTo>
                    <a:pt x="2749" y="0"/>
                    <a:pt x="2609" y="11"/>
                    <a:pt x="2469" y="36"/>
                  </a:cubicBezTo>
                  <a:cubicBezTo>
                    <a:pt x="1935" y="103"/>
                    <a:pt x="1502" y="437"/>
                    <a:pt x="1102" y="804"/>
                  </a:cubicBezTo>
                  <a:cubicBezTo>
                    <a:pt x="568" y="1337"/>
                    <a:pt x="234" y="1971"/>
                    <a:pt x="1" y="2672"/>
                  </a:cubicBezTo>
                  <a:cubicBezTo>
                    <a:pt x="1168" y="2638"/>
                    <a:pt x="2369" y="2105"/>
                    <a:pt x="3136" y="1237"/>
                  </a:cubicBezTo>
                  <a:cubicBezTo>
                    <a:pt x="3370" y="937"/>
                    <a:pt x="3570" y="603"/>
                    <a:pt x="3570" y="237"/>
                  </a:cubicBezTo>
                  <a:cubicBezTo>
                    <a:pt x="3570" y="170"/>
                    <a:pt x="3570" y="103"/>
                    <a:pt x="3570" y="70"/>
                  </a:cubicBezTo>
                  <a:cubicBezTo>
                    <a:pt x="3343" y="28"/>
                    <a:pt x="3116" y="0"/>
                    <a:pt x="2890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4450874" y="2464198"/>
              <a:ext cx="56237" cy="90677"/>
            </a:xfrm>
            <a:custGeom>
              <a:rect b="b" l="l" r="r" t="t"/>
              <a:pathLst>
                <a:path extrusionOk="0" h="6132" w="3803">
                  <a:moveTo>
                    <a:pt x="3702" y="1"/>
                  </a:moveTo>
                  <a:cubicBezTo>
                    <a:pt x="3660" y="1"/>
                    <a:pt x="3618" y="19"/>
                    <a:pt x="3603" y="64"/>
                  </a:cubicBezTo>
                  <a:cubicBezTo>
                    <a:pt x="3436" y="1065"/>
                    <a:pt x="3269" y="2065"/>
                    <a:pt x="2969" y="3033"/>
                  </a:cubicBezTo>
                  <a:cubicBezTo>
                    <a:pt x="2869" y="3400"/>
                    <a:pt x="2735" y="3833"/>
                    <a:pt x="2435" y="4067"/>
                  </a:cubicBezTo>
                  <a:cubicBezTo>
                    <a:pt x="2245" y="4241"/>
                    <a:pt x="2025" y="4280"/>
                    <a:pt x="1797" y="4280"/>
                  </a:cubicBezTo>
                  <a:cubicBezTo>
                    <a:pt x="1612" y="4280"/>
                    <a:pt x="1420" y="4254"/>
                    <a:pt x="1235" y="4254"/>
                  </a:cubicBezTo>
                  <a:cubicBezTo>
                    <a:pt x="1167" y="4254"/>
                    <a:pt x="1100" y="4258"/>
                    <a:pt x="1034" y="4267"/>
                  </a:cubicBezTo>
                  <a:cubicBezTo>
                    <a:pt x="334" y="4367"/>
                    <a:pt x="0" y="5068"/>
                    <a:pt x="567" y="5568"/>
                  </a:cubicBezTo>
                  <a:cubicBezTo>
                    <a:pt x="901" y="5835"/>
                    <a:pt x="1334" y="6002"/>
                    <a:pt x="1735" y="6068"/>
                  </a:cubicBezTo>
                  <a:cubicBezTo>
                    <a:pt x="1892" y="6100"/>
                    <a:pt x="2079" y="6131"/>
                    <a:pt x="2267" y="6131"/>
                  </a:cubicBezTo>
                  <a:cubicBezTo>
                    <a:pt x="2479" y="6131"/>
                    <a:pt x="2692" y="6092"/>
                    <a:pt x="2869" y="5968"/>
                  </a:cubicBezTo>
                  <a:cubicBezTo>
                    <a:pt x="2902" y="5935"/>
                    <a:pt x="2869" y="5868"/>
                    <a:pt x="2835" y="5835"/>
                  </a:cubicBezTo>
                  <a:cubicBezTo>
                    <a:pt x="2669" y="5768"/>
                    <a:pt x="2569" y="5768"/>
                    <a:pt x="2368" y="5768"/>
                  </a:cubicBezTo>
                  <a:cubicBezTo>
                    <a:pt x="2135" y="5768"/>
                    <a:pt x="1901" y="5735"/>
                    <a:pt x="1668" y="5668"/>
                  </a:cubicBezTo>
                  <a:cubicBezTo>
                    <a:pt x="1334" y="5601"/>
                    <a:pt x="734" y="5435"/>
                    <a:pt x="667" y="5068"/>
                  </a:cubicBezTo>
                  <a:cubicBezTo>
                    <a:pt x="567" y="4692"/>
                    <a:pt x="992" y="4617"/>
                    <a:pt x="1338" y="4617"/>
                  </a:cubicBezTo>
                  <a:cubicBezTo>
                    <a:pt x="1453" y="4617"/>
                    <a:pt x="1559" y="4626"/>
                    <a:pt x="1635" y="4634"/>
                  </a:cubicBezTo>
                  <a:cubicBezTo>
                    <a:pt x="1968" y="4634"/>
                    <a:pt x="2268" y="4601"/>
                    <a:pt x="2569" y="4400"/>
                  </a:cubicBezTo>
                  <a:cubicBezTo>
                    <a:pt x="3102" y="4000"/>
                    <a:pt x="3269" y="3300"/>
                    <a:pt x="3402" y="2699"/>
                  </a:cubicBezTo>
                  <a:cubicBezTo>
                    <a:pt x="3636" y="1832"/>
                    <a:pt x="3803" y="965"/>
                    <a:pt x="3803" y="64"/>
                  </a:cubicBezTo>
                  <a:cubicBezTo>
                    <a:pt x="3803" y="27"/>
                    <a:pt x="3753" y="1"/>
                    <a:pt x="3702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4551985" y="2452310"/>
              <a:ext cx="33553" cy="21900"/>
            </a:xfrm>
            <a:custGeom>
              <a:rect b="b" l="l" r="r" t="t"/>
              <a:pathLst>
                <a:path extrusionOk="0" h="1481" w="2269">
                  <a:moveTo>
                    <a:pt x="1332" y="922"/>
                  </a:moveTo>
                  <a:lnTo>
                    <a:pt x="1332" y="922"/>
                  </a:lnTo>
                  <a:cubicBezTo>
                    <a:pt x="1337" y="925"/>
                    <a:pt x="1346" y="931"/>
                    <a:pt x="1354" y="939"/>
                  </a:cubicBezTo>
                  <a:lnTo>
                    <a:pt x="1354" y="939"/>
                  </a:lnTo>
                  <a:cubicBezTo>
                    <a:pt x="1349" y="935"/>
                    <a:pt x="1341" y="929"/>
                    <a:pt x="1332" y="922"/>
                  </a:cubicBezTo>
                  <a:close/>
                  <a:moveTo>
                    <a:pt x="1354" y="939"/>
                  </a:moveTo>
                  <a:cubicBezTo>
                    <a:pt x="1356" y="941"/>
                    <a:pt x="1357" y="943"/>
                    <a:pt x="1357" y="943"/>
                  </a:cubicBezTo>
                  <a:lnTo>
                    <a:pt x="1357" y="943"/>
                  </a:lnTo>
                  <a:cubicBezTo>
                    <a:pt x="1356" y="942"/>
                    <a:pt x="1355" y="941"/>
                    <a:pt x="1354" y="939"/>
                  </a:cubicBezTo>
                  <a:close/>
                  <a:moveTo>
                    <a:pt x="767" y="1"/>
                  </a:moveTo>
                  <a:cubicBezTo>
                    <a:pt x="534" y="1"/>
                    <a:pt x="300" y="67"/>
                    <a:pt x="100" y="167"/>
                  </a:cubicBezTo>
                  <a:cubicBezTo>
                    <a:pt x="34" y="201"/>
                    <a:pt x="0" y="268"/>
                    <a:pt x="0" y="334"/>
                  </a:cubicBezTo>
                  <a:cubicBezTo>
                    <a:pt x="34" y="434"/>
                    <a:pt x="100" y="468"/>
                    <a:pt x="167" y="468"/>
                  </a:cubicBezTo>
                  <a:cubicBezTo>
                    <a:pt x="334" y="501"/>
                    <a:pt x="501" y="534"/>
                    <a:pt x="667" y="601"/>
                  </a:cubicBezTo>
                  <a:cubicBezTo>
                    <a:pt x="734" y="601"/>
                    <a:pt x="767" y="634"/>
                    <a:pt x="801" y="634"/>
                  </a:cubicBezTo>
                  <a:cubicBezTo>
                    <a:pt x="823" y="646"/>
                    <a:pt x="830" y="649"/>
                    <a:pt x="832" y="649"/>
                  </a:cubicBezTo>
                  <a:cubicBezTo>
                    <a:pt x="834" y="649"/>
                    <a:pt x="812" y="634"/>
                    <a:pt x="834" y="634"/>
                  </a:cubicBezTo>
                  <a:cubicBezTo>
                    <a:pt x="834" y="668"/>
                    <a:pt x="868" y="668"/>
                    <a:pt x="868" y="668"/>
                  </a:cubicBezTo>
                  <a:cubicBezTo>
                    <a:pt x="968" y="701"/>
                    <a:pt x="1068" y="768"/>
                    <a:pt x="1134" y="801"/>
                  </a:cubicBezTo>
                  <a:cubicBezTo>
                    <a:pt x="1168" y="835"/>
                    <a:pt x="1201" y="835"/>
                    <a:pt x="1268" y="868"/>
                  </a:cubicBezTo>
                  <a:cubicBezTo>
                    <a:pt x="1268" y="901"/>
                    <a:pt x="1301" y="901"/>
                    <a:pt x="1301" y="901"/>
                  </a:cubicBezTo>
                  <a:cubicBezTo>
                    <a:pt x="1301" y="901"/>
                    <a:pt x="1317" y="912"/>
                    <a:pt x="1332" y="922"/>
                  </a:cubicBezTo>
                  <a:lnTo>
                    <a:pt x="1332" y="922"/>
                  </a:lnTo>
                  <a:cubicBezTo>
                    <a:pt x="1330" y="921"/>
                    <a:pt x="1328" y="921"/>
                    <a:pt x="1327" y="921"/>
                  </a:cubicBezTo>
                  <a:cubicBezTo>
                    <a:pt x="1324" y="921"/>
                    <a:pt x="1325" y="925"/>
                    <a:pt x="1335" y="935"/>
                  </a:cubicBezTo>
                  <a:cubicBezTo>
                    <a:pt x="1348" y="941"/>
                    <a:pt x="1355" y="944"/>
                    <a:pt x="1357" y="944"/>
                  </a:cubicBezTo>
                  <a:cubicBezTo>
                    <a:pt x="1357" y="944"/>
                    <a:pt x="1358" y="944"/>
                    <a:pt x="1357" y="943"/>
                  </a:cubicBezTo>
                  <a:lnTo>
                    <a:pt x="1357" y="943"/>
                  </a:lnTo>
                  <a:cubicBezTo>
                    <a:pt x="1363" y="951"/>
                    <a:pt x="1368" y="959"/>
                    <a:pt x="1368" y="968"/>
                  </a:cubicBezTo>
                  <a:cubicBezTo>
                    <a:pt x="1401" y="968"/>
                    <a:pt x="1401" y="1001"/>
                    <a:pt x="1435" y="1001"/>
                  </a:cubicBezTo>
                  <a:cubicBezTo>
                    <a:pt x="1468" y="1035"/>
                    <a:pt x="1501" y="1068"/>
                    <a:pt x="1535" y="1101"/>
                  </a:cubicBezTo>
                  <a:cubicBezTo>
                    <a:pt x="1568" y="1135"/>
                    <a:pt x="1635" y="1202"/>
                    <a:pt x="1668" y="1235"/>
                  </a:cubicBezTo>
                  <a:cubicBezTo>
                    <a:pt x="1657" y="1224"/>
                    <a:pt x="1653" y="1220"/>
                    <a:pt x="1655" y="1220"/>
                  </a:cubicBezTo>
                  <a:lnTo>
                    <a:pt x="1655" y="1220"/>
                  </a:lnTo>
                  <a:cubicBezTo>
                    <a:pt x="1657" y="1220"/>
                    <a:pt x="1679" y="1235"/>
                    <a:pt x="1701" y="1235"/>
                  </a:cubicBezTo>
                  <a:cubicBezTo>
                    <a:pt x="1701" y="1235"/>
                    <a:pt x="1735" y="1268"/>
                    <a:pt x="1735" y="1268"/>
                  </a:cubicBezTo>
                  <a:cubicBezTo>
                    <a:pt x="1768" y="1302"/>
                    <a:pt x="1802" y="1368"/>
                    <a:pt x="1868" y="1402"/>
                  </a:cubicBezTo>
                  <a:cubicBezTo>
                    <a:pt x="1902" y="1402"/>
                    <a:pt x="1935" y="1435"/>
                    <a:pt x="1968" y="1435"/>
                  </a:cubicBezTo>
                  <a:cubicBezTo>
                    <a:pt x="1985" y="1452"/>
                    <a:pt x="1977" y="1452"/>
                    <a:pt x="1973" y="1452"/>
                  </a:cubicBezTo>
                  <a:cubicBezTo>
                    <a:pt x="1968" y="1452"/>
                    <a:pt x="1968" y="1452"/>
                    <a:pt x="2002" y="1468"/>
                  </a:cubicBezTo>
                  <a:cubicBezTo>
                    <a:pt x="2027" y="1477"/>
                    <a:pt x="2052" y="1481"/>
                    <a:pt x="2076" y="1481"/>
                  </a:cubicBezTo>
                  <a:cubicBezTo>
                    <a:pt x="2148" y="1481"/>
                    <a:pt x="2210" y="1443"/>
                    <a:pt x="2235" y="1368"/>
                  </a:cubicBezTo>
                  <a:cubicBezTo>
                    <a:pt x="2269" y="1302"/>
                    <a:pt x="2269" y="1235"/>
                    <a:pt x="2269" y="1202"/>
                  </a:cubicBezTo>
                  <a:cubicBezTo>
                    <a:pt x="2269" y="1135"/>
                    <a:pt x="2235" y="1068"/>
                    <a:pt x="2235" y="1001"/>
                  </a:cubicBezTo>
                  <a:cubicBezTo>
                    <a:pt x="2168" y="868"/>
                    <a:pt x="2135" y="768"/>
                    <a:pt x="2035" y="634"/>
                  </a:cubicBezTo>
                  <a:cubicBezTo>
                    <a:pt x="1902" y="468"/>
                    <a:pt x="1668" y="301"/>
                    <a:pt x="1468" y="201"/>
                  </a:cubicBezTo>
                  <a:cubicBezTo>
                    <a:pt x="1268" y="101"/>
                    <a:pt x="1001" y="34"/>
                    <a:pt x="767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4439030" y="2434359"/>
              <a:ext cx="35032" cy="18958"/>
            </a:xfrm>
            <a:custGeom>
              <a:rect b="b" l="l" r="r" t="t"/>
              <a:pathLst>
                <a:path extrusionOk="0" h="1282" w="2369">
                  <a:moveTo>
                    <a:pt x="1139" y="881"/>
                  </a:moveTo>
                  <a:cubicBezTo>
                    <a:pt x="1127" y="886"/>
                    <a:pt x="1116" y="891"/>
                    <a:pt x="1116" y="891"/>
                  </a:cubicBezTo>
                  <a:cubicBezTo>
                    <a:pt x="1115" y="891"/>
                    <a:pt x="1121" y="888"/>
                    <a:pt x="1135" y="881"/>
                  </a:cubicBezTo>
                  <a:cubicBezTo>
                    <a:pt x="1136" y="881"/>
                    <a:pt x="1137" y="881"/>
                    <a:pt x="1139" y="881"/>
                  </a:cubicBezTo>
                  <a:close/>
                  <a:moveTo>
                    <a:pt x="1493" y="0"/>
                  </a:moveTo>
                  <a:cubicBezTo>
                    <a:pt x="1354" y="0"/>
                    <a:pt x="1219" y="24"/>
                    <a:pt x="1101" y="47"/>
                  </a:cubicBezTo>
                  <a:cubicBezTo>
                    <a:pt x="768" y="114"/>
                    <a:pt x="467" y="247"/>
                    <a:pt x="267" y="514"/>
                  </a:cubicBezTo>
                  <a:cubicBezTo>
                    <a:pt x="134" y="648"/>
                    <a:pt x="0" y="881"/>
                    <a:pt x="34" y="1048"/>
                  </a:cubicBezTo>
                  <a:cubicBezTo>
                    <a:pt x="67" y="1148"/>
                    <a:pt x="134" y="1248"/>
                    <a:pt x="234" y="1248"/>
                  </a:cubicBezTo>
                  <a:cubicBezTo>
                    <a:pt x="234" y="1248"/>
                    <a:pt x="297" y="1269"/>
                    <a:pt x="290" y="1278"/>
                  </a:cubicBezTo>
                  <a:lnTo>
                    <a:pt x="290" y="1278"/>
                  </a:lnTo>
                  <a:cubicBezTo>
                    <a:pt x="276" y="1273"/>
                    <a:pt x="253" y="1267"/>
                    <a:pt x="246" y="1267"/>
                  </a:cubicBezTo>
                  <a:cubicBezTo>
                    <a:pt x="241" y="1267"/>
                    <a:pt x="245" y="1270"/>
                    <a:pt x="267" y="1281"/>
                  </a:cubicBezTo>
                  <a:cubicBezTo>
                    <a:pt x="281" y="1281"/>
                    <a:pt x="288" y="1280"/>
                    <a:pt x="290" y="1278"/>
                  </a:cubicBezTo>
                  <a:lnTo>
                    <a:pt x="290" y="1278"/>
                  </a:lnTo>
                  <a:cubicBezTo>
                    <a:pt x="296" y="1280"/>
                    <a:pt x="301" y="1281"/>
                    <a:pt x="301" y="1281"/>
                  </a:cubicBezTo>
                  <a:cubicBezTo>
                    <a:pt x="367" y="1281"/>
                    <a:pt x="434" y="1281"/>
                    <a:pt x="501" y="1215"/>
                  </a:cubicBezTo>
                  <a:cubicBezTo>
                    <a:pt x="634" y="1181"/>
                    <a:pt x="734" y="1081"/>
                    <a:pt x="834" y="1015"/>
                  </a:cubicBezTo>
                  <a:lnTo>
                    <a:pt x="901" y="1015"/>
                  </a:lnTo>
                  <a:cubicBezTo>
                    <a:pt x="903" y="1013"/>
                    <a:pt x="904" y="1012"/>
                    <a:pt x="905" y="1011"/>
                  </a:cubicBezTo>
                  <a:lnTo>
                    <a:pt x="905" y="1011"/>
                  </a:lnTo>
                  <a:cubicBezTo>
                    <a:pt x="949" y="1001"/>
                    <a:pt x="981" y="974"/>
                    <a:pt x="1035" y="948"/>
                  </a:cubicBezTo>
                  <a:lnTo>
                    <a:pt x="1101" y="914"/>
                  </a:lnTo>
                  <a:lnTo>
                    <a:pt x="1168" y="881"/>
                  </a:lnTo>
                  <a:cubicBezTo>
                    <a:pt x="1169" y="880"/>
                    <a:pt x="1170" y="879"/>
                    <a:pt x="1170" y="879"/>
                  </a:cubicBezTo>
                  <a:lnTo>
                    <a:pt x="1170" y="879"/>
                  </a:lnTo>
                  <a:cubicBezTo>
                    <a:pt x="1234" y="870"/>
                    <a:pt x="1313" y="842"/>
                    <a:pt x="1368" y="814"/>
                  </a:cubicBezTo>
                  <a:cubicBezTo>
                    <a:pt x="1468" y="781"/>
                    <a:pt x="1535" y="781"/>
                    <a:pt x="1635" y="748"/>
                  </a:cubicBezTo>
                  <a:cubicBezTo>
                    <a:pt x="1802" y="714"/>
                    <a:pt x="1969" y="648"/>
                    <a:pt x="2169" y="581"/>
                  </a:cubicBezTo>
                  <a:cubicBezTo>
                    <a:pt x="2269" y="581"/>
                    <a:pt x="2369" y="447"/>
                    <a:pt x="2369" y="347"/>
                  </a:cubicBezTo>
                  <a:cubicBezTo>
                    <a:pt x="2369" y="214"/>
                    <a:pt x="2269" y="114"/>
                    <a:pt x="2169" y="81"/>
                  </a:cubicBezTo>
                  <a:cubicBezTo>
                    <a:pt x="2002" y="47"/>
                    <a:pt x="1835" y="47"/>
                    <a:pt x="1668" y="14"/>
                  </a:cubicBezTo>
                  <a:cubicBezTo>
                    <a:pt x="1610" y="4"/>
                    <a:pt x="1551" y="0"/>
                    <a:pt x="1493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4412872" y="2265968"/>
              <a:ext cx="303883" cy="267816"/>
            </a:xfrm>
            <a:custGeom>
              <a:rect b="b" l="l" r="r" t="t"/>
              <a:pathLst>
                <a:path extrusionOk="0" h="18111" w="20550">
                  <a:moveTo>
                    <a:pt x="3814" y="1"/>
                  </a:moveTo>
                  <a:cubicBezTo>
                    <a:pt x="3299" y="1"/>
                    <a:pt x="2782" y="178"/>
                    <a:pt x="2303" y="561"/>
                  </a:cubicBezTo>
                  <a:cubicBezTo>
                    <a:pt x="1169" y="1428"/>
                    <a:pt x="869" y="3029"/>
                    <a:pt x="902" y="4397"/>
                  </a:cubicBezTo>
                  <a:cubicBezTo>
                    <a:pt x="902" y="4830"/>
                    <a:pt x="969" y="5297"/>
                    <a:pt x="1069" y="5731"/>
                  </a:cubicBezTo>
                  <a:cubicBezTo>
                    <a:pt x="1002" y="5898"/>
                    <a:pt x="969" y="6065"/>
                    <a:pt x="969" y="6231"/>
                  </a:cubicBezTo>
                  <a:cubicBezTo>
                    <a:pt x="835" y="6932"/>
                    <a:pt x="735" y="7632"/>
                    <a:pt x="602" y="8333"/>
                  </a:cubicBezTo>
                  <a:cubicBezTo>
                    <a:pt x="368" y="9734"/>
                    <a:pt x="35" y="11268"/>
                    <a:pt x="2" y="12936"/>
                  </a:cubicBezTo>
                  <a:cubicBezTo>
                    <a:pt x="0" y="12945"/>
                    <a:pt x="1" y="12950"/>
                    <a:pt x="3" y="12950"/>
                  </a:cubicBezTo>
                  <a:cubicBezTo>
                    <a:pt x="61" y="12950"/>
                    <a:pt x="1393" y="9316"/>
                    <a:pt x="2070" y="7833"/>
                  </a:cubicBezTo>
                  <a:cubicBezTo>
                    <a:pt x="3004" y="8566"/>
                    <a:pt x="4705" y="9033"/>
                    <a:pt x="5572" y="9200"/>
                  </a:cubicBezTo>
                  <a:cubicBezTo>
                    <a:pt x="6923" y="9470"/>
                    <a:pt x="8328" y="9606"/>
                    <a:pt x="9714" y="9606"/>
                  </a:cubicBezTo>
                  <a:cubicBezTo>
                    <a:pt x="9868" y="9606"/>
                    <a:pt x="10022" y="9604"/>
                    <a:pt x="10175" y="9601"/>
                  </a:cubicBezTo>
                  <a:cubicBezTo>
                    <a:pt x="11476" y="9534"/>
                    <a:pt x="12811" y="9367"/>
                    <a:pt x="14112" y="9033"/>
                  </a:cubicBezTo>
                  <a:cubicBezTo>
                    <a:pt x="14145" y="10268"/>
                    <a:pt x="14412" y="11502"/>
                    <a:pt x="14712" y="12669"/>
                  </a:cubicBezTo>
                  <a:cubicBezTo>
                    <a:pt x="15179" y="14537"/>
                    <a:pt x="15913" y="16239"/>
                    <a:pt x="16780" y="17973"/>
                  </a:cubicBezTo>
                  <a:cubicBezTo>
                    <a:pt x="16812" y="18069"/>
                    <a:pt x="16897" y="18111"/>
                    <a:pt x="16988" y="18111"/>
                  </a:cubicBezTo>
                  <a:cubicBezTo>
                    <a:pt x="17088" y="18111"/>
                    <a:pt x="17195" y="18060"/>
                    <a:pt x="17247" y="17973"/>
                  </a:cubicBezTo>
                  <a:cubicBezTo>
                    <a:pt x="18148" y="16606"/>
                    <a:pt x="18748" y="15171"/>
                    <a:pt x="19249" y="13603"/>
                  </a:cubicBezTo>
                  <a:cubicBezTo>
                    <a:pt x="19749" y="12036"/>
                    <a:pt x="20183" y="10535"/>
                    <a:pt x="20416" y="8900"/>
                  </a:cubicBezTo>
                  <a:cubicBezTo>
                    <a:pt x="20550" y="7499"/>
                    <a:pt x="20449" y="5931"/>
                    <a:pt x="19549" y="4764"/>
                  </a:cubicBezTo>
                  <a:cubicBezTo>
                    <a:pt x="19182" y="4297"/>
                    <a:pt x="18682" y="3930"/>
                    <a:pt x="18148" y="3730"/>
                  </a:cubicBezTo>
                  <a:cubicBezTo>
                    <a:pt x="17914" y="3630"/>
                    <a:pt x="17647" y="3596"/>
                    <a:pt x="17414" y="3563"/>
                  </a:cubicBezTo>
                  <a:cubicBezTo>
                    <a:pt x="17374" y="3560"/>
                    <a:pt x="17333" y="3559"/>
                    <a:pt x="17292" y="3559"/>
                  </a:cubicBezTo>
                  <a:cubicBezTo>
                    <a:pt x="17017" y="3559"/>
                    <a:pt x="16727" y="3611"/>
                    <a:pt x="16447" y="3611"/>
                  </a:cubicBezTo>
                  <a:cubicBezTo>
                    <a:pt x="16250" y="3611"/>
                    <a:pt x="16057" y="3585"/>
                    <a:pt x="15880" y="3496"/>
                  </a:cubicBezTo>
                  <a:cubicBezTo>
                    <a:pt x="15346" y="3163"/>
                    <a:pt x="15046" y="2395"/>
                    <a:pt x="14645" y="1928"/>
                  </a:cubicBezTo>
                  <a:cubicBezTo>
                    <a:pt x="14178" y="1461"/>
                    <a:pt x="13611" y="1061"/>
                    <a:pt x="13011" y="828"/>
                  </a:cubicBezTo>
                  <a:cubicBezTo>
                    <a:pt x="12430" y="586"/>
                    <a:pt x="11819" y="469"/>
                    <a:pt x="11210" y="469"/>
                  </a:cubicBezTo>
                  <a:cubicBezTo>
                    <a:pt x="10559" y="469"/>
                    <a:pt x="9911" y="602"/>
                    <a:pt x="9308" y="861"/>
                  </a:cubicBezTo>
                  <a:cubicBezTo>
                    <a:pt x="8680" y="1160"/>
                    <a:pt x="8079" y="1754"/>
                    <a:pt x="7385" y="1754"/>
                  </a:cubicBezTo>
                  <a:cubicBezTo>
                    <a:pt x="7305" y="1754"/>
                    <a:pt x="7223" y="1746"/>
                    <a:pt x="7140" y="1728"/>
                  </a:cubicBezTo>
                  <a:cubicBezTo>
                    <a:pt x="6439" y="1595"/>
                    <a:pt x="5972" y="994"/>
                    <a:pt x="5439" y="594"/>
                  </a:cubicBezTo>
                  <a:cubicBezTo>
                    <a:pt x="4934" y="211"/>
                    <a:pt x="4375" y="1"/>
                    <a:pt x="3814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4863599" y="2666155"/>
              <a:ext cx="465274" cy="450191"/>
            </a:xfrm>
            <a:custGeom>
              <a:rect b="b" l="l" r="r" t="t"/>
              <a:pathLst>
                <a:path extrusionOk="0" h="30444" w="31464">
                  <a:moveTo>
                    <a:pt x="28866" y="1"/>
                  </a:moveTo>
                  <a:cubicBezTo>
                    <a:pt x="28301" y="1"/>
                    <a:pt x="27698" y="192"/>
                    <a:pt x="27161" y="449"/>
                  </a:cubicBezTo>
                  <a:cubicBezTo>
                    <a:pt x="27127" y="449"/>
                    <a:pt x="27061" y="483"/>
                    <a:pt x="27027" y="516"/>
                  </a:cubicBezTo>
                  <a:cubicBezTo>
                    <a:pt x="24992" y="1550"/>
                    <a:pt x="23325" y="2985"/>
                    <a:pt x="21790" y="4586"/>
                  </a:cubicBezTo>
                  <a:cubicBezTo>
                    <a:pt x="21757" y="4552"/>
                    <a:pt x="21757" y="4519"/>
                    <a:pt x="21723" y="4486"/>
                  </a:cubicBezTo>
                  <a:cubicBezTo>
                    <a:pt x="21657" y="4252"/>
                    <a:pt x="21557" y="4019"/>
                    <a:pt x="21457" y="3818"/>
                  </a:cubicBezTo>
                  <a:cubicBezTo>
                    <a:pt x="21256" y="3351"/>
                    <a:pt x="21023" y="2884"/>
                    <a:pt x="20823" y="2417"/>
                  </a:cubicBezTo>
                  <a:cubicBezTo>
                    <a:pt x="20656" y="2111"/>
                    <a:pt x="20233" y="967"/>
                    <a:pt x="19709" y="967"/>
                  </a:cubicBezTo>
                  <a:cubicBezTo>
                    <a:pt x="19606" y="967"/>
                    <a:pt x="19499" y="1012"/>
                    <a:pt x="19388" y="1117"/>
                  </a:cubicBezTo>
                  <a:cubicBezTo>
                    <a:pt x="19155" y="1350"/>
                    <a:pt x="19122" y="1750"/>
                    <a:pt x="19122" y="2084"/>
                  </a:cubicBezTo>
                  <a:cubicBezTo>
                    <a:pt x="19088" y="2584"/>
                    <a:pt x="19122" y="3151"/>
                    <a:pt x="19188" y="3652"/>
                  </a:cubicBezTo>
                  <a:cubicBezTo>
                    <a:pt x="19255" y="4052"/>
                    <a:pt x="19355" y="4452"/>
                    <a:pt x="19422" y="4819"/>
                  </a:cubicBezTo>
                  <a:cubicBezTo>
                    <a:pt x="19422" y="5053"/>
                    <a:pt x="19455" y="5320"/>
                    <a:pt x="19455" y="5520"/>
                  </a:cubicBezTo>
                  <a:cubicBezTo>
                    <a:pt x="19455" y="6153"/>
                    <a:pt x="19455" y="6821"/>
                    <a:pt x="19455" y="7454"/>
                  </a:cubicBezTo>
                  <a:cubicBezTo>
                    <a:pt x="19455" y="7888"/>
                    <a:pt x="19455" y="8322"/>
                    <a:pt x="19489" y="8755"/>
                  </a:cubicBezTo>
                  <a:cubicBezTo>
                    <a:pt x="19288" y="9056"/>
                    <a:pt x="19155" y="9356"/>
                    <a:pt x="18988" y="9656"/>
                  </a:cubicBezTo>
                  <a:cubicBezTo>
                    <a:pt x="17821" y="11791"/>
                    <a:pt x="16420" y="13792"/>
                    <a:pt x="14785" y="15594"/>
                  </a:cubicBezTo>
                  <a:cubicBezTo>
                    <a:pt x="13451" y="17128"/>
                    <a:pt x="11950" y="18462"/>
                    <a:pt x="10382" y="19763"/>
                  </a:cubicBezTo>
                  <a:cubicBezTo>
                    <a:pt x="9748" y="19330"/>
                    <a:pt x="9114" y="18929"/>
                    <a:pt x="8481" y="18462"/>
                  </a:cubicBezTo>
                  <a:cubicBezTo>
                    <a:pt x="7246" y="17595"/>
                    <a:pt x="6112" y="16628"/>
                    <a:pt x="5012" y="15594"/>
                  </a:cubicBezTo>
                  <a:cubicBezTo>
                    <a:pt x="4978" y="15560"/>
                    <a:pt x="4939" y="15545"/>
                    <a:pt x="4902" y="15545"/>
                  </a:cubicBezTo>
                  <a:cubicBezTo>
                    <a:pt x="4794" y="15545"/>
                    <a:pt x="4695" y="15669"/>
                    <a:pt x="4745" y="15794"/>
                  </a:cubicBezTo>
                  <a:cubicBezTo>
                    <a:pt x="3977" y="17395"/>
                    <a:pt x="3244" y="18996"/>
                    <a:pt x="2476" y="20630"/>
                  </a:cubicBezTo>
                  <a:cubicBezTo>
                    <a:pt x="2109" y="21398"/>
                    <a:pt x="1743" y="22165"/>
                    <a:pt x="1376" y="22966"/>
                  </a:cubicBezTo>
                  <a:cubicBezTo>
                    <a:pt x="1209" y="23366"/>
                    <a:pt x="1042" y="23766"/>
                    <a:pt x="842" y="24133"/>
                  </a:cubicBezTo>
                  <a:cubicBezTo>
                    <a:pt x="708" y="24467"/>
                    <a:pt x="542" y="24800"/>
                    <a:pt x="442" y="25134"/>
                  </a:cubicBezTo>
                  <a:cubicBezTo>
                    <a:pt x="375" y="25100"/>
                    <a:pt x="308" y="25067"/>
                    <a:pt x="275" y="25034"/>
                  </a:cubicBezTo>
                  <a:cubicBezTo>
                    <a:pt x="249" y="25018"/>
                    <a:pt x="224" y="25012"/>
                    <a:pt x="201" y="25012"/>
                  </a:cubicBezTo>
                  <a:cubicBezTo>
                    <a:pt x="74" y="25012"/>
                    <a:pt x="0" y="25216"/>
                    <a:pt x="141" y="25301"/>
                  </a:cubicBezTo>
                  <a:cubicBezTo>
                    <a:pt x="208" y="25334"/>
                    <a:pt x="308" y="25401"/>
                    <a:pt x="375" y="25434"/>
                  </a:cubicBezTo>
                  <a:cubicBezTo>
                    <a:pt x="408" y="25534"/>
                    <a:pt x="475" y="25567"/>
                    <a:pt x="542" y="25567"/>
                  </a:cubicBezTo>
                  <a:cubicBezTo>
                    <a:pt x="2710" y="26868"/>
                    <a:pt x="4845" y="28269"/>
                    <a:pt x="7113" y="29403"/>
                  </a:cubicBezTo>
                  <a:cubicBezTo>
                    <a:pt x="8080" y="29904"/>
                    <a:pt x="9081" y="30337"/>
                    <a:pt x="10182" y="30438"/>
                  </a:cubicBezTo>
                  <a:cubicBezTo>
                    <a:pt x="10248" y="30442"/>
                    <a:pt x="10312" y="30443"/>
                    <a:pt x="10376" y="30443"/>
                  </a:cubicBezTo>
                  <a:cubicBezTo>
                    <a:pt x="11371" y="30443"/>
                    <a:pt x="12064" y="29960"/>
                    <a:pt x="12817" y="29270"/>
                  </a:cubicBezTo>
                  <a:cubicBezTo>
                    <a:pt x="14585" y="27569"/>
                    <a:pt x="15786" y="25401"/>
                    <a:pt x="17087" y="23366"/>
                  </a:cubicBezTo>
                  <a:cubicBezTo>
                    <a:pt x="18488" y="21164"/>
                    <a:pt x="19889" y="18963"/>
                    <a:pt x="21156" y="16694"/>
                  </a:cubicBezTo>
                  <a:cubicBezTo>
                    <a:pt x="21890" y="15393"/>
                    <a:pt x="22591" y="14092"/>
                    <a:pt x="23291" y="12792"/>
                  </a:cubicBezTo>
                  <a:cubicBezTo>
                    <a:pt x="23558" y="12258"/>
                    <a:pt x="23858" y="11724"/>
                    <a:pt x="24159" y="11190"/>
                  </a:cubicBezTo>
                  <a:cubicBezTo>
                    <a:pt x="24559" y="10857"/>
                    <a:pt x="24959" y="10523"/>
                    <a:pt x="25359" y="10190"/>
                  </a:cubicBezTo>
                  <a:cubicBezTo>
                    <a:pt x="26227" y="9489"/>
                    <a:pt x="27127" y="8722"/>
                    <a:pt x="27995" y="7988"/>
                  </a:cubicBezTo>
                  <a:cubicBezTo>
                    <a:pt x="28495" y="7554"/>
                    <a:pt x="31030" y="5086"/>
                    <a:pt x="31230" y="4119"/>
                  </a:cubicBezTo>
                  <a:cubicBezTo>
                    <a:pt x="31464" y="3018"/>
                    <a:pt x="31164" y="1717"/>
                    <a:pt x="30430" y="816"/>
                  </a:cubicBezTo>
                  <a:cubicBezTo>
                    <a:pt x="30163" y="583"/>
                    <a:pt x="29863" y="349"/>
                    <a:pt x="29562" y="116"/>
                  </a:cubicBezTo>
                  <a:cubicBezTo>
                    <a:pt x="29343" y="36"/>
                    <a:pt x="29108" y="1"/>
                    <a:pt x="28866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5232260" y="2667368"/>
              <a:ext cx="70950" cy="56873"/>
            </a:xfrm>
            <a:custGeom>
              <a:rect b="b" l="l" r="r" t="t"/>
              <a:pathLst>
                <a:path extrusionOk="0" h="3846" w="4798">
                  <a:moveTo>
                    <a:pt x="4464" y="0"/>
                  </a:moveTo>
                  <a:cubicBezTo>
                    <a:pt x="4263" y="201"/>
                    <a:pt x="3997" y="367"/>
                    <a:pt x="3763" y="534"/>
                  </a:cubicBezTo>
                  <a:cubicBezTo>
                    <a:pt x="3263" y="868"/>
                    <a:pt x="2762" y="1201"/>
                    <a:pt x="2329" y="1635"/>
                  </a:cubicBezTo>
                  <a:cubicBezTo>
                    <a:pt x="1862" y="2035"/>
                    <a:pt x="1662" y="2135"/>
                    <a:pt x="1195" y="2536"/>
                  </a:cubicBezTo>
                  <a:cubicBezTo>
                    <a:pt x="994" y="2702"/>
                    <a:pt x="794" y="2903"/>
                    <a:pt x="628" y="3103"/>
                  </a:cubicBezTo>
                  <a:cubicBezTo>
                    <a:pt x="394" y="3303"/>
                    <a:pt x="161" y="3503"/>
                    <a:pt x="27" y="3770"/>
                  </a:cubicBezTo>
                  <a:cubicBezTo>
                    <a:pt x="0" y="3797"/>
                    <a:pt x="39" y="3846"/>
                    <a:pt x="72" y="3846"/>
                  </a:cubicBezTo>
                  <a:cubicBezTo>
                    <a:pt x="80" y="3846"/>
                    <a:pt x="87" y="3843"/>
                    <a:pt x="94" y="3837"/>
                  </a:cubicBezTo>
                  <a:cubicBezTo>
                    <a:pt x="294" y="3670"/>
                    <a:pt x="461" y="3470"/>
                    <a:pt x="628" y="3303"/>
                  </a:cubicBezTo>
                  <a:cubicBezTo>
                    <a:pt x="861" y="3069"/>
                    <a:pt x="1095" y="2869"/>
                    <a:pt x="1328" y="2636"/>
                  </a:cubicBezTo>
                  <a:cubicBezTo>
                    <a:pt x="1795" y="2269"/>
                    <a:pt x="1995" y="2202"/>
                    <a:pt x="2429" y="1835"/>
                  </a:cubicBezTo>
                  <a:cubicBezTo>
                    <a:pt x="2896" y="1435"/>
                    <a:pt x="3329" y="1035"/>
                    <a:pt x="3796" y="701"/>
                  </a:cubicBezTo>
                  <a:cubicBezTo>
                    <a:pt x="4063" y="534"/>
                    <a:pt x="4330" y="334"/>
                    <a:pt x="4630" y="234"/>
                  </a:cubicBezTo>
                  <a:cubicBezTo>
                    <a:pt x="4697" y="201"/>
                    <a:pt x="4764" y="201"/>
                    <a:pt x="4797" y="167"/>
                  </a:cubicBezTo>
                  <a:cubicBezTo>
                    <a:pt x="4764" y="134"/>
                    <a:pt x="4697" y="101"/>
                    <a:pt x="4630" y="34"/>
                  </a:cubicBezTo>
                  <a:cubicBezTo>
                    <a:pt x="4597" y="34"/>
                    <a:pt x="4530" y="0"/>
                    <a:pt x="4464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5245124" y="2681179"/>
              <a:ext cx="72873" cy="59801"/>
            </a:xfrm>
            <a:custGeom>
              <a:rect b="b" l="l" r="r" t="t"/>
              <a:pathLst>
                <a:path extrusionOk="0" h="4044" w="4928">
                  <a:moveTo>
                    <a:pt x="4761" y="0"/>
                  </a:moveTo>
                  <a:cubicBezTo>
                    <a:pt x="4628" y="101"/>
                    <a:pt x="4461" y="234"/>
                    <a:pt x="4327" y="367"/>
                  </a:cubicBezTo>
                  <a:cubicBezTo>
                    <a:pt x="3827" y="768"/>
                    <a:pt x="3327" y="1168"/>
                    <a:pt x="2860" y="1602"/>
                  </a:cubicBezTo>
                  <a:cubicBezTo>
                    <a:pt x="1926" y="2469"/>
                    <a:pt x="992" y="3069"/>
                    <a:pt x="58" y="3903"/>
                  </a:cubicBezTo>
                  <a:cubicBezTo>
                    <a:pt x="0" y="3961"/>
                    <a:pt x="42" y="4043"/>
                    <a:pt x="119" y="4043"/>
                  </a:cubicBezTo>
                  <a:cubicBezTo>
                    <a:pt x="131" y="4043"/>
                    <a:pt x="144" y="4041"/>
                    <a:pt x="158" y="4037"/>
                  </a:cubicBezTo>
                  <a:cubicBezTo>
                    <a:pt x="1092" y="3236"/>
                    <a:pt x="2093" y="2669"/>
                    <a:pt x="3027" y="1835"/>
                  </a:cubicBezTo>
                  <a:cubicBezTo>
                    <a:pt x="3460" y="1401"/>
                    <a:pt x="3927" y="1001"/>
                    <a:pt x="4428" y="634"/>
                  </a:cubicBezTo>
                  <a:cubicBezTo>
                    <a:pt x="4594" y="501"/>
                    <a:pt x="4761" y="367"/>
                    <a:pt x="4928" y="234"/>
                  </a:cubicBezTo>
                  <a:cubicBezTo>
                    <a:pt x="4861" y="134"/>
                    <a:pt x="4828" y="67"/>
                    <a:pt x="4761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5258403" y="2705340"/>
              <a:ext cx="67978" cy="54418"/>
            </a:xfrm>
            <a:custGeom>
              <a:rect b="b" l="l" r="r" t="t"/>
              <a:pathLst>
                <a:path extrusionOk="0" h="3680" w="4597">
                  <a:moveTo>
                    <a:pt x="4530" y="1"/>
                  </a:moveTo>
                  <a:cubicBezTo>
                    <a:pt x="4497" y="34"/>
                    <a:pt x="4430" y="101"/>
                    <a:pt x="4397" y="134"/>
                  </a:cubicBezTo>
                  <a:cubicBezTo>
                    <a:pt x="3896" y="501"/>
                    <a:pt x="3429" y="868"/>
                    <a:pt x="2962" y="1269"/>
                  </a:cubicBezTo>
                  <a:cubicBezTo>
                    <a:pt x="2062" y="2069"/>
                    <a:pt x="961" y="2836"/>
                    <a:pt x="27" y="3604"/>
                  </a:cubicBezTo>
                  <a:cubicBezTo>
                    <a:pt x="0" y="3631"/>
                    <a:pt x="17" y="3679"/>
                    <a:pt x="59" y="3679"/>
                  </a:cubicBezTo>
                  <a:cubicBezTo>
                    <a:pt x="70" y="3679"/>
                    <a:pt x="81" y="3677"/>
                    <a:pt x="94" y="3670"/>
                  </a:cubicBezTo>
                  <a:cubicBezTo>
                    <a:pt x="1028" y="2936"/>
                    <a:pt x="2262" y="2336"/>
                    <a:pt x="3196" y="1569"/>
                  </a:cubicBezTo>
                  <a:cubicBezTo>
                    <a:pt x="3630" y="1202"/>
                    <a:pt x="4063" y="802"/>
                    <a:pt x="4530" y="468"/>
                  </a:cubicBezTo>
                  <a:cubicBezTo>
                    <a:pt x="4564" y="435"/>
                    <a:pt x="4564" y="435"/>
                    <a:pt x="4597" y="435"/>
                  </a:cubicBezTo>
                  <a:cubicBezTo>
                    <a:pt x="4564" y="268"/>
                    <a:pt x="4564" y="134"/>
                    <a:pt x="4530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4337919" y="2734973"/>
              <a:ext cx="622509" cy="803523"/>
            </a:xfrm>
            <a:custGeom>
              <a:rect b="b" l="l" r="r" t="t"/>
              <a:pathLst>
                <a:path extrusionOk="0" h="54338" w="42097">
                  <a:moveTo>
                    <a:pt x="24135" y="1"/>
                  </a:moveTo>
                  <a:cubicBezTo>
                    <a:pt x="21375" y="1"/>
                    <a:pt x="19314" y="866"/>
                    <a:pt x="19314" y="866"/>
                  </a:cubicBezTo>
                  <a:cubicBezTo>
                    <a:pt x="19314" y="866"/>
                    <a:pt x="18547" y="2367"/>
                    <a:pt x="16445" y="3534"/>
                  </a:cubicBezTo>
                  <a:cubicBezTo>
                    <a:pt x="15114" y="4264"/>
                    <a:pt x="13451" y="4856"/>
                    <a:pt x="11822" y="4856"/>
                  </a:cubicBezTo>
                  <a:cubicBezTo>
                    <a:pt x="10919" y="4856"/>
                    <a:pt x="10027" y="4675"/>
                    <a:pt x="9207" y="4235"/>
                  </a:cubicBezTo>
                  <a:cubicBezTo>
                    <a:pt x="6872" y="2967"/>
                    <a:pt x="7506" y="265"/>
                    <a:pt x="7506" y="265"/>
                  </a:cubicBezTo>
                  <a:cubicBezTo>
                    <a:pt x="7506" y="265"/>
                    <a:pt x="6632" y="103"/>
                    <a:pt x="5693" y="103"/>
                  </a:cubicBezTo>
                  <a:cubicBezTo>
                    <a:pt x="4929" y="103"/>
                    <a:pt x="4122" y="210"/>
                    <a:pt x="3703" y="599"/>
                  </a:cubicBezTo>
                  <a:cubicBezTo>
                    <a:pt x="2802" y="1433"/>
                    <a:pt x="2002" y="5135"/>
                    <a:pt x="1001" y="15176"/>
                  </a:cubicBezTo>
                  <a:cubicBezTo>
                    <a:pt x="0" y="25216"/>
                    <a:pt x="1401" y="53637"/>
                    <a:pt x="1401" y="53637"/>
                  </a:cubicBezTo>
                  <a:cubicBezTo>
                    <a:pt x="1401" y="53637"/>
                    <a:pt x="11442" y="54337"/>
                    <a:pt x="17780" y="54337"/>
                  </a:cubicBezTo>
                  <a:cubicBezTo>
                    <a:pt x="24117" y="54337"/>
                    <a:pt x="31756" y="53870"/>
                    <a:pt x="31756" y="53870"/>
                  </a:cubicBezTo>
                  <a:cubicBezTo>
                    <a:pt x="31756" y="53870"/>
                    <a:pt x="30122" y="48099"/>
                    <a:pt x="29655" y="39527"/>
                  </a:cubicBezTo>
                  <a:cubicBezTo>
                    <a:pt x="29188" y="30954"/>
                    <a:pt x="29288" y="18646"/>
                    <a:pt x="29288" y="18645"/>
                  </a:cubicBezTo>
                  <a:lnTo>
                    <a:pt x="29288" y="18645"/>
                  </a:lnTo>
                  <a:lnTo>
                    <a:pt x="36293" y="22048"/>
                  </a:lnTo>
                  <a:lnTo>
                    <a:pt x="42097" y="11540"/>
                  </a:lnTo>
                  <a:cubicBezTo>
                    <a:pt x="42097" y="11540"/>
                    <a:pt x="35459" y="5069"/>
                    <a:pt x="30289" y="1733"/>
                  </a:cubicBezTo>
                  <a:cubicBezTo>
                    <a:pt x="28199" y="399"/>
                    <a:pt x="26007" y="1"/>
                    <a:pt x="24135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4021248" y="2600946"/>
              <a:ext cx="142581" cy="205221"/>
            </a:xfrm>
            <a:custGeom>
              <a:rect b="b" l="l" r="r" t="t"/>
              <a:pathLst>
                <a:path extrusionOk="0" h="13878" w="9642">
                  <a:moveTo>
                    <a:pt x="6755" y="1"/>
                  </a:moveTo>
                  <a:cubicBezTo>
                    <a:pt x="6092" y="1"/>
                    <a:pt x="5432" y="140"/>
                    <a:pt x="4838" y="423"/>
                  </a:cubicBezTo>
                  <a:lnTo>
                    <a:pt x="4704" y="456"/>
                  </a:lnTo>
                  <a:cubicBezTo>
                    <a:pt x="4738" y="1824"/>
                    <a:pt x="4404" y="3192"/>
                    <a:pt x="4071" y="4526"/>
                  </a:cubicBezTo>
                  <a:cubicBezTo>
                    <a:pt x="3537" y="6694"/>
                    <a:pt x="2970" y="9029"/>
                    <a:pt x="1402" y="10664"/>
                  </a:cubicBezTo>
                  <a:cubicBezTo>
                    <a:pt x="1068" y="10997"/>
                    <a:pt x="701" y="11331"/>
                    <a:pt x="435" y="11731"/>
                  </a:cubicBezTo>
                  <a:cubicBezTo>
                    <a:pt x="168" y="12131"/>
                    <a:pt x="1" y="12632"/>
                    <a:pt x="201" y="13099"/>
                  </a:cubicBezTo>
                  <a:cubicBezTo>
                    <a:pt x="400" y="13645"/>
                    <a:pt x="1043" y="13877"/>
                    <a:pt x="1675" y="13877"/>
                  </a:cubicBezTo>
                  <a:cubicBezTo>
                    <a:pt x="1892" y="13877"/>
                    <a:pt x="2107" y="13850"/>
                    <a:pt x="2303" y="13799"/>
                  </a:cubicBezTo>
                  <a:cubicBezTo>
                    <a:pt x="4104" y="13299"/>
                    <a:pt x="5238" y="11531"/>
                    <a:pt x="6139" y="9863"/>
                  </a:cubicBezTo>
                  <a:cubicBezTo>
                    <a:pt x="7540" y="7194"/>
                    <a:pt x="8674" y="4359"/>
                    <a:pt x="9574" y="1490"/>
                  </a:cubicBezTo>
                  <a:cubicBezTo>
                    <a:pt x="9608" y="1357"/>
                    <a:pt x="9641" y="1223"/>
                    <a:pt x="9608" y="1090"/>
                  </a:cubicBezTo>
                  <a:cubicBezTo>
                    <a:pt x="9574" y="923"/>
                    <a:pt x="9441" y="823"/>
                    <a:pt x="9308" y="756"/>
                  </a:cubicBezTo>
                  <a:cubicBezTo>
                    <a:pt x="8558" y="257"/>
                    <a:pt x="7655" y="1"/>
                    <a:pt x="6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3908795" y="2307681"/>
              <a:ext cx="410900" cy="367114"/>
            </a:xfrm>
            <a:custGeom>
              <a:rect b="b" l="l" r="r" t="t"/>
              <a:pathLst>
                <a:path extrusionOk="0" h="24826" w="27787">
                  <a:moveTo>
                    <a:pt x="8161" y="1"/>
                  </a:moveTo>
                  <a:cubicBezTo>
                    <a:pt x="6577" y="1"/>
                    <a:pt x="4482" y="3924"/>
                    <a:pt x="4170" y="4378"/>
                  </a:cubicBezTo>
                  <a:cubicBezTo>
                    <a:pt x="3770" y="4945"/>
                    <a:pt x="1368" y="11650"/>
                    <a:pt x="701" y="16920"/>
                  </a:cubicBezTo>
                  <a:cubicBezTo>
                    <a:pt x="1" y="22157"/>
                    <a:pt x="1301" y="24826"/>
                    <a:pt x="1301" y="24826"/>
                  </a:cubicBezTo>
                  <a:cubicBezTo>
                    <a:pt x="1301" y="24826"/>
                    <a:pt x="2702" y="24259"/>
                    <a:pt x="4070" y="23458"/>
                  </a:cubicBezTo>
                  <a:cubicBezTo>
                    <a:pt x="5471" y="22691"/>
                    <a:pt x="9107" y="21557"/>
                    <a:pt x="12509" y="21390"/>
                  </a:cubicBezTo>
                  <a:cubicBezTo>
                    <a:pt x="12865" y="21373"/>
                    <a:pt x="13201" y="21365"/>
                    <a:pt x="13519" y="21365"/>
                  </a:cubicBezTo>
                  <a:cubicBezTo>
                    <a:pt x="16238" y="21365"/>
                    <a:pt x="17593" y="21948"/>
                    <a:pt x="18280" y="22157"/>
                  </a:cubicBezTo>
                  <a:cubicBezTo>
                    <a:pt x="18706" y="22281"/>
                    <a:pt x="19734" y="22556"/>
                    <a:pt x="20960" y="22556"/>
                  </a:cubicBezTo>
                  <a:cubicBezTo>
                    <a:pt x="22041" y="22556"/>
                    <a:pt x="23275" y="22343"/>
                    <a:pt x="24385" y="21624"/>
                  </a:cubicBezTo>
                  <a:cubicBezTo>
                    <a:pt x="26786" y="20056"/>
                    <a:pt x="27787" y="16687"/>
                    <a:pt x="26953" y="13518"/>
                  </a:cubicBezTo>
                  <a:cubicBezTo>
                    <a:pt x="26119" y="10415"/>
                    <a:pt x="24084" y="9481"/>
                    <a:pt x="21382" y="9115"/>
                  </a:cubicBezTo>
                  <a:cubicBezTo>
                    <a:pt x="18681" y="8714"/>
                    <a:pt x="18614" y="8547"/>
                    <a:pt x="14344" y="6313"/>
                  </a:cubicBezTo>
                  <a:cubicBezTo>
                    <a:pt x="10108" y="4078"/>
                    <a:pt x="8940" y="408"/>
                    <a:pt x="8940" y="408"/>
                  </a:cubicBezTo>
                  <a:cubicBezTo>
                    <a:pt x="8705" y="123"/>
                    <a:pt x="8441" y="1"/>
                    <a:pt x="816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3865396" y="2281863"/>
              <a:ext cx="186470" cy="396039"/>
            </a:xfrm>
            <a:custGeom>
              <a:rect b="b" l="l" r="r" t="t"/>
              <a:pathLst>
                <a:path extrusionOk="0" h="26782" w="12610">
                  <a:moveTo>
                    <a:pt x="9193" y="0"/>
                  </a:moveTo>
                  <a:cubicBezTo>
                    <a:pt x="9079" y="0"/>
                    <a:pt x="8961" y="7"/>
                    <a:pt x="8840" y="19"/>
                  </a:cubicBezTo>
                  <a:cubicBezTo>
                    <a:pt x="8139" y="86"/>
                    <a:pt x="7539" y="486"/>
                    <a:pt x="6972" y="920"/>
                  </a:cubicBezTo>
                  <a:cubicBezTo>
                    <a:pt x="4470" y="2955"/>
                    <a:pt x="3036" y="6224"/>
                    <a:pt x="2002" y="9226"/>
                  </a:cubicBezTo>
                  <a:cubicBezTo>
                    <a:pt x="567" y="13462"/>
                    <a:pt x="0" y="17932"/>
                    <a:pt x="567" y="22369"/>
                  </a:cubicBezTo>
                  <a:cubicBezTo>
                    <a:pt x="770" y="23933"/>
                    <a:pt x="1426" y="26782"/>
                    <a:pt x="3300" y="26782"/>
                  </a:cubicBezTo>
                  <a:cubicBezTo>
                    <a:pt x="3583" y="26782"/>
                    <a:pt x="3895" y="26716"/>
                    <a:pt x="4236" y="26572"/>
                  </a:cubicBezTo>
                  <a:cubicBezTo>
                    <a:pt x="5938" y="25838"/>
                    <a:pt x="7172" y="23903"/>
                    <a:pt x="8106" y="22369"/>
                  </a:cubicBezTo>
                  <a:cubicBezTo>
                    <a:pt x="10774" y="17999"/>
                    <a:pt x="12175" y="12995"/>
                    <a:pt x="12509" y="7892"/>
                  </a:cubicBezTo>
                  <a:cubicBezTo>
                    <a:pt x="12609" y="6524"/>
                    <a:pt x="12609" y="3989"/>
                    <a:pt x="11875" y="2154"/>
                  </a:cubicBezTo>
                  <a:cubicBezTo>
                    <a:pt x="11383" y="893"/>
                    <a:pt x="10550" y="0"/>
                    <a:pt x="91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4147526" y="2435542"/>
              <a:ext cx="100141" cy="201761"/>
            </a:xfrm>
            <a:custGeom>
              <a:rect b="b" l="l" r="r" t="t"/>
              <a:pathLst>
                <a:path extrusionOk="0" h="13644" w="6772">
                  <a:moveTo>
                    <a:pt x="3003" y="1"/>
                  </a:moveTo>
                  <a:lnTo>
                    <a:pt x="3003" y="1"/>
                  </a:lnTo>
                  <a:cubicBezTo>
                    <a:pt x="3236" y="668"/>
                    <a:pt x="3403" y="1335"/>
                    <a:pt x="3503" y="2002"/>
                  </a:cubicBezTo>
                  <a:cubicBezTo>
                    <a:pt x="3703" y="3370"/>
                    <a:pt x="3503" y="4837"/>
                    <a:pt x="3236" y="6205"/>
                  </a:cubicBezTo>
                  <a:cubicBezTo>
                    <a:pt x="2969" y="7473"/>
                    <a:pt x="2536" y="8707"/>
                    <a:pt x="1968" y="9874"/>
                  </a:cubicBezTo>
                  <a:cubicBezTo>
                    <a:pt x="1501" y="10908"/>
                    <a:pt x="901" y="11876"/>
                    <a:pt x="201" y="12710"/>
                  </a:cubicBezTo>
                  <a:cubicBezTo>
                    <a:pt x="134" y="12810"/>
                    <a:pt x="67" y="12876"/>
                    <a:pt x="0" y="12943"/>
                  </a:cubicBezTo>
                  <a:cubicBezTo>
                    <a:pt x="1068" y="13110"/>
                    <a:pt x="1735" y="13377"/>
                    <a:pt x="2135" y="13510"/>
                  </a:cubicBezTo>
                  <a:cubicBezTo>
                    <a:pt x="2269" y="13544"/>
                    <a:pt x="2435" y="13577"/>
                    <a:pt x="2636" y="13644"/>
                  </a:cubicBezTo>
                  <a:cubicBezTo>
                    <a:pt x="2769" y="13510"/>
                    <a:pt x="2902" y="13377"/>
                    <a:pt x="3036" y="13243"/>
                  </a:cubicBezTo>
                  <a:cubicBezTo>
                    <a:pt x="3536" y="12710"/>
                    <a:pt x="4003" y="12143"/>
                    <a:pt x="4370" y="11509"/>
                  </a:cubicBezTo>
                  <a:cubicBezTo>
                    <a:pt x="5504" y="9774"/>
                    <a:pt x="6205" y="7706"/>
                    <a:pt x="6505" y="5671"/>
                  </a:cubicBezTo>
                  <a:cubicBezTo>
                    <a:pt x="6772" y="3937"/>
                    <a:pt x="6638" y="2069"/>
                    <a:pt x="5771" y="534"/>
                  </a:cubicBezTo>
                  <a:cubicBezTo>
                    <a:pt x="5571" y="501"/>
                    <a:pt x="5404" y="468"/>
                    <a:pt x="5237" y="468"/>
                  </a:cubicBezTo>
                  <a:cubicBezTo>
                    <a:pt x="4270" y="301"/>
                    <a:pt x="3636" y="201"/>
                    <a:pt x="3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3939877" y="2428148"/>
              <a:ext cx="100629" cy="140097"/>
            </a:xfrm>
            <a:custGeom>
              <a:rect b="b" l="l" r="r" t="t"/>
              <a:pathLst>
                <a:path extrusionOk="0" h="9474" w="6805">
                  <a:moveTo>
                    <a:pt x="6805" y="0"/>
                  </a:moveTo>
                  <a:lnTo>
                    <a:pt x="6805" y="0"/>
                  </a:lnTo>
                  <a:cubicBezTo>
                    <a:pt x="5979" y="252"/>
                    <a:pt x="4969" y="377"/>
                    <a:pt x="3947" y="377"/>
                  </a:cubicBezTo>
                  <a:cubicBezTo>
                    <a:pt x="3071" y="377"/>
                    <a:pt x="2186" y="285"/>
                    <a:pt x="1401" y="100"/>
                  </a:cubicBezTo>
                  <a:lnTo>
                    <a:pt x="1401" y="100"/>
                  </a:lnTo>
                  <a:cubicBezTo>
                    <a:pt x="1534" y="1835"/>
                    <a:pt x="901" y="3569"/>
                    <a:pt x="67" y="5104"/>
                  </a:cubicBezTo>
                  <a:cubicBezTo>
                    <a:pt x="33" y="5137"/>
                    <a:pt x="0" y="5204"/>
                    <a:pt x="0" y="5271"/>
                  </a:cubicBezTo>
                  <a:cubicBezTo>
                    <a:pt x="0" y="5337"/>
                    <a:pt x="67" y="5404"/>
                    <a:pt x="133" y="5471"/>
                  </a:cubicBezTo>
                  <a:cubicBezTo>
                    <a:pt x="1468" y="6472"/>
                    <a:pt x="3469" y="8039"/>
                    <a:pt x="4270" y="9474"/>
                  </a:cubicBezTo>
                  <a:lnTo>
                    <a:pt x="4236" y="9140"/>
                  </a:lnTo>
                  <a:cubicBezTo>
                    <a:pt x="4270" y="8340"/>
                    <a:pt x="4703" y="7572"/>
                    <a:pt x="5037" y="6838"/>
                  </a:cubicBezTo>
                  <a:cubicBezTo>
                    <a:pt x="5671" y="5437"/>
                    <a:pt x="5971" y="3903"/>
                    <a:pt x="6305" y="2369"/>
                  </a:cubicBezTo>
                  <a:cubicBezTo>
                    <a:pt x="6471" y="1568"/>
                    <a:pt x="6638" y="801"/>
                    <a:pt x="680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3927042" y="2428281"/>
              <a:ext cx="50337" cy="80518"/>
            </a:xfrm>
            <a:custGeom>
              <a:rect b="b" l="l" r="r" t="t"/>
              <a:pathLst>
                <a:path extrusionOk="0" h="5445" w="3404">
                  <a:moveTo>
                    <a:pt x="2055" y="0"/>
                  </a:moveTo>
                  <a:cubicBezTo>
                    <a:pt x="1983" y="0"/>
                    <a:pt x="1910" y="8"/>
                    <a:pt x="1835" y="25"/>
                  </a:cubicBezTo>
                  <a:cubicBezTo>
                    <a:pt x="1602" y="91"/>
                    <a:pt x="1368" y="258"/>
                    <a:pt x="1168" y="458"/>
                  </a:cubicBezTo>
                  <a:cubicBezTo>
                    <a:pt x="434" y="1192"/>
                    <a:pt x="67" y="2393"/>
                    <a:pt x="34" y="3427"/>
                  </a:cubicBezTo>
                  <a:cubicBezTo>
                    <a:pt x="1" y="4161"/>
                    <a:pt x="34" y="5262"/>
                    <a:pt x="935" y="5428"/>
                  </a:cubicBezTo>
                  <a:cubicBezTo>
                    <a:pt x="997" y="5440"/>
                    <a:pt x="1059" y="5445"/>
                    <a:pt x="1120" y="5445"/>
                  </a:cubicBezTo>
                  <a:cubicBezTo>
                    <a:pt x="1961" y="5445"/>
                    <a:pt x="2589" y="4416"/>
                    <a:pt x="2869" y="3794"/>
                  </a:cubicBezTo>
                  <a:cubicBezTo>
                    <a:pt x="3270" y="2927"/>
                    <a:pt x="3403" y="1959"/>
                    <a:pt x="3236" y="1025"/>
                  </a:cubicBezTo>
                  <a:cubicBezTo>
                    <a:pt x="3203" y="959"/>
                    <a:pt x="3203" y="892"/>
                    <a:pt x="3170" y="858"/>
                  </a:cubicBezTo>
                  <a:cubicBezTo>
                    <a:pt x="2994" y="391"/>
                    <a:pt x="2563" y="0"/>
                    <a:pt x="205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3865396" y="2281863"/>
              <a:ext cx="186470" cy="396039"/>
            </a:xfrm>
            <a:custGeom>
              <a:rect b="b" l="l" r="r" t="t"/>
              <a:pathLst>
                <a:path extrusionOk="0" h="26782" w="12610">
                  <a:moveTo>
                    <a:pt x="8860" y="599"/>
                  </a:moveTo>
                  <a:cubicBezTo>
                    <a:pt x="9999" y="599"/>
                    <a:pt x="10680" y="1423"/>
                    <a:pt x="11108" y="2555"/>
                  </a:cubicBezTo>
                  <a:cubicBezTo>
                    <a:pt x="11742" y="4222"/>
                    <a:pt x="11442" y="6691"/>
                    <a:pt x="11375" y="7958"/>
                  </a:cubicBezTo>
                  <a:cubicBezTo>
                    <a:pt x="11075" y="12595"/>
                    <a:pt x="9874" y="17165"/>
                    <a:pt x="7606" y="21135"/>
                  </a:cubicBezTo>
                  <a:cubicBezTo>
                    <a:pt x="6805" y="22536"/>
                    <a:pt x="5604" y="24837"/>
                    <a:pt x="4136" y="25504"/>
                  </a:cubicBezTo>
                  <a:cubicBezTo>
                    <a:pt x="3846" y="25636"/>
                    <a:pt x="3582" y="25696"/>
                    <a:pt x="3342" y="25696"/>
                  </a:cubicBezTo>
                  <a:cubicBezTo>
                    <a:pt x="1759" y="25696"/>
                    <a:pt x="1208" y="23116"/>
                    <a:pt x="1034" y="21668"/>
                  </a:cubicBezTo>
                  <a:cubicBezTo>
                    <a:pt x="534" y="17632"/>
                    <a:pt x="1201" y="13029"/>
                    <a:pt x="2435" y="9159"/>
                  </a:cubicBezTo>
                  <a:cubicBezTo>
                    <a:pt x="3302" y="6457"/>
                    <a:pt x="4804" y="3288"/>
                    <a:pt x="6938" y="1420"/>
                  </a:cubicBezTo>
                  <a:cubicBezTo>
                    <a:pt x="7405" y="1020"/>
                    <a:pt x="7939" y="687"/>
                    <a:pt x="8540" y="620"/>
                  </a:cubicBezTo>
                  <a:cubicBezTo>
                    <a:pt x="8650" y="606"/>
                    <a:pt x="8757" y="599"/>
                    <a:pt x="8860" y="599"/>
                  </a:cubicBezTo>
                  <a:close/>
                  <a:moveTo>
                    <a:pt x="9193" y="0"/>
                  </a:moveTo>
                  <a:cubicBezTo>
                    <a:pt x="9079" y="0"/>
                    <a:pt x="8961" y="7"/>
                    <a:pt x="8840" y="19"/>
                  </a:cubicBezTo>
                  <a:cubicBezTo>
                    <a:pt x="8139" y="86"/>
                    <a:pt x="7539" y="486"/>
                    <a:pt x="6972" y="920"/>
                  </a:cubicBezTo>
                  <a:cubicBezTo>
                    <a:pt x="4470" y="2955"/>
                    <a:pt x="3036" y="6224"/>
                    <a:pt x="2002" y="9226"/>
                  </a:cubicBezTo>
                  <a:cubicBezTo>
                    <a:pt x="567" y="13462"/>
                    <a:pt x="0" y="17932"/>
                    <a:pt x="567" y="22369"/>
                  </a:cubicBezTo>
                  <a:cubicBezTo>
                    <a:pt x="770" y="23933"/>
                    <a:pt x="1426" y="26782"/>
                    <a:pt x="3300" y="26782"/>
                  </a:cubicBezTo>
                  <a:cubicBezTo>
                    <a:pt x="3583" y="26782"/>
                    <a:pt x="3895" y="26716"/>
                    <a:pt x="4236" y="26572"/>
                  </a:cubicBezTo>
                  <a:cubicBezTo>
                    <a:pt x="5938" y="25838"/>
                    <a:pt x="7172" y="23903"/>
                    <a:pt x="8106" y="22369"/>
                  </a:cubicBezTo>
                  <a:cubicBezTo>
                    <a:pt x="10774" y="17999"/>
                    <a:pt x="12175" y="12995"/>
                    <a:pt x="12509" y="7892"/>
                  </a:cubicBezTo>
                  <a:cubicBezTo>
                    <a:pt x="12609" y="6524"/>
                    <a:pt x="12609" y="3989"/>
                    <a:pt x="11875" y="2154"/>
                  </a:cubicBezTo>
                  <a:cubicBezTo>
                    <a:pt x="11383" y="893"/>
                    <a:pt x="10550" y="0"/>
                    <a:pt x="919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4106094" y="2677186"/>
              <a:ext cx="37013" cy="103646"/>
            </a:xfrm>
            <a:custGeom>
              <a:rect b="b" l="l" r="r" t="t"/>
              <a:pathLst>
                <a:path extrusionOk="0" h="7009" w="2503">
                  <a:moveTo>
                    <a:pt x="1359" y="0"/>
                  </a:moveTo>
                  <a:cubicBezTo>
                    <a:pt x="1340" y="0"/>
                    <a:pt x="1321" y="1"/>
                    <a:pt x="1301" y="4"/>
                  </a:cubicBezTo>
                  <a:cubicBezTo>
                    <a:pt x="1034" y="37"/>
                    <a:pt x="801" y="237"/>
                    <a:pt x="701" y="504"/>
                  </a:cubicBezTo>
                  <a:cubicBezTo>
                    <a:pt x="601" y="737"/>
                    <a:pt x="601" y="1038"/>
                    <a:pt x="634" y="1305"/>
                  </a:cubicBezTo>
                  <a:cubicBezTo>
                    <a:pt x="668" y="1972"/>
                    <a:pt x="801" y="2605"/>
                    <a:pt x="834" y="3273"/>
                  </a:cubicBezTo>
                  <a:cubicBezTo>
                    <a:pt x="868" y="3906"/>
                    <a:pt x="734" y="4607"/>
                    <a:pt x="367" y="5141"/>
                  </a:cubicBezTo>
                  <a:lnTo>
                    <a:pt x="467" y="5708"/>
                  </a:lnTo>
                  <a:cubicBezTo>
                    <a:pt x="201" y="6108"/>
                    <a:pt x="34" y="6542"/>
                    <a:pt x="0" y="7009"/>
                  </a:cubicBezTo>
                  <a:cubicBezTo>
                    <a:pt x="1135" y="6341"/>
                    <a:pt x="1735" y="5041"/>
                    <a:pt x="2135" y="3773"/>
                  </a:cubicBezTo>
                  <a:cubicBezTo>
                    <a:pt x="2302" y="3239"/>
                    <a:pt x="2469" y="2672"/>
                    <a:pt x="2469" y="2105"/>
                  </a:cubicBezTo>
                  <a:cubicBezTo>
                    <a:pt x="2502" y="1538"/>
                    <a:pt x="2402" y="938"/>
                    <a:pt x="2069" y="471"/>
                  </a:cubicBezTo>
                  <a:cubicBezTo>
                    <a:pt x="1912" y="221"/>
                    <a:pt x="1640" y="0"/>
                    <a:pt x="1359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4008428" y="2663390"/>
              <a:ext cx="102122" cy="111025"/>
            </a:xfrm>
            <a:custGeom>
              <a:rect b="b" l="l" r="r" t="t"/>
              <a:pathLst>
                <a:path extrusionOk="0" h="7508" w="6906">
                  <a:moveTo>
                    <a:pt x="3282" y="1"/>
                  </a:moveTo>
                  <a:cubicBezTo>
                    <a:pt x="2447" y="1"/>
                    <a:pt x="1649" y="460"/>
                    <a:pt x="1101" y="1137"/>
                  </a:cubicBezTo>
                  <a:cubicBezTo>
                    <a:pt x="568" y="1804"/>
                    <a:pt x="268" y="2638"/>
                    <a:pt x="134" y="3505"/>
                  </a:cubicBezTo>
                  <a:cubicBezTo>
                    <a:pt x="1" y="4573"/>
                    <a:pt x="134" y="5707"/>
                    <a:pt x="668" y="6607"/>
                  </a:cubicBezTo>
                  <a:cubicBezTo>
                    <a:pt x="835" y="6908"/>
                    <a:pt x="1035" y="7174"/>
                    <a:pt x="1235" y="7441"/>
                  </a:cubicBezTo>
                  <a:cubicBezTo>
                    <a:pt x="1268" y="7441"/>
                    <a:pt x="1268" y="7475"/>
                    <a:pt x="1302" y="7508"/>
                  </a:cubicBezTo>
                  <a:cubicBezTo>
                    <a:pt x="1335" y="7441"/>
                    <a:pt x="1635" y="7108"/>
                    <a:pt x="1702" y="7008"/>
                  </a:cubicBezTo>
                  <a:cubicBezTo>
                    <a:pt x="1869" y="6807"/>
                    <a:pt x="2236" y="6474"/>
                    <a:pt x="2236" y="6474"/>
                  </a:cubicBezTo>
                  <a:cubicBezTo>
                    <a:pt x="2302" y="6374"/>
                    <a:pt x="2369" y="6274"/>
                    <a:pt x="2469" y="6207"/>
                  </a:cubicBezTo>
                  <a:cubicBezTo>
                    <a:pt x="2831" y="5900"/>
                    <a:pt x="3310" y="5757"/>
                    <a:pt x="3789" y="5757"/>
                  </a:cubicBezTo>
                  <a:cubicBezTo>
                    <a:pt x="3883" y="5757"/>
                    <a:pt x="3977" y="5762"/>
                    <a:pt x="4070" y="5773"/>
                  </a:cubicBezTo>
                  <a:cubicBezTo>
                    <a:pt x="4237" y="5773"/>
                    <a:pt x="4404" y="5807"/>
                    <a:pt x="4571" y="5907"/>
                  </a:cubicBezTo>
                  <a:cubicBezTo>
                    <a:pt x="4704" y="5974"/>
                    <a:pt x="4837" y="6074"/>
                    <a:pt x="4971" y="6107"/>
                  </a:cubicBezTo>
                  <a:cubicBezTo>
                    <a:pt x="5020" y="6121"/>
                    <a:pt x="5070" y="6128"/>
                    <a:pt x="5120" y="6128"/>
                  </a:cubicBezTo>
                  <a:cubicBezTo>
                    <a:pt x="5311" y="6128"/>
                    <a:pt x="5506" y="6032"/>
                    <a:pt x="5638" y="5873"/>
                  </a:cubicBezTo>
                  <a:cubicBezTo>
                    <a:pt x="5805" y="5707"/>
                    <a:pt x="5872" y="5440"/>
                    <a:pt x="5872" y="5173"/>
                  </a:cubicBezTo>
                  <a:cubicBezTo>
                    <a:pt x="5872" y="5140"/>
                    <a:pt x="5872" y="5073"/>
                    <a:pt x="5905" y="5040"/>
                  </a:cubicBezTo>
                  <a:cubicBezTo>
                    <a:pt x="5938" y="4939"/>
                    <a:pt x="6005" y="4873"/>
                    <a:pt x="6072" y="4806"/>
                  </a:cubicBezTo>
                  <a:cubicBezTo>
                    <a:pt x="6272" y="4673"/>
                    <a:pt x="6439" y="4439"/>
                    <a:pt x="6439" y="4172"/>
                  </a:cubicBezTo>
                  <a:cubicBezTo>
                    <a:pt x="6439" y="4106"/>
                    <a:pt x="6439" y="4005"/>
                    <a:pt x="6439" y="3939"/>
                  </a:cubicBezTo>
                  <a:cubicBezTo>
                    <a:pt x="6472" y="3805"/>
                    <a:pt x="6605" y="3739"/>
                    <a:pt x="6672" y="3605"/>
                  </a:cubicBezTo>
                  <a:cubicBezTo>
                    <a:pt x="6772" y="3438"/>
                    <a:pt x="6772" y="3205"/>
                    <a:pt x="6772" y="3005"/>
                  </a:cubicBezTo>
                  <a:cubicBezTo>
                    <a:pt x="6772" y="2471"/>
                    <a:pt x="6906" y="2071"/>
                    <a:pt x="6539" y="1637"/>
                  </a:cubicBezTo>
                  <a:cubicBezTo>
                    <a:pt x="6305" y="1270"/>
                    <a:pt x="6005" y="937"/>
                    <a:pt x="5638" y="703"/>
                  </a:cubicBezTo>
                  <a:cubicBezTo>
                    <a:pt x="5204" y="370"/>
                    <a:pt x="4637" y="203"/>
                    <a:pt x="4070" y="69"/>
                  </a:cubicBezTo>
                  <a:cubicBezTo>
                    <a:pt x="3837" y="36"/>
                    <a:pt x="3603" y="3"/>
                    <a:pt x="3370" y="3"/>
                  </a:cubicBezTo>
                  <a:cubicBezTo>
                    <a:pt x="3341" y="1"/>
                    <a:pt x="3311" y="1"/>
                    <a:pt x="3282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4039997" y="2717184"/>
              <a:ext cx="56740" cy="26159"/>
            </a:xfrm>
            <a:custGeom>
              <a:rect b="b" l="l" r="r" t="t"/>
              <a:pathLst>
                <a:path extrusionOk="0" h="1769" w="3837">
                  <a:moveTo>
                    <a:pt x="101" y="1"/>
                  </a:moveTo>
                  <a:cubicBezTo>
                    <a:pt x="1" y="1"/>
                    <a:pt x="1" y="134"/>
                    <a:pt x="101" y="134"/>
                  </a:cubicBezTo>
                  <a:cubicBezTo>
                    <a:pt x="834" y="167"/>
                    <a:pt x="1568" y="301"/>
                    <a:pt x="2202" y="634"/>
                  </a:cubicBezTo>
                  <a:cubicBezTo>
                    <a:pt x="2536" y="768"/>
                    <a:pt x="2836" y="968"/>
                    <a:pt x="3103" y="1168"/>
                  </a:cubicBezTo>
                  <a:cubicBezTo>
                    <a:pt x="3236" y="1268"/>
                    <a:pt x="3370" y="1402"/>
                    <a:pt x="3470" y="1502"/>
                  </a:cubicBezTo>
                  <a:cubicBezTo>
                    <a:pt x="3570" y="1602"/>
                    <a:pt x="3636" y="1702"/>
                    <a:pt x="3737" y="1768"/>
                  </a:cubicBezTo>
                  <a:cubicBezTo>
                    <a:pt x="3737" y="1702"/>
                    <a:pt x="3737" y="1635"/>
                    <a:pt x="3737" y="1568"/>
                  </a:cubicBezTo>
                  <a:cubicBezTo>
                    <a:pt x="3737" y="1502"/>
                    <a:pt x="3737" y="1435"/>
                    <a:pt x="3770" y="1402"/>
                  </a:cubicBezTo>
                  <a:cubicBezTo>
                    <a:pt x="3770" y="1368"/>
                    <a:pt x="3803" y="1335"/>
                    <a:pt x="3837" y="1301"/>
                  </a:cubicBezTo>
                  <a:cubicBezTo>
                    <a:pt x="3803" y="1268"/>
                    <a:pt x="3770" y="1268"/>
                    <a:pt x="3770" y="1235"/>
                  </a:cubicBezTo>
                  <a:cubicBezTo>
                    <a:pt x="3603" y="1135"/>
                    <a:pt x="3470" y="1035"/>
                    <a:pt x="3303" y="935"/>
                  </a:cubicBezTo>
                  <a:cubicBezTo>
                    <a:pt x="2969" y="734"/>
                    <a:pt x="2636" y="568"/>
                    <a:pt x="2302" y="434"/>
                  </a:cubicBezTo>
                  <a:cubicBezTo>
                    <a:pt x="1602" y="134"/>
                    <a:pt x="868" y="1"/>
                    <a:pt x="101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4042467" y="2694501"/>
              <a:ext cx="62655" cy="32074"/>
            </a:xfrm>
            <a:custGeom>
              <a:rect b="b" l="l" r="r" t="t"/>
              <a:pathLst>
                <a:path extrusionOk="0" h="2169" w="4237">
                  <a:moveTo>
                    <a:pt x="134" y="0"/>
                  </a:moveTo>
                  <a:cubicBezTo>
                    <a:pt x="0" y="0"/>
                    <a:pt x="0" y="234"/>
                    <a:pt x="134" y="234"/>
                  </a:cubicBezTo>
                  <a:cubicBezTo>
                    <a:pt x="1001" y="234"/>
                    <a:pt x="1802" y="467"/>
                    <a:pt x="2535" y="867"/>
                  </a:cubicBezTo>
                  <a:cubicBezTo>
                    <a:pt x="2902" y="1068"/>
                    <a:pt x="3236" y="1301"/>
                    <a:pt x="3536" y="1568"/>
                  </a:cubicBezTo>
                  <a:cubicBezTo>
                    <a:pt x="3703" y="1701"/>
                    <a:pt x="3836" y="1835"/>
                    <a:pt x="3970" y="2002"/>
                  </a:cubicBezTo>
                  <a:cubicBezTo>
                    <a:pt x="4037" y="2068"/>
                    <a:pt x="4070" y="2102"/>
                    <a:pt x="4137" y="2168"/>
                  </a:cubicBezTo>
                  <a:cubicBezTo>
                    <a:pt x="4137" y="2135"/>
                    <a:pt x="4137" y="2102"/>
                    <a:pt x="4137" y="2068"/>
                  </a:cubicBezTo>
                  <a:cubicBezTo>
                    <a:pt x="4137" y="2002"/>
                    <a:pt x="4137" y="1935"/>
                    <a:pt x="4170" y="1835"/>
                  </a:cubicBezTo>
                  <a:cubicBezTo>
                    <a:pt x="4170" y="1801"/>
                    <a:pt x="4203" y="1768"/>
                    <a:pt x="4237" y="1701"/>
                  </a:cubicBezTo>
                  <a:cubicBezTo>
                    <a:pt x="4070" y="1535"/>
                    <a:pt x="3903" y="1401"/>
                    <a:pt x="3736" y="1268"/>
                  </a:cubicBezTo>
                  <a:cubicBezTo>
                    <a:pt x="3403" y="1001"/>
                    <a:pt x="3036" y="767"/>
                    <a:pt x="2636" y="567"/>
                  </a:cubicBezTo>
                  <a:cubicBezTo>
                    <a:pt x="1868" y="200"/>
                    <a:pt x="1001" y="0"/>
                    <a:pt x="134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4049860" y="2677999"/>
              <a:ext cx="59209" cy="32296"/>
            </a:xfrm>
            <a:custGeom>
              <a:rect b="b" l="l" r="r" t="t"/>
              <a:pathLst>
                <a:path extrusionOk="0" h="2184" w="4004">
                  <a:moveTo>
                    <a:pt x="482" y="1"/>
                  </a:moveTo>
                  <a:cubicBezTo>
                    <a:pt x="367" y="1"/>
                    <a:pt x="251" y="6"/>
                    <a:pt x="134" y="15"/>
                  </a:cubicBezTo>
                  <a:cubicBezTo>
                    <a:pt x="34" y="49"/>
                    <a:pt x="1" y="215"/>
                    <a:pt x="134" y="215"/>
                  </a:cubicBezTo>
                  <a:cubicBezTo>
                    <a:pt x="196" y="213"/>
                    <a:pt x="257" y="211"/>
                    <a:pt x="319" y="211"/>
                  </a:cubicBezTo>
                  <a:cubicBezTo>
                    <a:pt x="991" y="211"/>
                    <a:pt x="1658" y="377"/>
                    <a:pt x="2269" y="682"/>
                  </a:cubicBezTo>
                  <a:cubicBezTo>
                    <a:pt x="2836" y="983"/>
                    <a:pt x="3370" y="1483"/>
                    <a:pt x="3803" y="1983"/>
                  </a:cubicBezTo>
                  <a:cubicBezTo>
                    <a:pt x="3837" y="2017"/>
                    <a:pt x="3903" y="2117"/>
                    <a:pt x="3970" y="2184"/>
                  </a:cubicBezTo>
                  <a:cubicBezTo>
                    <a:pt x="3970" y="2150"/>
                    <a:pt x="3970" y="2083"/>
                    <a:pt x="3970" y="2017"/>
                  </a:cubicBezTo>
                  <a:cubicBezTo>
                    <a:pt x="3970" y="1883"/>
                    <a:pt x="4004" y="1750"/>
                    <a:pt x="4004" y="1616"/>
                  </a:cubicBezTo>
                  <a:lnTo>
                    <a:pt x="3970" y="1616"/>
                  </a:lnTo>
                  <a:cubicBezTo>
                    <a:pt x="3503" y="1116"/>
                    <a:pt x="3003" y="749"/>
                    <a:pt x="2402" y="449"/>
                  </a:cubicBezTo>
                  <a:cubicBezTo>
                    <a:pt x="1804" y="164"/>
                    <a:pt x="1157" y="1"/>
                    <a:pt x="482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18"/>
          <p:cNvGrpSpPr/>
          <p:nvPr/>
        </p:nvGrpSpPr>
        <p:grpSpPr>
          <a:xfrm>
            <a:off x="5058546" y="3484999"/>
            <a:ext cx="1290402" cy="1143302"/>
            <a:chOff x="5058546" y="3484999"/>
            <a:chExt cx="1290402" cy="1143302"/>
          </a:xfrm>
        </p:grpSpPr>
        <p:sp>
          <p:nvSpPr>
            <p:cNvPr id="345" name="Google Shape;345;p18"/>
            <p:cNvSpPr/>
            <p:nvPr/>
          </p:nvSpPr>
          <p:spPr>
            <a:xfrm>
              <a:off x="5058546" y="3484999"/>
              <a:ext cx="1290402" cy="1111429"/>
            </a:xfrm>
            <a:custGeom>
              <a:rect b="b" l="l" r="r" t="t"/>
              <a:pathLst>
                <a:path extrusionOk="0" h="75160" w="87263">
                  <a:moveTo>
                    <a:pt x="50258" y="0"/>
                  </a:moveTo>
                  <a:cubicBezTo>
                    <a:pt x="31594" y="0"/>
                    <a:pt x="17359" y="12437"/>
                    <a:pt x="14844" y="26464"/>
                  </a:cubicBezTo>
                  <a:cubicBezTo>
                    <a:pt x="12209" y="40974"/>
                    <a:pt x="17779" y="52583"/>
                    <a:pt x="17779" y="52583"/>
                  </a:cubicBezTo>
                  <a:cubicBezTo>
                    <a:pt x="17779" y="52583"/>
                    <a:pt x="15278" y="56752"/>
                    <a:pt x="9740" y="58454"/>
                  </a:cubicBezTo>
                  <a:cubicBezTo>
                    <a:pt x="4170" y="60155"/>
                    <a:pt x="0" y="60922"/>
                    <a:pt x="0" y="60922"/>
                  </a:cubicBezTo>
                  <a:cubicBezTo>
                    <a:pt x="0" y="60922"/>
                    <a:pt x="3480" y="62982"/>
                    <a:pt x="9626" y="62982"/>
                  </a:cubicBezTo>
                  <a:cubicBezTo>
                    <a:pt x="10208" y="62982"/>
                    <a:pt x="10813" y="62964"/>
                    <a:pt x="11442" y="62923"/>
                  </a:cubicBezTo>
                  <a:cubicBezTo>
                    <a:pt x="18680" y="62456"/>
                    <a:pt x="20848" y="60922"/>
                    <a:pt x="20848" y="60922"/>
                  </a:cubicBezTo>
                  <a:cubicBezTo>
                    <a:pt x="20848" y="60922"/>
                    <a:pt x="26252" y="74365"/>
                    <a:pt x="48335" y="75132"/>
                  </a:cubicBezTo>
                  <a:cubicBezTo>
                    <a:pt x="48861" y="75150"/>
                    <a:pt x="49384" y="75160"/>
                    <a:pt x="49905" y="75160"/>
                  </a:cubicBezTo>
                  <a:cubicBezTo>
                    <a:pt x="71227" y="75160"/>
                    <a:pt x="86966" y="59900"/>
                    <a:pt x="87129" y="37138"/>
                  </a:cubicBezTo>
                  <a:cubicBezTo>
                    <a:pt x="87262" y="13822"/>
                    <a:pt x="71818" y="979"/>
                    <a:pt x="52204" y="45"/>
                  </a:cubicBezTo>
                  <a:cubicBezTo>
                    <a:pt x="51550" y="15"/>
                    <a:pt x="50901" y="0"/>
                    <a:pt x="502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5620838" y="3831658"/>
              <a:ext cx="57716" cy="157369"/>
            </a:xfrm>
            <a:custGeom>
              <a:rect b="b" l="l" r="r" t="t"/>
              <a:pathLst>
                <a:path extrusionOk="0" h="10642" w="3903">
                  <a:moveTo>
                    <a:pt x="2592" y="0"/>
                  </a:moveTo>
                  <a:cubicBezTo>
                    <a:pt x="2061" y="0"/>
                    <a:pt x="1516" y="182"/>
                    <a:pt x="1401" y="585"/>
                  </a:cubicBezTo>
                  <a:cubicBezTo>
                    <a:pt x="1368" y="652"/>
                    <a:pt x="1401" y="685"/>
                    <a:pt x="1435" y="718"/>
                  </a:cubicBezTo>
                  <a:cubicBezTo>
                    <a:pt x="1468" y="752"/>
                    <a:pt x="1501" y="752"/>
                    <a:pt x="1535" y="752"/>
                  </a:cubicBezTo>
                  <a:cubicBezTo>
                    <a:pt x="1201" y="1486"/>
                    <a:pt x="868" y="2186"/>
                    <a:pt x="634" y="2953"/>
                  </a:cubicBezTo>
                  <a:cubicBezTo>
                    <a:pt x="401" y="3821"/>
                    <a:pt x="267" y="4721"/>
                    <a:pt x="167" y="5589"/>
                  </a:cubicBezTo>
                  <a:cubicBezTo>
                    <a:pt x="34" y="6456"/>
                    <a:pt x="0" y="7356"/>
                    <a:pt x="67" y="8224"/>
                  </a:cubicBezTo>
                  <a:cubicBezTo>
                    <a:pt x="167" y="8991"/>
                    <a:pt x="267" y="9925"/>
                    <a:pt x="667" y="10592"/>
                  </a:cubicBezTo>
                  <a:cubicBezTo>
                    <a:pt x="691" y="10627"/>
                    <a:pt x="722" y="10642"/>
                    <a:pt x="752" y="10642"/>
                  </a:cubicBezTo>
                  <a:cubicBezTo>
                    <a:pt x="807" y="10642"/>
                    <a:pt x="856" y="10591"/>
                    <a:pt x="834" y="10525"/>
                  </a:cubicBezTo>
                  <a:cubicBezTo>
                    <a:pt x="834" y="10459"/>
                    <a:pt x="834" y="10392"/>
                    <a:pt x="801" y="10325"/>
                  </a:cubicBezTo>
                  <a:cubicBezTo>
                    <a:pt x="1668" y="7957"/>
                    <a:pt x="2469" y="5589"/>
                    <a:pt x="3203" y="3153"/>
                  </a:cubicBezTo>
                  <a:cubicBezTo>
                    <a:pt x="3403" y="2553"/>
                    <a:pt x="3603" y="1953"/>
                    <a:pt x="3736" y="1319"/>
                  </a:cubicBezTo>
                  <a:cubicBezTo>
                    <a:pt x="3836" y="952"/>
                    <a:pt x="3903" y="552"/>
                    <a:pt x="3569" y="285"/>
                  </a:cubicBezTo>
                  <a:cubicBezTo>
                    <a:pt x="3371" y="100"/>
                    <a:pt x="2985" y="0"/>
                    <a:pt x="259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5815667" y="3657160"/>
              <a:ext cx="302878" cy="556365"/>
            </a:xfrm>
            <a:custGeom>
              <a:rect b="b" l="l" r="r" t="t"/>
              <a:pathLst>
                <a:path extrusionOk="0" h="37624" w="20482">
                  <a:moveTo>
                    <a:pt x="7504" y="0"/>
                  </a:moveTo>
                  <a:cubicBezTo>
                    <a:pt x="7393" y="0"/>
                    <a:pt x="7283" y="3"/>
                    <a:pt x="7172" y="10"/>
                  </a:cubicBezTo>
                  <a:cubicBezTo>
                    <a:pt x="5604" y="110"/>
                    <a:pt x="4070" y="944"/>
                    <a:pt x="3169" y="2212"/>
                  </a:cubicBezTo>
                  <a:cubicBezTo>
                    <a:pt x="2269" y="3413"/>
                    <a:pt x="1968" y="4947"/>
                    <a:pt x="1868" y="6448"/>
                  </a:cubicBezTo>
                  <a:cubicBezTo>
                    <a:pt x="1768" y="8183"/>
                    <a:pt x="1902" y="9951"/>
                    <a:pt x="2269" y="11652"/>
                  </a:cubicBezTo>
                  <a:cubicBezTo>
                    <a:pt x="2502" y="12653"/>
                    <a:pt x="2802" y="13654"/>
                    <a:pt x="2769" y="14654"/>
                  </a:cubicBezTo>
                  <a:cubicBezTo>
                    <a:pt x="2702" y="17223"/>
                    <a:pt x="601" y="19358"/>
                    <a:pt x="267" y="21893"/>
                  </a:cubicBezTo>
                  <a:cubicBezTo>
                    <a:pt x="0" y="23961"/>
                    <a:pt x="901" y="25929"/>
                    <a:pt x="1768" y="27797"/>
                  </a:cubicBezTo>
                  <a:lnTo>
                    <a:pt x="1535" y="27964"/>
                  </a:lnTo>
                  <a:cubicBezTo>
                    <a:pt x="2402" y="28497"/>
                    <a:pt x="2469" y="29698"/>
                    <a:pt x="2169" y="30632"/>
                  </a:cubicBezTo>
                  <a:cubicBezTo>
                    <a:pt x="1868" y="31600"/>
                    <a:pt x="1335" y="32500"/>
                    <a:pt x="1301" y="33468"/>
                  </a:cubicBezTo>
                  <a:cubicBezTo>
                    <a:pt x="1301" y="34635"/>
                    <a:pt x="2002" y="35703"/>
                    <a:pt x="2969" y="36336"/>
                  </a:cubicBezTo>
                  <a:cubicBezTo>
                    <a:pt x="3970" y="37004"/>
                    <a:pt x="5137" y="37304"/>
                    <a:pt x="6305" y="37471"/>
                  </a:cubicBezTo>
                  <a:cubicBezTo>
                    <a:pt x="7078" y="37573"/>
                    <a:pt x="7865" y="37624"/>
                    <a:pt x="8652" y="37624"/>
                  </a:cubicBezTo>
                  <a:cubicBezTo>
                    <a:pt x="9665" y="37624"/>
                    <a:pt x="10681" y="37539"/>
                    <a:pt x="11675" y="37371"/>
                  </a:cubicBezTo>
                  <a:cubicBezTo>
                    <a:pt x="12843" y="37137"/>
                    <a:pt x="14077" y="36770"/>
                    <a:pt x="14944" y="35970"/>
                  </a:cubicBezTo>
                  <a:cubicBezTo>
                    <a:pt x="15845" y="35169"/>
                    <a:pt x="16312" y="33868"/>
                    <a:pt x="15812" y="32801"/>
                  </a:cubicBezTo>
                  <a:cubicBezTo>
                    <a:pt x="15511" y="32167"/>
                    <a:pt x="14944" y="31733"/>
                    <a:pt x="14444" y="31233"/>
                  </a:cubicBezTo>
                  <a:cubicBezTo>
                    <a:pt x="13977" y="30699"/>
                    <a:pt x="13543" y="30032"/>
                    <a:pt x="13677" y="29365"/>
                  </a:cubicBezTo>
                  <a:cubicBezTo>
                    <a:pt x="13810" y="28731"/>
                    <a:pt x="14444" y="28264"/>
                    <a:pt x="15011" y="27897"/>
                  </a:cubicBezTo>
                  <a:cubicBezTo>
                    <a:pt x="16779" y="26830"/>
                    <a:pt x="18814" y="25829"/>
                    <a:pt x="19614" y="23994"/>
                  </a:cubicBezTo>
                  <a:cubicBezTo>
                    <a:pt x="20482" y="22026"/>
                    <a:pt x="19614" y="19725"/>
                    <a:pt x="18247" y="18057"/>
                  </a:cubicBezTo>
                  <a:cubicBezTo>
                    <a:pt x="16879" y="16389"/>
                    <a:pt x="15078" y="15088"/>
                    <a:pt x="13643" y="13487"/>
                  </a:cubicBezTo>
                  <a:cubicBezTo>
                    <a:pt x="13276" y="13053"/>
                    <a:pt x="12910" y="12619"/>
                    <a:pt x="12743" y="12119"/>
                  </a:cubicBezTo>
                  <a:cubicBezTo>
                    <a:pt x="12342" y="11052"/>
                    <a:pt x="12676" y="9884"/>
                    <a:pt x="12910" y="8783"/>
                  </a:cubicBezTo>
                  <a:cubicBezTo>
                    <a:pt x="13410" y="6315"/>
                    <a:pt x="13243" y="3513"/>
                    <a:pt x="11475" y="1645"/>
                  </a:cubicBezTo>
                  <a:cubicBezTo>
                    <a:pt x="10481" y="620"/>
                    <a:pt x="8996" y="0"/>
                    <a:pt x="75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5620838" y="4123445"/>
              <a:ext cx="256504" cy="257879"/>
            </a:xfrm>
            <a:custGeom>
              <a:rect b="b" l="l" r="r" t="t"/>
              <a:pathLst>
                <a:path extrusionOk="0" h="17439" w="17346">
                  <a:moveTo>
                    <a:pt x="10638" y="0"/>
                  </a:moveTo>
                  <a:cubicBezTo>
                    <a:pt x="9394" y="0"/>
                    <a:pt x="8173" y="396"/>
                    <a:pt x="7172" y="1100"/>
                  </a:cubicBezTo>
                  <a:lnTo>
                    <a:pt x="6772" y="1700"/>
                  </a:lnTo>
                  <a:cubicBezTo>
                    <a:pt x="6838" y="3035"/>
                    <a:pt x="6738" y="4369"/>
                    <a:pt x="6538" y="5703"/>
                  </a:cubicBezTo>
                  <a:cubicBezTo>
                    <a:pt x="6405" y="6404"/>
                    <a:pt x="6205" y="7238"/>
                    <a:pt x="5538" y="7538"/>
                  </a:cubicBezTo>
                  <a:cubicBezTo>
                    <a:pt x="5204" y="7705"/>
                    <a:pt x="4837" y="7705"/>
                    <a:pt x="4470" y="7705"/>
                  </a:cubicBezTo>
                  <a:lnTo>
                    <a:pt x="834" y="7705"/>
                  </a:lnTo>
                  <a:cubicBezTo>
                    <a:pt x="401" y="9472"/>
                    <a:pt x="0" y="11340"/>
                    <a:pt x="434" y="13075"/>
                  </a:cubicBezTo>
                  <a:cubicBezTo>
                    <a:pt x="1034" y="15377"/>
                    <a:pt x="3136" y="17211"/>
                    <a:pt x="5504" y="17411"/>
                  </a:cubicBezTo>
                  <a:cubicBezTo>
                    <a:pt x="5697" y="17430"/>
                    <a:pt x="5890" y="17438"/>
                    <a:pt x="6082" y="17438"/>
                  </a:cubicBezTo>
                  <a:cubicBezTo>
                    <a:pt x="7649" y="17438"/>
                    <a:pt x="9181" y="16861"/>
                    <a:pt x="10608" y="16177"/>
                  </a:cubicBezTo>
                  <a:cubicBezTo>
                    <a:pt x="11408" y="15777"/>
                    <a:pt x="12209" y="15343"/>
                    <a:pt x="12943" y="14810"/>
                  </a:cubicBezTo>
                  <a:cubicBezTo>
                    <a:pt x="15244" y="13075"/>
                    <a:pt x="16579" y="10273"/>
                    <a:pt x="17279" y="7438"/>
                  </a:cubicBezTo>
                  <a:cubicBezTo>
                    <a:pt x="17313" y="7204"/>
                    <a:pt x="17346" y="6904"/>
                    <a:pt x="17146" y="6771"/>
                  </a:cubicBezTo>
                  <a:cubicBezTo>
                    <a:pt x="17082" y="6707"/>
                    <a:pt x="17006" y="6684"/>
                    <a:pt x="16924" y="6684"/>
                  </a:cubicBezTo>
                  <a:cubicBezTo>
                    <a:pt x="16877" y="6684"/>
                    <a:pt x="16828" y="6692"/>
                    <a:pt x="16779" y="6704"/>
                  </a:cubicBezTo>
                  <a:cubicBezTo>
                    <a:pt x="15781" y="6775"/>
                    <a:pt x="14767" y="7016"/>
                    <a:pt x="13783" y="7016"/>
                  </a:cubicBezTo>
                  <a:cubicBezTo>
                    <a:pt x="13386" y="7016"/>
                    <a:pt x="12993" y="6976"/>
                    <a:pt x="12609" y="6871"/>
                  </a:cubicBezTo>
                  <a:cubicBezTo>
                    <a:pt x="12509" y="6837"/>
                    <a:pt x="12376" y="6771"/>
                    <a:pt x="12309" y="6704"/>
                  </a:cubicBezTo>
                  <a:cubicBezTo>
                    <a:pt x="12176" y="6570"/>
                    <a:pt x="12176" y="6370"/>
                    <a:pt x="12176" y="6203"/>
                  </a:cubicBezTo>
                  <a:cubicBezTo>
                    <a:pt x="12142" y="4402"/>
                    <a:pt x="12142" y="2568"/>
                    <a:pt x="12109" y="766"/>
                  </a:cubicBezTo>
                  <a:cubicBezTo>
                    <a:pt x="12109" y="599"/>
                    <a:pt x="12109" y="399"/>
                    <a:pt x="11975" y="266"/>
                  </a:cubicBezTo>
                  <a:cubicBezTo>
                    <a:pt x="11875" y="132"/>
                    <a:pt x="11675" y="66"/>
                    <a:pt x="11508" y="66"/>
                  </a:cubicBezTo>
                  <a:cubicBezTo>
                    <a:pt x="11219" y="22"/>
                    <a:pt x="10928" y="0"/>
                    <a:pt x="10638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5719480" y="4123164"/>
              <a:ext cx="80917" cy="70433"/>
            </a:xfrm>
            <a:custGeom>
              <a:rect b="b" l="l" r="r" t="t"/>
              <a:pathLst>
                <a:path extrusionOk="0" h="4763" w="5472">
                  <a:moveTo>
                    <a:pt x="4054" y="1"/>
                  </a:moveTo>
                  <a:cubicBezTo>
                    <a:pt x="2780" y="1"/>
                    <a:pt x="1526" y="399"/>
                    <a:pt x="501" y="1119"/>
                  </a:cubicBezTo>
                  <a:lnTo>
                    <a:pt x="101" y="1686"/>
                  </a:lnTo>
                  <a:cubicBezTo>
                    <a:pt x="134" y="2720"/>
                    <a:pt x="101" y="3721"/>
                    <a:pt x="1" y="4755"/>
                  </a:cubicBezTo>
                  <a:cubicBezTo>
                    <a:pt x="182" y="4760"/>
                    <a:pt x="365" y="4763"/>
                    <a:pt x="548" y="4763"/>
                  </a:cubicBezTo>
                  <a:cubicBezTo>
                    <a:pt x="1574" y="4763"/>
                    <a:pt x="2618" y="4676"/>
                    <a:pt x="3637" y="4421"/>
                  </a:cubicBezTo>
                  <a:cubicBezTo>
                    <a:pt x="4270" y="4288"/>
                    <a:pt x="4904" y="4088"/>
                    <a:pt x="5471" y="3787"/>
                  </a:cubicBezTo>
                  <a:cubicBezTo>
                    <a:pt x="5438" y="2787"/>
                    <a:pt x="5438" y="1786"/>
                    <a:pt x="5438" y="785"/>
                  </a:cubicBezTo>
                  <a:cubicBezTo>
                    <a:pt x="5438" y="585"/>
                    <a:pt x="5438" y="418"/>
                    <a:pt x="5304" y="285"/>
                  </a:cubicBezTo>
                  <a:cubicBezTo>
                    <a:pt x="5204" y="118"/>
                    <a:pt x="5004" y="85"/>
                    <a:pt x="4837" y="51"/>
                  </a:cubicBezTo>
                  <a:cubicBezTo>
                    <a:pt x="4577" y="17"/>
                    <a:pt x="4315" y="1"/>
                    <a:pt x="4054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5618857" y="3815615"/>
              <a:ext cx="256519" cy="359543"/>
            </a:xfrm>
            <a:custGeom>
              <a:rect b="b" l="l" r="r" t="t"/>
              <a:pathLst>
                <a:path extrusionOk="0" h="24314" w="17347">
                  <a:moveTo>
                    <a:pt x="10283" y="0"/>
                  </a:moveTo>
                  <a:cubicBezTo>
                    <a:pt x="8008" y="0"/>
                    <a:pt x="5735" y="138"/>
                    <a:pt x="3570" y="803"/>
                  </a:cubicBezTo>
                  <a:lnTo>
                    <a:pt x="3370" y="703"/>
                  </a:lnTo>
                  <a:cubicBezTo>
                    <a:pt x="1936" y="3838"/>
                    <a:pt x="1302" y="7274"/>
                    <a:pt x="801" y="10676"/>
                  </a:cubicBezTo>
                  <a:cubicBezTo>
                    <a:pt x="334" y="13712"/>
                    <a:pt x="1" y="16948"/>
                    <a:pt x="1268" y="19750"/>
                  </a:cubicBezTo>
                  <a:cubicBezTo>
                    <a:pt x="2036" y="21384"/>
                    <a:pt x="3337" y="22785"/>
                    <a:pt x="4938" y="23586"/>
                  </a:cubicBezTo>
                  <a:cubicBezTo>
                    <a:pt x="5909" y="24062"/>
                    <a:pt x="6987" y="24313"/>
                    <a:pt x="8065" y="24313"/>
                  </a:cubicBezTo>
                  <a:cubicBezTo>
                    <a:pt x="8801" y="24313"/>
                    <a:pt x="9538" y="24196"/>
                    <a:pt x="10241" y="23953"/>
                  </a:cubicBezTo>
                  <a:cubicBezTo>
                    <a:pt x="11142" y="23652"/>
                    <a:pt x="11976" y="23119"/>
                    <a:pt x="12777" y="22585"/>
                  </a:cubicBezTo>
                  <a:cubicBezTo>
                    <a:pt x="13544" y="22085"/>
                    <a:pt x="14278" y="21551"/>
                    <a:pt x="14911" y="20884"/>
                  </a:cubicBezTo>
                  <a:cubicBezTo>
                    <a:pt x="16112" y="19583"/>
                    <a:pt x="16779" y="17848"/>
                    <a:pt x="17080" y="16080"/>
                  </a:cubicBezTo>
                  <a:cubicBezTo>
                    <a:pt x="17347" y="14346"/>
                    <a:pt x="17280" y="12544"/>
                    <a:pt x="17180" y="10776"/>
                  </a:cubicBezTo>
                  <a:cubicBezTo>
                    <a:pt x="17013" y="8108"/>
                    <a:pt x="16746" y="5473"/>
                    <a:pt x="16413" y="2837"/>
                  </a:cubicBezTo>
                  <a:cubicBezTo>
                    <a:pt x="16346" y="2237"/>
                    <a:pt x="16246" y="1637"/>
                    <a:pt x="15912" y="1136"/>
                  </a:cubicBezTo>
                  <a:cubicBezTo>
                    <a:pt x="15245" y="169"/>
                    <a:pt x="13877" y="69"/>
                    <a:pt x="12710" y="35"/>
                  </a:cubicBezTo>
                  <a:cubicBezTo>
                    <a:pt x="11904" y="18"/>
                    <a:pt x="11093" y="0"/>
                    <a:pt x="10283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5858578" y="3977914"/>
              <a:ext cx="79424" cy="59727"/>
            </a:xfrm>
            <a:custGeom>
              <a:rect b="b" l="l" r="r" t="t"/>
              <a:pathLst>
                <a:path extrusionOk="0" h="4039" w="5371">
                  <a:moveTo>
                    <a:pt x="3470" y="1"/>
                  </a:moveTo>
                  <a:cubicBezTo>
                    <a:pt x="2169" y="134"/>
                    <a:pt x="968" y="868"/>
                    <a:pt x="301" y="1969"/>
                  </a:cubicBezTo>
                  <a:lnTo>
                    <a:pt x="0" y="2869"/>
                  </a:lnTo>
                  <a:cubicBezTo>
                    <a:pt x="234" y="3370"/>
                    <a:pt x="701" y="3737"/>
                    <a:pt x="1235" y="3903"/>
                  </a:cubicBezTo>
                  <a:cubicBezTo>
                    <a:pt x="1535" y="3997"/>
                    <a:pt x="1857" y="4038"/>
                    <a:pt x="2177" y="4038"/>
                  </a:cubicBezTo>
                  <a:cubicBezTo>
                    <a:pt x="2424" y="4038"/>
                    <a:pt x="2669" y="4014"/>
                    <a:pt x="2902" y="3970"/>
                  </a:cubicBezTo>
                  <a:cubicBezTo>
                    <a:pt x="3503" y="3837"/>
                    <a:pt x="4103" y="3603"/>
                    <a:pt x="4570" y="3203"/>
                  </a:cubicBezTo>
                  <a:cubicBezTo>
                    <a:pt x="5037" y="2803"/>
                    <a:pt x="5371" y="2236"/>
                    <a:pt x="5371" y="1602"/>
                  </a:cubicBezTo>
                  <a:cubicBezTo>
                    <a:pt x="5371" y="1001"/>
                    <a:pt x="5004" y="368"/>
                    <a:pt x="4437" y="134"/>
                  </a:cubicBezTo>
                  <a:cubicBezTo>
                    <a:pt x="4137" y="1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5511831" y="4191212"/>
              <a:ext cx="498206" cy="437089"/>
            </a:xfrm>
            <a:custGeom>
              <a:rect b="b" l="l" r="r" t="t"/>
              <a:pathLst>
                <a:path extrusionOk="0" h="29558" w="33691">
                  <a:moveTo>
                    <a:pt x="28599" y="1"/>
                  </a:moveTo>
                  <a:cubicBezTo>
                    <a:pt x="28018" y="1"/>
                    <a:pt x="27430" y="121"/>
                    <a:pt x="26853" y="320"/>
                  </a:cubicBezTo>
                  <a:cubicBezTo>
                    <a:pt x="25552" y="787"/>
                    <a:pt x="24284" y="1454"/>
                    <a:pt x="23050" y="2087"/>
                  </a:cubicBezTo>
                  <a:cubicBezTo>
                    <a:pt x="22983" y="2121"/>
                    <a:pt x="22917" y="2188"/>
                    <a:pt x="22883" y="2254"/>
                  </a:cubicBezTo>
                  <a:cubicBezTo>
                    <a:pt x="21549" y="5823"/>
                    <a:pt x="18814" y="9226"/>
                    <a:pt x="15178" y="10594"/>
                  </a:cubicBezTo>
                  <a:cubicBezTo>
                    <a:pt x="14474" y="10859"/>
                    <a:pt x="13602" y="11056"/>
                    <a:pt x="12758" y="11056"/>
                  </a:cubicBezTo>
                  <a:cubicBezTo>
                    <a:pt x="11481" y="11056"/>
                    <a:pt x="10269" y="10605"/>
                    <a:pt x="9807" y="9259"/>
                  </a:cubicBezTo>
                  <a:cubicBezTo>
                    <a:pt x="9540" y="8459"/>
                    <a:pt x="9607" y="7525"/>
                    <a:pt x="9674" y="6657"/>
                  </a:cubicBezTo>
                  <a:cubicBezTo>
                    <a:pt x="9774" y="5523"/>
                    <a:pt x="9941" y="4356"/>
                    <a:pt x="10208" y="3222"/>
                  </a:cubicBezTo>
                  <a:cubicBezTo>
                    <a:pt x="10208" y="3088"/>
                    <a:pt x="10108" y="3021"/>
                    <a:pt x="10007" y="3021"/>
                  </a:cubicBezTo>
                  <a:cubicBezTo>
                    <a:pt x="9622" y="1949"/>
                    <a:pt x="8580" y="1375"/>
                    <a:pt x="7459" y="1375"/>
                  </a:cubicBezTo>
                  <a:cubicBezTo>
                    <a:pt x="7220" y="1375"/>
                    <a:pt x="6978" y="1401"/>
                    <a:pt x="6738" y="1454"/>
                  </a:cubicBezTo>
                  <a:cubicBezTo>
                    <a:pt x="4937" y="1854"/>
                    <a:pt x="3836" y="3455"/>
                    <a:pt x="3136" y="5056"/>
                  </a:cubicBezTo>
                  <a:cubicBezTo>
                    <a:pt x="1368" y="9059"/>
                    <a:pt x="868" y="13462"/>
                    <a:pt x="434" y="17765"/>
                  </a:cubicBezTo>
                  <a:cubicBezTo>
                    <a:pt x="300" y="19033"/>
                    <a:pt x="167" y="20300"/>
                    <a:pt x="100" y="21568"/>
                  </a:cubicBezTo>
                  <a:cubicBezTo>
                    <a:pt x="34" y="22836"/>
                    <a:pt x="0" y="24137"/>
                    <a:pt x="334" y="25337"/>
                  </a:cubicBezTo>
                  <a:cubicBezTo>
                    <a:pt x="356" y="25426"/>
                    <a:pt x="438" y="25471"/>
                    <a:pt x="519" y="25471"/>
                  </a:cubicBezTo>
                  <a:cubicBezTo>
                    <a:pt x="560" y="25471"/>
                    <a:pt x="601" y="25460"/>
                    <a:pt x="634" y="25437"/>
                  </a:cubicBezTo>
                  <a:cubicBezTo>
                    <a:pt x="1335" y="26138"/>
                    <a:pt x="2269" y="26538"/>
                    <a:pt x="3169" y="26939"/>
                  </a:cubicBezTo>
                  <a:cubicBezTo>
                    <a:pt x="4303" y="27406"/>
                    <a:pt x="5471" y="27739"/>
                    <a:pt x="6672" y="28073"/>
                  </a:cubicBezTo>
                  <a:cubicBezTo>
                    <a:pt x="9040" y="28640"/>
                    <a:pt x="11442" y="29007"/>
                    <a:pt x="13844" y="29307"/>
                  </a:cubicBezTo>
                  <a:cubicBezTo>
                    <a:pt x="15254" y="29459"/>
                    <a:pt x="16654" y="29557"/>
                    <a:pt x="18055" y="29557"/>
                  </a:cubicBezTo>
                  <a:cubicBezTo>
                    <a:pt x="19106" y="29557"/>
                    <a:pt x="20158" y="29502"/>
                    <a:pt x="21215" y="29374"/>
                  </a:cubicBezTo>
                  <a:cubicBezTo>
                    <a:pt x="22416" y="29207"/>
                    <a:pt x="23651" y="28973"/>
                    <a:pt x="24885" y="28807"/>
                  </a:cubicBezTo>
                  <a:cubicBezTo>
                    <a:pt x="25952" y="28640"/>
                    <a:pt x="27020" y="28606"/>
                    <a:pt x="28120" y="28606"/>
                  </a:cubicBezTo>
                  <a:cubicBezTo>
                    <a:pt x="28097" y="28796"/>
                    <a:pt x="28275" y="28969"/>
                    <a:pt x="28453" y="28969"/>
                  </a:cubicBezTo>
                  <a:cubicBezTo>
                    <a:pt x="28525" y="28969"/>
                    <a:pt x="28596" y="28941"/>
                    <a:pt x="28654" y="28873"/>
                  </a:cubicBezTo>
                  <a:cubicBezTo>
                    <a:pt x="29488" y="27939"/>
                    <a:pt x="29955" y="26572"/>
                    <a:pt x="30422" y="25404"/>
                  </a:cubicBezTo>
                  <a:cubicBezTo>
                    <a:pt x="30956" y="24203"/>
                    <a:pt x="31389" y="23002"/>
                    <a:pt x="31790" y="21768"/>
                  </a:cubicBezTo>
                  <a:cubicBezTo>
                    <a:pt x="32590" y="19200"/>
                    <a:pt x="33124" y="16598"/>
                    <a:pt x="33391" y="13963"/>
                  </a:cubicBezTo>
                  <a:cubicBezTo>
                    <a:pt x="33691" y="11294"/>
                    <a:pt x="33691" y="8559"/>
                    <a:pt x="33357" y="5890"/>
                  </a:cubicBezTo>
                  <a:cubicBezTo>
                    <a:pt x="33057" y="3655"/>
                    <a:pt x="32290" y="1254"/>
                    <a:pt x="30055" y="286"/>
                  </a:cubicBezTo>
                  <a:cubicBezTo>
                    <a:pt x="29581" y="87"/>
                    <a:pt x="29092" y="1"/>
                    <a:pt x="28599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5762243" y="3966883"/>
              <a:ext cx="49982" cy="37383"/>
            </a:xfrm>
            <a:custGeom>
              <a:rect b="b" l="l" r="r" t="t"/>
              <a:pathLst>
                <a:path extrusionOk="0" h="2528" w="3380">
                  <a:moveTo>
                    <a:pt x="1652" y="0"/>
                  </a:moveTo>
                  <a:cubicBezTo>
                    <a:pt x="1298" y="0"/>
                    <a:pt x="959" y="158"/>
                    <a:pt x="678" y="413"/>
                  </a:cubicBezTo>
                  <a:cubicBezTo>
                    <a:pt x="344" y="747"/>
                    <a:pt x="144" y="1214"/>
                    <a:pt x="44" y="1647"/>
                  </a:cubicBezTo>
                  <a:cubicBezTo>
                    <a:pt x="1" y="1777"/>
                    <a:pt x="83" y="1850"/>
                    <a:pt x="174" y="1850"/>
                  </a:cubicBezTo>
                  <a:cubicBezTo>
                    <a:pt x="223" y="1850"/>
                    <a:pt x="275" y="1828"/>
                    <a:pt x="311" y="1781"/>
                  </a:cubicBezTo>
                  <a:cubicBezTo>
                    <a:pt x="511" y="1480"/>
                    <a:pt x="711" y="1114"/>
                    <a:pt x="1011" y="880"/>
                  </a:cubicBezTo>
                  <a:cubicBezTo>
                    <a:pt x="1112" y="780"/>
                    <a:pt x="1278" y="713"/>
                    <a:pt x="1412" y="680"/>
                  </a:cubicBezTo>
                  <a:cubicBezTo>
                    <a:pt x="1478" y="663"/>
                    <a:pt x="1545" y="655"/>
                    <a:pt x="1612" y="655"/>
                  </a:cubicBezTo>
                  <a:cubicBezTo>
                    <a:pt x="1679" y="655"/>
                    <a:pt x="1745" y="663"/>
                    <a:pt x="1812" y="680"/>
                  </a:cubicBezTo>
                  <a:cubicBezTo>
                    <a:pt x="2079" y="780"/>
                    <a:pt x="2279" y="1114"/>
                    <a:pt x="2379" y="1380"/>
                  </a:cubicBezTo>
                  <a:cubicBezTo>
                    <a:pt x="2446" y="1547"/>
                    <a:pt x="2479" y="1714"/>
                    <a:pt x="2479" y="1881"/>
                  </a:cubicBezTo>
                  <a:cubicBezTo>
                    <a:pt x="2513" y="2114"/>
                    <a:pt x="2546" y="2281"/>
                    <a:pt x="2679" y="2448"/>
                  </a:cubicBezTo>
                  <a:cubicBezTo>
                    <a:pt x="2734" y="2503"/>
                    <a:pt x="2789" y="2528"/>
                    <a:pt x="2839" y="2528"/>
                  </a:cubicBezTo>
                  <a:cubicBezTo>
                    <a:pt x="2879" y="2528"/>
                    <a:pt x="2916" y="2511"/>
                    <a:pt x="2946" y="2481"/>
                  </a:cubicBezTo>
                  <a:cubicBezTo>
                    <a:pt x="3380" y="2148"/>
                    <a:pt x="3180" y="1480"/>
                    <a:pt x="2980" y="1047"/>
                  </a:cubicBezTo>
                  <a:cubicBezTo>
                    <a:pt x="2813" y="613"/>
                    <a:pt x="2479" y="180"/>
                    <a:pt x="1979" y="46"/>
                  </a:cubicBezTo>
                  <a:cubicBezTo>
                    <a:pt x="1869" y="15"/>
                    <a:pt x="1760" y="0"/>
                    <a:pt x="165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5662270" y="3950218"/>
              <a:ext cx="41937" cy="39497"/>
            </a:xfrm>
            <a:custGeom>
              <a:rect b="b" l="l" r="r" t="t"/>
              <a:pathLst>
                <a:path extrusionOk="0" h="2671" w="2836">
                  <a:moveTo>
                    <a:pt x="1494" y="1"/>
                  </a:moveTo>
                  <a:cubicBezTo>
                    <a:pt x="1407" y="1"/>
                    <a:pt x="1320" y="13"/>
                    <a:pt x="1234" y="39"/>
                  </a:cubicBezTo>
                  <a:cubicBezTo>
                    <a:pt x="901" y="139"/>
                    <a:pt x="634" y="406"/>
                    <a:pt x="434" y="706"/>
                  </a:cubicBezTo>
                  <a:cubicBezTo>
                    <a:pt x="200" y="1040"/>
                    <a:pt x="34" y="1440"/>
                    <a:pt x="0" y="1874"/>
                  </a:cubicBezTo>
                  <a:cubicBezTo>
                    <a:pt x="0" y="1939"/>
                    <a:pt x="71" y="1990"/>
                    <a:pt x="130" y="1990"/>
                  </a:cubicBezTo>
                  <a:cubicBezTo>
                    <a:pt x="161" y="1990"/>
                    <a:pt x="189" y="1975"/>
                    <a:pt x="200" y="1940"/>
                  </a:cubicBezTo>
                  <a:cubicBezTo>
                    <a:pt x="300" y="1740"/>
                    <a:pt x="401" y="1573"/>
                    <a:pt x="501" y="1373"/>
                  </a:cubicBezTo>
                  <a:cubicBezTo>
                    <a:pt x="567" y="1206"/>
                    <a:pt x="667" y="1040"/>
                    <a:pt x="767" y="906"/>
                  </a:cubicBezTo>
                  <a:cubicBezTo>
                    <a:pt x="941" y="674"/>
                    <a:pt x="1191" y="493"/>
                    <a:pt x="1450" y="493"/>
                  </a:cubicBezTo>
                  <a:cubicBezTo>
                    <a:pt x="1489" y="493"/>
                    <a:pt x="1529" y="497"/>
                    <a:pt x="1568" y="506"/>
                  </a:cubicBezTo>
                  <a:cubicBezTo>
                    <a:pt x="1868" y="573"/>
                    <a:pt x="2002" y="940"/>
                    <a:pt x="2068" y="1206"/>
                  </a:cubicBezTo>
                  <a:cubicBezTo>
                    <a:pt x="2102" y="1373"/>
                    <a:pt x="2168" y="1573"/>
                    <a:pt x="2168" y="1774"/>
                  </a:cubicBezTo>
                  <a:cubicBezTo>
                    <a:pt x="2168" y="1874"/>
                    <a:pt x="2168" y="1974"/>
                    <a:pt x="2168" y="2107"/>
                  </a:cubicBezTo>
                  <a:cubicBezTo>
                    <a:pt x="2168" y="2241"/>
                    <a:pt x="2135" y="2374"/>
                    <a:pt x="2235" y="2507"/>
                  </a:cubicBezTo>
                  <a:cubicBezTo>
                    <a:pt x="2295" y="2607"/>
                    <a:pt x="2402" y="2671"/>
                    <a:pt x="2507" y="2671"/>
                  </a:cubicBezTo>
                  <a:cubicBezTo>
                    <a:pt x="2578" y="2671"/>
                    <a:pt x="2648" y="2641"/>
                    <a:pt x="2702" y="2574"/>
                  </a:cubicBezTo>
                  <a:cubicBezTo>
                    <a:pt x="2802" y="2474"/>
                    <a:pt x="2836" y="2341"/>
                    <a:pt x="2836" y="2207"/>
                  </a:cubicBezTo>
                  <a:cubicBezTo>
                    <a:pt x="2836" y="2074"/>
                    <a:pt x="2802" y="1974"/>
                    <a:pt x="2802" y="1840"/>
                  </a:cubicBezTo>
                  <a:cubicBezTo>
                    <a:pt x="2769" y="1640"/>
                    <a:pt x="2736" y="1473"/>
                    <a:pt x="2669" y="1273"/>
                  </a:cubicBezTo>
                  <a:cubicBezTo>
                    <a:pt x="2602" y="940"/>
                    <a:pt x="2469" y="573"/>
                    <a:pt x="2202" y="306"/>
                  </a:cubicBezTo>
                  <a:cubicBezTo>
                    <a:pt x="2003" y="107"/>
                    <a:pt x="1749" y="1"/>
                    <a:pt x="149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5684465" y="3948355"/>
              <a:ext cx="64636" cy="98455"/>
            </a:xfrm>
            <a:custGeom>
              <a:rect b="b" l="l" r="r" t="t"/>
              <a:pathLst>
                <a:path extrusionOk="0" h="6658" w="4371">
                  <a:moveTo>
                    <a:pt x="4169" y="0"/>
                  </a:moveTo>
                  <a:cubicBezTo>
                    <a:pt x="4091" y="0"/>
                    <a:pt x="4018" y="43"/>
                    <a:pt x="4003" y="132"/>
                  </a:cubicBezTo>
                  <a:cubicBezTo>
                    <a:pt x="3836" y="632"/>
                    <a:pt x="3736" y="1132"/>
                    <a:pt x="3670" y="1666"/>
                  </a:cubicBezTo>
                  <a:cubicBezTo>
                    <a:pt x="3603" y="2166"/>
                    <a:pt x="3503" y="2667"/>
                    <a:pt x="3436" y="3200"/>
                  </a:cubicBezTo>
                  <a:cubicBezTo>
                    <a:pt x="3369" y="3434"/>
                    <a:pt x="3336" y="3701"/>
                    <a:pt x="3269" y="3968"/>
                  </a:cubicBezTo>
                  <a:cubicBezTo>
                    <a:pt x="3238" y="4215"/>
                    <a:pt x="3293" y="4576"/>
                    <a:pt x="2985" y="4576"/>
                  </a:cubicBezTo>
                  <a:cubicBezTo>
                    <a:pt x="2960" y="4576"/>
                    <a:pt x="2932" y="4573"/>
                    <a:pt x="2902" y="4568"/>
                  </a:cubicBezTo>
                  <a:cubicBezTo>
                    <a:pt x="2469" y="4501"/>
                    <a:pt x="2035" y="4268"/>
                    <a:pt x="1601" y="4101"/>
                  </a:cubicBezTo>
                  <a:cubicBezTo>
                    <a:pt x="1374" y="4039"/>
                    <a:pt x="1133" y="3964"/>
                    <a:pt x="895" y="3964"/>
                  </a:cubicBezTo>
                  <a:cubicBezTo>
                    <a:pt x="750" y="3964"/>
                    <a:pt x="606" y="3992"/>
                    <a:pt x="467" y="4068"/>
                  </a:cubicBezTo>
                  <a:cubicBezTo>
                    <a:pt x="167" y="4235"/>
                    <a:pt x="0" y="4568"/>
                    <a:pt x="134" y="4902"/>
                  </a:cubicBezTo>
                  <a:cubicBezTo>
                    <a:pt x="267" y="5269"/>
                    <a:pt x="701" y="5569"/>
                    <a:pt x="968" y="5802"/>
                  </a:cubicBezTo>
                  <a:cubicBezTo>
                    <a:pt x="1335" y="6103"/>
                    <a:pt x="1735" y="6403"/>
                    <a:pt x="2135" y="6636"/>
                  </a:cubicBezTo>
                  <a:cubicBezTo>
                    <a:pt x="2177" y="6650"/>
                    <a:pt x="2218" y="6658"/>
                    <a:pt x="2257" y="6658"/>
                  </a:cubicBezTo>
                  <a:cubicBezTo>
                    <a:pt x="2312" y="6658"/>
                    <a:pt x="2363" y="6642"/>
                    <a:pt x="2402" y="6603"/>
                  </a:cubicBezTo>
                  <a:cubicBezTo>
                    <a:pt x="2435" y="6570"/>
                    <a:pt x="2435" y="6536"/>
                    <a:pt x="2469" y="6503"/>
                  </a:cubicBezTo>
                  <a:cubicBezTo>
                    <a:pt x="2502" y="6403"/>
                    <a:pt x="2435" y="6303"/>
                    <a:pt x="2369" y="6269"/>
                  </a:cubicBezTo>
                  <a:cubicBezTo>
                    <a:pt x="2002" y="6002"/>
                    <a:pt x="1601" y="5736"/>
                    <a:pt x="1268" y="5435"/>
                  </a:cubicBezTo>
                  <a:cubicBezTo>
                    <a:pt x="1101" y="5302"/>
                    <a:pt x="934" y="5169"/>
                    <a:pt x="801" y="5002"/>
                  </a:cubicBezTo>
                  <a:cubicBezTo>
                    <a:pt x="634" y="4835"/>
                    <a:pt x="501" y="4535"/>
                    <a:pt x="868" y="4468"/>
                  </a:cubicBezTo>
                  <a:cubicBezTo>
                    <a:pt x="889" y="4466"/>
                    <a:pt x="911" y="4465"/>
                    <a:pt x="933" y="4465"/>
                  </a:cubicBezTo>
                  <a:cubicBezTo>
                    <a:pt x="1289" y="4465"/>
                    <a:pt x="1723" y="4705"/>
                    <a:pt x="2068" y="4768"/>
                  </a:cubicBezTo>
                  <a:cubicBezTo>
                    <a:pt x="2295" y="4810"/>
                    <a:pt x="2535" y="4838"/>
                    <a:pt x="2771" y="4838"/>
                  </a:cubicBezTo>
                  <a:cubicBezTo>
                    <a:pt x="2917" y="4838"/>
                    <a:pt x="3062" y="4827"/>
                    <a:pt x="3203" y="4802"/>
                  </a:cubicBezTo>
                  <a:cubicBezTo>
                    <a:pt x="3503" y="4768"/>
                    <a:pt x="3570" y="4568"/>
                    <a:pt x="3636" y="4335"/>
                  </a:cubicBezTo>
                  <a:cubicBezTo>
                    <a:pt x="3736" y="3868"/>
                    <a:pt x="3803" y="3401"/>
                    <a:pt x="3870" y="2934"/>
                  </a:cubicBezTo>
                  <a:cubicBezTo>
                    <a:pt x="3970" y="2467"/>
                    <a:pt x="4070" y="2033"/>
                    <a:pt x="4170" y="1599"/>
                  </a:cubicBezTo>
                  <a:cubicBezTo>
                    <a:pt x="4270" y="1132"/>
                    <a:pt x="4337" y="665"/>
                    <a:pt x="4370" y="198"/>
                  </a:cubicBezTo>
                  <a:cubicBezTo>
                    <a:pt x="4370" y="68"/>
                    <a:pt x="4266" y="0"/>
                    <a:pt x="4169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5684465" y="4055263"/>
              <a:ext cx="112976" cy="66751"/>
            </a:xfrm>
            <a:custGeom>
              <a:rect b="b" l="l" r="r" t="t"/>
              <a:pathLst>
                <a:path extrusionOk="0" h="4514" w="7640">
                  <a:moveTo>
                    <a:pt x="7533" y="0"/>
                  </a:moveTo>
                  <a:cubicBezTo>
                    <a:pt x="7524" y="0"/>
                    <a:pt x="7515" y="2"/>
                    <a:pt x="7506" y="7"/>
                  </a:cubicBezTo>
                  <a:cubicBezTo>
                    <a:pt x="5071" y="907"/>
                    <a:pt x="2569" y="1374"/>
                    <a:pt x="100" y="2108"/>
                  </a:cubicBezTo>
                  <a:cubicBezTo>
                    <a:pt x="34" y="2108"/>
                    <a:pt x="0" y="2308"/>
                    <a:pt x="34" y="2375"/>
                  </a:cubicBezTo>
                  <a:cubicBezTo>
                    <a:pt x="1183" y="3403"/>
                    <a:pt x="2880" y="4513"/>
                    <a:pt x="4529" y="4513"/>
                  </a:cubicBezTo>
                  <a:cubicBezTo>
                    <a:pt x="4699" y="4513"/>
                    <a:pt x="4869" y="4502"/>
                    <a:pt x="5037" y="4477"/>
                  </a:cubicBezTo>
                  <a:cubicBezTo>
                    <a:pt x="5871" y="4343"/>
                    <a:pt x="6405" y="3843"/>
                    <a:pt x="6738" y="3076"/>
                  </a:cubicBezTo>
                  <a:cubicBezTo>
                    <a:pt x="7172" y="2142"/>
                    <a:pt x="7439" y="1141"/>
                    <a:pt x="7639" y="140"/>
                  </a:cubicBezTo>
                  <a:cubicBezTo>
                    <a:pt x="7639" y="83"/>
                    <a:pt x="7589" y="0"/>
                    <a:pt x="753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5786064" y="3912320"/>
              <a:ext cx="34056" cy="30595"/>
            </a:xfrm>
            <a:custGeom>
              <a:rect b="b" l="l" r="r" t="t"/>
              <a:pathLst>
                <a:path extrusionOk="0" h="2069" w="2303">
                  <a:moveTo>
                    <a:pt x="1168" y="1068"/>
                  </a:moveTo>
                  <a:cubicBezTo>
                    <a:pt x="1179" y="1089"/>
                    <a:pt x="1190" y="1110"/>
                    <a:pt x="1200" y="1131"/>
                  </a:cubicBezTo>
                  <a:lnTo>
                    <a:pt x="1200" y="1131"/>
                  </a:lnTo>
                  <a:cubicBezTo>
                    <a:pt x="1182" y="1110"/>
                    <a:pt x="1168" y="1089"/>
                    <a:pt x="1168" y="1068"/>
                  </a:cubicBezTo>
                  <a:close/>
                  <a:moveTo>
                    <a:pt x="1426" y="1518"/>
                  </a:moveTo>
                  <a:lnTo>
                    <a:pt x="1426" y="1518"/>
                  </a:lnTo>
                  <a:cubicBezTo>
                    <a:pt x="1427" y="1518"/>
                    <a:pt x="1429" y="1523"/>
                    <a:pt x="1435" y="1535"/>
                  </a:cubicBezTo>
                  <a:cubicBezTo>
                    <a:pt x="1435" y="1541"/>
                    <a:pt x="1436" y="1548"/>
                    <a:pt x="1436" y="1554"/>
                  </a:cubicBezTo>
                  <a:lnTo>
                    <a:pt x="1436" y="1554"/>
                  </a:lnTo>
                  <a:cubicBezTo>
                    <a:pt x="1430" y="1537"/>
                    <a:pt x="1424" y="1518"/>
                    <a:pt x="1426" y="1518"/>
                  </a:cubicBezTo>
                  <a:close/>
                  <a:moveTo>
                    <a:pt x="935" y="0"/>
                  </a:moveTo>
                  <a:cubicBezTo>
                    <a:pt x="701" y="0"/>
                    <a:pt x="468" y="0"/>
                    <a:pt x="234" y="100"/>
                  </a:cubicBezTo>
                  <a:cubicBezTo>
                    <a:pt x="101" y="134"/>
                    <a:pt x="1" y="267"/>
                    <a:pt x="34" y="400"/>
                  </a:cubicBezTo>
                  <a:cubicBezTo>
                    <a:pt x="34" y="567"/>
                    <a:pt x="168" y="667"/>
                    <a:pt x="301" y="667"/>
                  </a:cubicBezTo>
                  <a:lnTo>
                    <a:pt x="401" y="667"/>
                  </a:lnTo>
                  <a:cubicBezTo>
                    <a:pt x="468" y="667"/>
                    <a:pt x="535" y="701"/>
                    <a:pt x="568" y="701"/>
                  </a:cubicBezTo>
                  <a:cubicBezTo>
                    <a:pt x="601" y="734"/>
                    <a:pt x="635" y="734"/>
                    <a:pt x="668" y="734"/>
                  </a:cubicBezTo>
                  <a:cubicBezTo>
                    <a:pt x="668" y="734"/>
                    <a:pt x="668" y="734"/>
                    <a:pt x="668" y="734"/>
                  </a:cubicBezTo>
                  <a:lnTo>
                    <a:pt x="668" y="734"/>
                  </a:lnTo>
                  <a:cubicBezTo>
                    <a:pt x="668" y="735"/>
                    <a:pt x="668" y="737"/>
                    <a:pt x="668" y="738"/>
                  </a:cubicBezTo>
                  <a:lnTo>
                    <a:pt x="668" y="738"/>
                  </a:lnTo>
                  <a:cubicBezTo>
                    <a:pt x="670" y="747"/>
                    <a:pt x="675" y="767"/>
                    <a:pt x="701" y="767"/>
                  </a:cubicBezTo>
                  <a:cubicBezTo>
                    <a:pt x="699" y="765"/>
                    <a:pt x="697" y="763"/>
                    <a:pt x="696" y="762"/>
                  </a:cubicBezTo>
                  <a:lnTo>
                    <a:pt x="696" y="762"/>
                  </a:lnTo>
                  <a:cubicBezTo>
                    <a:pt x="714" y="767"/>
                    <a:pt x="735" y="767"/>
                    <a:pt x="735" y="767"/>
                  </a:cubicBezTo>
                  <a:cubicBezTo>
                    <a:pt x="768" y="801"/>
                    <a:pt x="768" y="801"/>
                    <a:pt x="801" y="801"/>
                  </a:cubicBezTo>
                  <a:lnTo>
                    <a:pt x="868" y="834"/>
                  </a:lnTo>
                  <a:cubicBezTo>
                    <a:pt x="868" y="841"/>
                    <a:pt x="873" y="850"/>
                    <a:pt x="879" y="858"/>
                  </a:cubicBezTo>
                  <a:lnTo>
                    <a:pt x="879" y="858"/>
                  </a:lnTo>
                  <a:cubicBezTo>
                    <a:pt x="878" y="858"/>
                    <a:pt x="877" y="858"/>
                    <a:pt x="876" y="858"/>
                  </a:cubicBezTo>
                  <a:cubicBezTo>
                    <a:pt x="860" y="858"/>
                    <a:pt x="908" y="901"/>
                    <a:pt x="935" y="901"/>
                  </a:cubicBezTo>
                  <a:cubicBezTo>
                    <a:pt x="956" y="922"/>
                    <a:pt x="976" y="942"/>
                    <a:pt x="1005" y="963"/>
                  </a:cubicBezTo>
                  <a:lnTo>
                    <a:pt x="1005" y="963"/>
                  </a:lnTo>
                  <a:cubicBezTo>
                    <a:pt x="1004" y="963"/>
                    <a:pt x="1002" y="962"/>
                    <a:pt x="1002" y="962"/>
                  </a:cubicBezTo>
                  <a:cubicBezTo>
                    <a:pt x="997" y="962"/>
                    <a:pt x="1012" y="973"/>
                    <a:pt x="1068" y="1001"/>
                  </a:cubicBezTo>
                  <a:cubicBezTo>
                    <a:pt x="1043" y="988"/>
                    <a:pt x="1023" y="976"/>
                    <a:pt x="1005" y="963"/>
                  </a:cubicBezTo>
                  <a:lnTo>
                    <a:pt x="1005" y="963"/>
                  </a:lnTo>
                  <a:cubicBezTo>
                    <a:pt x="1018" y="967"/>
                    <a:pt x="1051" y="984"/>
                    <a:pt x="1068" y="1001"/>
                  </a:cubicBezTo>
                  <a:cubicBezTo>
                    <a:pt x="1068" y="1001"/>
                    <a:pt x="1102" y="1034"/>
                    <a:pt x="1102" y="1034"/>
                  </a:cubicBezTo>
                  <a:cubicBezTo>
                    <a:pt x="1147" y="1080"/>
                    <a:pt x="1177" y="1110"/>
                    <a:pt x="1202" y="1135"/>
                  </a:cubicBezTo>
                  <a:lnTo>
                    <a:pt x="1202" y="1135"/>
                  </a:lnTo>
                  <a:cubicBezTo>
                    <a:pt x="1258" y="1246"/>
                    <a:pt x="1319" y="1357"/>
                    <a:pt x="1402" y="1468"/>
                  </a:cubicBezTo>
                  <a:cubicBezTo>
                    <a:pt x="1402" y="1501"/>
                    <a:pt x="1435" y="1535"/>
                    <a:pt x="1435" y="1568"/>
                  </a:cubicBezTo>
                  <a:cubicBezTo>
                    <a:pt x="1437" y="1572"/>
                    <a:pt x="1439" y="1575"/>
                    <a:pt x="1440" y="1577"/>
                  </a:cubicBezTo>
                  <a:lnTo>
                    <a:pt x="1440" y="1577"/>
                  </a:lnTo>
                  <a:cubicBezTo>
                    <a:pt x="1449" y="1617"/>
                    <a:pt x="1469" y="1643"/>
                    <a:pt x="1469" y="1668"/>
                  </a:cubicBezTo>
                  <a:cubicBezTo>
                    <a:pt x="1516" y="1762"/>
                    <a:pt x="1563" y="1840"/>
                    <a:pt x="1634" y="1901"/>
                  </a:cubicBezTo>
                  <a:lnTo>
                    <a:pt x="1634" y="1901"/>
                  </a:lnTo>
                  <a:cubicBezTo>
                    <a:pt x="1654" y="1923"/>
                    <a:pt x="1669" y="1946"/>
                    <a:pt x="1669" y="1968"/>
                  </a:cubicBezTo>
                  <a:cubicBezTo>
                    <a:pt x="1735" y="2035"/>
                    <a:pt x="1802" y="2068"/>
                    <a:pt x="1902" y="2068"/>
                  </a:cubicBezTo>
                  <a:cubicBezTo>
                    <a:pt x="1969" y="2068"/>
                    <a:pt x="2036" y="2035"/>
                    <a:pt x="2102" y="1968"/>
                  </a:cubicBezTo>
                  <a:cubicBezTo>
                    <a:pt x="2117" y="1953"/>
                    <a:pt x="2132" y="1931"/>
                    <a:pt x="2144" y="1909"/>
                  </a:cubicBezTo>
                  <a:lnTo>
                    <a:pt x="2144" y="1909"/>
                  </a:lnTo>
                  <a:cubicBezTo>
                    <a:pt x="2254" y="1797"/>
                    <a:pt x="2303" y="1608"/>
                    <a:pt x="2303" y="1468"/>
                  </a:cubicBezTo>
                  <a:cubicBezTo>
                    <a:pt x="2303" y="1334"/>
                    <a:pt x="2303" y="1168"/>
                    <a:pt x="2236" y="1034"/>
                  </a:cubicBezTo>
                  <a:cubicBezTo>
                    <a:pt x="2202" y="867"/>
                    <a:pt x="2102" y="734"/>
                    <a:pt x="1969" y="601"/>
                  </a:cubicBezTo>
                  <a:cubicBezTo>
                    <a:pt x="1902" y="500"/>
                    <a:pt x="1836" y="434"/>
                    <a:pt x="1769" y="367"/>
                  </a:cubicBezTo>
                  <a:cubicBezTo>
                    <a:pt x="1635" y="234"/>
                    <a:pt x="1502" y="167"/>
                    <a:pt x="1335" y="100"/>
                  </a:cubicBezTo>
                  <a:cubicBezTo>
                    <a:pt x="1202" y="33"/>
                    <a:pt x="1068" y="33"/>
                    <a:pt x="93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5668436" y="3905695"/>
              <a:ext cx="34780" cy="21309"/>
            </a:xfrm>
            <a:custGeom>
              <a:rect b="b" l="l" r="r" t="t"/>
              <a:pathLst>
                <a:path extrusionOk="0" h="1441" w="2352">
                  <a:moveTo>
                    <a:pt x="98" y="1261"/>
                  </a:moveTo>
                  <a:cubicBezTo>
                    <a:pt x="104" y="1268"/>
                    <a:pt x="110" y="1275"/>
                    <a:pt x="117" y="1282"/>
                  </a:cubicBezTo>
                  <a:lnTo>
                    <a:pt x="117" y="1315"/>
                  </a:lnTo>
                  <a:cubicBezTo>
                    <a:pt x="111" y="1296"/>
                    <a:pt x="104" y="1278"/>
                    <a:pt x="98" y="1261"/>
                  </a:cubicBezTo>
                  <a:close/>
                  <a:moveTo>
                    <a:pt x="217" y="1349"/>
                  </a:moveTo>
                  <a:cubicBezTo>
                    <a:pt x="218" y="1350"/>
                    <a:pt x="220" y="1352"/>
                    <a:pt x="221" y="1353"/>
                  </a:cubicBezTo>
                  <a:lnTo>
                    <a:pt x="221" y="1353"/>
                  </a:lnTo>
                  <a:lnTo>
                    <a:pt x="184" y="1349"/>
                  </a:lnTo>
                  <a:close/>
                  <a:moveTo>
                    <a:pt x="1480" y="1"/>
                  </a:moveTo>
                  <a:cubicBezTo>
                    <a:pt x="1317" y="1"/>
                    <a:pt x="1159" y="24"/>
                    <a:pt x="1018" y="48"/>
                  </a:cubicBezTo>
                  <a:cubicBezTo>
                    <a:pt x="784" y="115"/>
                    <a:pt x="551" y="181"/>
                    <a:pt x="384" y="348"/>
                  </a:cubicBezTo>
                  <a:cubicBezTo>
                    <a:pt x="317" y="381"/>
                    <a:pt x="284" y="448"/>
                    <a:pt x="217" y="515"/>
                  </a:cubicBezTo>
                  <a:cubicBezTo>
                    <a:pt x="117" y="615"/>
                    <a:pt x="84" y="748"/>
                    <a:pt x="17" y="882"/>
                  </a:cubicBezTo>
                  <a:cubicBezTo>
                    <a:pt x="0" y="949"/>
                    <a:pt x="0" y="1024"/>
                    <a:pt x="17" y="1095"/>
                  </a:cubicBezTo>
                  <a:lnTo>
                    <a:pt x="17" y="1095"/>
                  </a:lnTo>
                  <a:cubicBezTo>
                    <a:pt x="19" y="1213"/>
                    <a:pt x="32" y="1327"/>
                    <a:pt x="150" y="1415"/>
                  </a:cubicBezTo>
                  <a:cubicBezTo>
                    <a:pt x="184" y="1432"/>
                    <a:pt x="225" y="1440"/>
                    <a:pt x="267" y="1440"/>
                  </a:cubicBezTo>
                  <a:cubicBezTo>
                    <a:pt x="309" y="1440"/>
                    <a:pt x="350" y="1432"/>
                    <a:pt x="384" y="1415"/>
                  </a:cubicBezTo>
                  <a:lnTo>
                    <a:pt x="451" y="1415"/>
                  </a:lnTo>
                  <a:cubicBezTo>
                    <a:pt x="451" y="1415"/>
                    <a:pt x="451" y="1413"/>
                    <a:pt x="451" y="1409"/>
                  </a:cubicBezTo>
                  <a:lnTo>
                    <a:pt x="451" y="1409"/>
                  </a:lnTo>
                  <a:cubicBezTo>
                    <a:pt x="521" y="1401"/>
                    <a:pt x="592" y="1378"/>
                    <a:pt x="651" y="1349"/>
                  </a:cubicBezTo>
                  <a:cubicBezTo>
                    <a:pt x="684" y="1315"/>
                    <a:pt x="751" y="1315"/>
                    <a:pt x="817" y="1282"/>
                  </a:cubicBezTo>
                  <a:cubicBezTo>
                    <a:pt x="884" y="1215"/>
                    <a:pt x="918" y="1182"/>
                    <a:pt x="984" y="1149"/>
                  </a:cubicBezTo>
                  <a:cubicBezTo>
                    <a:pt x="1051" y="1115"/>
                    <a:pt x="1118" y="1082"/>
                    <a:pt x="1184" y="1049"/>
                  </a:cubicBezTo>
                  <a:cubicBezTo>
                    <a:pt x="1218" y="1049"/>
                    <a:pt x="1251" y="1015"/>
                    <a:pt x="1251" y="982"/>
                  </a:cubicBezTo>
                  <a:cubicBezTo>
                    <a:pt x="1264" y="982"/>
                    <a:pt x="1286" y="977"/>
                    <a:pt x="1305" y="973"/>
                  </a:cubicBezTo>
                  <a:lnTo>
                    <a:pt x="1305" y="973"/>
                  </a:lnTo>
                  <a:cubicBezTo>
                    <a:pt x="1288" y="982"/>
                    <a:pt x="1275" y="991"/>
                    <a:pt x="1283" y="991"/>
                  </a:cubicBezTo>
                  <a:cubicBezTo>
                    <a:pt x="1287" y="991"/>
                    <a:pt x="1298" y="989"/>
                    <a:pt x="1318" y="982"/>
                  </a:cubicBezTo>
                  <a:cubicBezTo>
                    <a:pt x="1340" y="971"/>
                    <a:pt x="1344" y="967"/>
                    <a:pt x="1338" y="967"/>
                  </a:cubicBezTo>
                  <a:cubicBezTo>
                    <a:pt x="1332" y="967"/>
                    <a:pt x="1320" y="970"/>
                    <a:pt x="1305" y="973"/>
                  </a:cubicBezTo>
                  <a:lnTo>
                    <a:pt x="1305" y="973"/>
                  </a:lnTo>
                  <a:cubicBezTo>
                    <a:pt x="1326" y="961"/>
                    <a:pt x="1351" y="948"/>
                    <a:pt x="1351" y="948"/>
                  </a:cubicBezTo>
                  <a:cubicBezTo>
                    <a:pt x="1385" y="948"/>
                    <a:pt x="1418" y="948"/>
                    <a:pt x="1451" y="915"/>
                  </a:cubicBezTo>
                  <a:cubicBezTo>
                    <a:pt x="1518" y="915"/>
                    <a:pt x="1585" y="882"/>
                    <a:pt x="1651" y="882"/>
                  </a:cubicBezTo>
                  <a:lnTo>
                    <a:pt x="1751" y="848"/>
                  </a:lnTo>
                  <a:cubicBezTo>
                    <a:pt x="1774" y="848"/>
                    <a:pt x="1826" y="834"/>
                    <a:pt x="1838" y="834"/>
                  </a:cubicBezTo>
                  <a:cubicBezTo>
                    <a:pt x="1844" y="834"/>
                    <a:pt x="1840" y="837"/>
                    <a:pt x="1818" y="848"/>
                  </a:cubicBezTo>
                  <a:lnTo>
                    <a:pt x="1985" y="848"/>
                  </a:lnTo>
                  <a:cubicBezTo>
                    <a:pt x="2152" y="848"/>
                    <a:pt x="2285" y="715"/>
                    <a:pt x="2319" y="582"/>
                  </a:cubicBezTo>
                  <a:cubicBezTo>
                    <a:pt x="2352" y="448"/>
                    <a:pt x="2319" y="315"/>
                    <a:pt x="2185" y="215"/>
                  </a:cubicBezTo>
                  <a:cubicBezTo>
                    <a:pt x="2018" y="115"/>
                    <a:pt x="1852" y="48"/>
                    <a:pt x="1685" y="14"/>
                  </a:cubicBezTo>
                  <a:cubicBezTo>
                    <a:pt x="1616" y="5"/>
                    <a:pt x="1548" y="1"/>
                    <a:pt x="148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5563126" y="3702349"/>
              <a:ext cx="395122" cy="301635"/>
            </a:xfrm>
            <a:custGeom>
              <a:rect b="b" l="l" r="r" t="t"/>
              <a:pathLst>
                <a:path extrusionOk="0" h="20398" w="26720">
                  <a:moveTo>
                    <a:pt x="6588" y="0"/>
                  </a:moveTo>
                  <a:cubicBezTo>
                    <a:pt x="5700" y="0"/>
                    <a:pt x="4788" y="224"/>
                    <a:pt x="3970" y="590"/>
                  </a:cubicBezTo>
                  <a:cubicBezTo>
                    <a:pt x="2202" y="1358"/>
                    <a:pt x="0" y="3025"/>
                    <a:pt x="334" y="5227"/>
                  </a:cubicBezTo>
                  <a:cubicBezTo>
                    <a:pt x="501" y="6194"/>
                    <a:pt x="1201" y="6928"/>
                    <a:pt x="2069" y="7295"/>
                  </a:cubicBezTo>
                  <a:cubicBezTo>
                    <a:pt x="2536" y="7495"/>
                    <a:pt x="3003" y="7562"/>
                    <a:pt x="3436" y="7595"/>
                  </a:cubicBezTo>
                  <a:cubicBezTo>
                    <a:pt x="3136" y="7896"/>
                    <a:pt x="2903" y="8262"/>
                    <a:pt x="2769" y="8696"/>
                  </a:cubicBezTo>
                  <a:cubicBezTo>
                    <a:pt x="2436" y="9730"/>
                    <a:pt x="3003" y="10631"/>
                    <a:pt x="3937" y="11065"/>
                  </a:cubicBezTo>
                  <a:cubicBezTo>
                    <a:pt x="4728" y="11454"/>
                    <a:pt x="5571" y="11621"/>
                    <a:pt x="6420" y="11621"/>
                  </a:cubicBezTo>
                  <a:cubicBezTo>
                    <a:pt x="7826" y="11621"/>
                    <a:pt x="9248" y="11163"/>
                    <a:pt x="10475" y="10497"/>
                  </a:cubicBezTo>
                  <a:lnTo>
                    <a:pt x="10475" y="10497"/>
                  </a:lnTo>
                  <a:cubicBezTo>
                    <a:pt x="10441" y="10831"/>
                    <a:pt x="10608" y="11198"/>
                    <a:pt x="10875" y="11465"/>
                  </a:cubicBezTo>
                  <a:cubicBezTo>
                    <a:pt x="11501" y="12060"/>
                    <a:pt x="12597" y="12302"/>
                    <a:pt x="13419" y="12302"/>
                  </a:cubicBezTo>
                  <a:cubicBezTo>
                    <a:pt x="13473" y="12302"/>
                    <a:pt x="13525" y="12301"/>
                    <a:pt x="13577" y="12299"/>
                  </a:cubicBezTo>
                  <a:cubicBezTo>
                    <a:pt x="15078" y="12232"/>
                    <a:pt x="17013" y="11932"/>
                    <a:pt x="18380" y="11098"/>
                  </a:cubicBezTo>
                  <a:cubicBezTo>
                    <a:pt x="18380" y="11131"/>
                    <a:pt x="18380" y="11198"/>
                    <a:pt x="18380" y="11231"/>
                  </a:cubicBezTo>
                  <a:cubicBezTo>
                    <a:pt x="18414" y="11732"/>
                    <a:pt x="18447" y="12232"/>
                    <a:pt x="18514" y="12732"/>
                  </a:cubicBezTo>
                  <a:cubicBezTo>
                    <a:pt x="18647" y="13700"/>
                    <a:pt x="18847" y="14667"/>
                    <a:pt x="19081" y="15601"/>
                  </a:cubicBezTo>
                  <a:cubicBezTo>
                    <a:pt x="19348" y="16568"/>
                    <a:pt x="19648" y="17536"/>
                    <a:pt x="20048" y="18470"/>
                  </a:cubicBezTo>
                  <a:cubicBezTo>
                    <a:pt x="20315" y="19104"/>
                    <a:pt x="20582" y="19837"/>
                    <a:pt x="21116" y="20271"/>
                  </a:cubicBezTo>
                  <a:cubicBezTo>
                    <a:pt x="21116" y="20338"/>
                    <a:pt x="21182" y="20338"/>
                    <a:pt x="21216" y="20371"/>
                  </a:cubicBezTo>
                  <a:cubicBezTo>
                    <a:pt x="21244" y="20390"/>
                    <a:pt x="21271" y="20398"/>
                    <a:pt x="21297" y="20398"/>
                  </a:cubicBezTo>
                  <a:cubicBezTo>
                    <a:pt x="21364" y="20398"/>
                    <a:pt x="21416" y="20343"/>
                    <a:pt x="21416" y="20271"/>
                  </a:cubicBezTo>
                  <a:cubicBezTo>
                    <a:pt x="22483" y="18903"/>
                    <a:pt x="23484" y="17436"/>
                    <a:pt x="24351" y="15935"/>
                  </a:cubicBezTo>
                  <a:cubicBezTo>
                    <a:pt x="25185" y="14467"/>
                    <a:pt x="26186" y="12799"/>
                    <a:pt x="26486" y="11131"/>
                  </a:cubicBezTo>
                  <a:cubicBezTo>
                    <a:pt x="26720" y="9897"/>
                    <a:pt x="26319" y="8696"/>
                    <a:pt x="25252" y="8029"/>
                  </a:cubicBezTo>
                  <a:cubicBezTo>
                    <a:pt x="24776" y="7743"/>
                    <a:pt x="24224" y="7588"/>
                    <a:pt x="23676" y="7588"/>
                  </a:cubicBezTo>
                  <a:cubicBezTo>
                    <a:pt x="23265" y="7588"/>
                    <a:pt x="22855" y="7676"/>
                    <a:pt x="22483" y="7862"/>
                  </a:cubicBezTo>
                  <a:cubicBezTo>
                    <a:pt x="21816" y="6161"/>
                    <a:pt x="21015" y="4260"/>
                    <a:pt x="19248" y="3526"/>
                  </a:cubicBezTo>
                  <a:cubicBezTo>
                    <a:pt x="18797" y="3334"/>
                    <a:pt x="18314" y="3244"/>
                    <a:pt x="17826" y="3244"/>
                  </a:cubicBezTo>
                  <a:cubicBezTo>
                    <a:pt x="16364" y="3244"/>
                    <a:pt x="14869" y="4051"/>
                    <a:pt x="14144" y="5327"/>
                  </a:cubicBezTo>
                  <a:cubicBezTo>
                    <a:pt x="13744" y="4660"/>
                    <a:pt x="13143" y="4026"/>
                    <a:pt x="12710" y="3559"/>
                  </a:cubicBezTo>
                  <a:cubicBezTo>
                    <a:pt x="11942" y="2725"/>
                    <a:pt x="11075" y="1991"/>
                    <a:pt x="10174" y="1358"/>
                  </a:cubicBezTo>
                  <a:cubicBezTo>
                    <a:pt x="9240" y="690"/>
                    <a:pt x="8240" y="157"/>
                    <a:pt x="7072" y="23"/>
                  </a:cubicBezTo>
                  <a:cubicBezTo>
                    <a:pt x="6912" y="8"/>
                    <a:pt x="6750" y="0"/>
                    <a:pt x="658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5755486" y="4079025"/>
              <a:ext cx="36525" cy="42440"/>
            </a:xfrm>
            <a:custGeom>
              <a:rect b="b" l="l" r="r" t="t"/>
              <a:pathLst>
                <a:path extrusionOk="0" h="2870" w="2470">
                  <a:moveTo>
                    <a:pt x="2469" y="1"/>
                  </a:moveTo>
                  <a:cubicBezTo>
                    <a:pt x="1569" y="168"/>
                    <a:pt x="801" y="668"/>
                    <a:pt x="368" y="1569"/>
                  </a:cubicBezTo>
                  <a:cubicBezTo>
                    <a:pt x="168" y="1969"/>
                    <a:pt x="34" y="2436"/>
                    <a:pt x="1" y="2870"/>
                  </a:cubicBezTo>
                  <a:cubicBezTo>
                    <a:pt x="67" y="2870"/>
                    <a:pt x="168" y="2870"/>
                    <a:pt x="234" y="2836"/>
                  </a:cubicBezTo>
                  <a:cubicBezTo>
                    <a:pt x="1068" y="2736"/>
                    <a:pt x="1602" y="2202"/>
                    <a:pt x="1935" y="1469"/>
                  </a:cubicBezTo>
                  <a:cubicBezTo>
                    <a:pt x="2169" y="1002"/>
                    <a:pt x="2336" y="501"/>
                    <a:pt x="2469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18"/>
          <p:cNvSpPr txBox="1"/>
          <p:nvPr/>
        </p:nvSpPr>
        <p:spPr>
          <a:xfrm>
            <a:off x="461675" y="2027475"/>
            <a:ext cx="18993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18"/>
          <p:cNvSpPr txBox="1"/>
          <p:nvPr/>
        </p:nvSpPr>
        <p:spPr>
          <a:xfrm>
            <a:off x="6523875" y="1082538"/>
            <a:ext cx="22764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Streamlit</a:t>
            </a:r>
            <a:endParaRPr b="1" sz="3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18"/>
          <p:cNvSpPr txBox="1"/>
          <p:nvPr/>
        </p:nvSpPr>
        <p:spPr>
          <a:xfrm>
            <a:off x="529400" y="3369502"/>
            <a:ext cx="13860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AWS</a:t>
            </a:r>
            <a:endParaRPr b="1" sz="3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18"/>
          <p:cNvSpPr txBox="1"/>
          <p:nvPr/>
        </p:nvSpPr>
        <p:spPr>
          <a:xfrm>
            <a:off x="167751" y="1082550"/>
            <a:ext cx="25824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Tweepy </a:t>
            </a:r>
            <a:endParaRPr b="1" sz="36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(123K Tweets)</a:t>
            </a:r>
            <a:endParaRPr b="1" sz="2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18"/>
          <p:cNvSpPr txBox="1"/>
          <p:nvPr/>
        </p:nvSpPr>
        <p:spPr>
          <a:xfrm>
            <a:off x="6632100" y="3000350"/>
            <a:ext cx="23832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MongoDb       (Cloud)  </a:t>
            </a:r>
            <a:endParaRPr b="1" sz="36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6" name="Google Shape;366;p18"/>
          <p:cNvGrpSpPr/>
          <p:nvPr/>
        </p:nvGrpSpPr>
        <p:grpSpPr>
          <a:xfrm>
            <a:off x="2706271" y="3415220"/>
            <a:ext cx="1269699" cy="1247695"/>
            <a:chOff x="2706271" y="3415220"/>
            <a:chExt cx="1269699" cy="1247695"/>
          </a:xfrm>
        </p:grpSpPr>
        <p:sp>
          <p:nvSpPr>
            <p:cNvPr id="367" name="Google Shape;367;p18"/>
            <p:cNvSpPr/>
            <p:nvPr/>
          </p:nvSpPr>
          <p:spPr>
            <a:xfrm>
              <a:off x="2706271" y="3415220"/>
              <a:ext cx="1269699" cy="1247695"/>
            </a:xfrm>
            <a:custGeom>
              <a:rect b="b" l="l" r="r" t="t"/>
              <a:pathLst>
                <a:path extrusionOk="0" h="84375" w="85863">
                  <a:moveTo>
                    <a:pt x="39905" y="1"/>
                  </a:moveTo>
                  <a:cubicBezTo>
                    <a:pt x="21915" y="1"/>
                    <a:pt x="10898" y="10751"/>
                    <a:pt x="5872" y="28715"/>
                  </a:cubicBezTo>
                  <a:cubicBezTo>
                    <a:pt x="1" y="49730"/>
                    <a:pt x="11109" y="65941"/>
                    <a:pt x="20082" y="72146"/>
                  </a:cubicBezTo>
                  <a:cubicBezTo>
                    <a:pt x="29022" y="78317"/>
                    <a:pt x="40763" y="78617"/>
                    <a:pt x="44633" y="78917"/>
                  </a:cubicBezTo>
                  <a:cubicBezTo>
                    <a:pt x="45142" y="78961"/>
                    <a:pt x="45648" y="78980"/>
                    <a:pt x="46143" y="78980"/>
                  </a:cubicBezTo>
                  <a:cubicBezTo>
                    <a:pt x="49412" y="78980"/>
                    <a:pt x="52205" y="78150"/>
                    <a:pt x="52205" y="78150"/>
                  </a:cubicBezTo>
                  <a:cubicBezTo>
                    <a:pt x="52205" y="78150"/>
                    <a:pt x="57542" y="82953"/>
                    <a:pt x="67482" y="84088"/>
                  </a:cubicBezTo>
                  <a:cubicBezTo>
                    <a:pt x="69219" y="84291"/>
                    <a:pt x="70782" y="84375"/>
                    <a:pt x="72179" y="84375"/>
                  </a:cubicBezTo>
                  <a:cubicBezTo>
                    <a:pt x="78803" y="84375"/>
                    <a:pt x="81692" y="82487"/>
                    <a:pt x="81692" y="82486"/>
                  </a:cubicBezTo>
                  <a:lnTo>
                    <a:pt x="81692" y="82486"/>
                  </a:lnTo>
                  <a:cubicBezTo>
                    <a:pt x="81692" y="82486"/>
                    <a:pt x="81680" y="82487"/>
                    <a:pt x="81655" y="82487"/>
                  </a:cubicBezTo>
                  <a:cubicBezTo>
                    <a:pt x="81298" y="82487"/>
                    <a:pt x="78367" y="82370"/>
                    <a:pt x="72753" y="78784"/>
                  </a:cubicBezTo>
                  <a:cubicBezTo>
                    <a:pt x="66715" y="74914"/>
                    <a:pt x="65481" y="72112"/>
                    <a:pt x="65481" y="72112"/>
                  </a:cubicBezTo>
                  <a:cubicBezTo>
                    <a:pt x="65481" y="72112"/>
                    <a:pt x="76922" y="66708"/>
                    <a:pt x="81392" y="47862"/>
                  </a:cubicBezTo>
                  <a:cubicBezTo>
                    <a:pt x="85862" y="29048"/>
                    <a:pt x="73353" y="5231"/>
                    <a:pt x="49570" y="928"/>
                  </a:cubicBezTo>
                  <a:cubicBezTo>
                    <a:pt x="46148" y="304"/>
                    <a:pt x="42928" y="1"/>
                    <a:pt x="3990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3175836" y="3892580"/>
              <a:ext cx="148984" cy="225036"/>
            </a:xfrm>
            <a:custGeom>
              <a:rect b="b" l="l" r="r" t="t"/>
              <a:pathLst>
                <a:path extrusionOk="0" h="15218" w="10075">
                  <a:moveTo>
                    <a:pt x="1769" y="1"/>
                  </a:moveTo>
                  <a:lnTo>
                    <a:pt x="1769" y="1"/>
                  </a:lnTo>
                  <a:cubicBezTo>
                    <a:pt x="1902" y="1502"/>
                    <a:pt x="2036" y="3036"/>
                    <a:pt x="1835" y="4537"/>
                  </a:cubicBezTo>
                  <a:cubicBezTo>
                    <a:pt x="1635" y="6038"/>
                    <a:pt x="1102" y="7540"/>
                    <a:pt x="1" y="8607"/>
                  </a:cubicBezTo>
                  <a:cubicBezTo>
                    <a:pt x="901" y="9608"/>
                    <a:pt x="2269" y="10108"/>
                    <a:pt x="3603" y="10241"/>
                  </a:cubicBezTo>
                  <a:cubicBezTo>
                    <a:pt x="4552" y="10340"/>
                    <a:pt x="6976" y="15217"/>
                    <a:pt x="8391" y="15217"/>
                  </a:cubicBezTo>
                  <a:cubicBezTo>
                    <a:pt x="8419" y="15217"/>
                    <a:pt x="8446" y="15216"/>
                    <a:pt x="8474" y="15212"/>
                  </a:cubicBezTo>
                  <a:cubicBezTo>
                    <a:pt x="9041" y="15145"/>
                    <a:pt x="8273" y="10375"/>
                    <a:pt x="8941" y="9975"/>
                  </a:cubicBezTo>
                  <a:cubicBezTo>
                    <a:pt x="9508" y="9608"/>
                    <a:pt x="9574" y="8807"/>
                    <a:pt x="9641" y="8140"/>
                  </a:cubicBezTo>
                  <a:cubicBezTo>
                    <a:pt x="9941" y="6072"/>
                    <a:pt x="10075" y="3470"/>
                    <a:pt x="9875" y="1402"/>
                  </a:cubicBezTo>
                  <a:lnTo>
                    <a:pt x="9875" y="1402"/>
                  </a:lnTo>
                  <a:cubicBezTo>
                    <a:pt x="9140" y="1550"/>
                    <a:pt x="8415" y="1621"/>
                    <a:pt x="7699" y="1621"/>
                  </a:cubicBezTo>
                  <a:cubicBezTo>
                    <a:pt x="5685" y="1621"/>
                    <a:pt x="3748" y="1061"/>
                    <a:pt x="1902" y="101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3675491" y="3850807"/>
              <a:ext cx="180053" cy="233258"/>
            </a:xfrm>
            <a:custGeom>
              <a:rect b="b" l="l" r="r" t="t"/>
              <a:pathLst>
                <a:path extrusionOk="0" h="15774" w="12176">
                  <a:moveTo>
                    <a:pt x="6551" y="1"/>
                  </a:moveTo>
                  <a:cubicBezTo>
                    <a:pt x="6482" y="1"/>
                    <a:pt x="6410" y="28"/>
                    <a:pt x="6338" y="91"/>
                  </a:cubicBezTo>
                  <a:cubicBezTo>
                    <a:pt x="5905" y="457"/>
                    <a:pt x="5671" y="1191"/>
                    <a:pt x="5471" y="1692"/>
                  </a:cubicBezTo>
                  <a:cubicBezTo>
                    <a:pt x="5071" y="2659"/>
                    <a:pt x="4737" y="3626"/>
                    <a:pt x="4404" y="4594"/>
                  </a:cubicBezTo>
                  <a:cubicBezTo>
                    <a:pt x="3970" y="5828"/>
                    <a:pt x="3603" y="7062"/>
                    <a:pt x="3270" y="8296"/>
                  </a:cubicBezTo>
                  <a:cubicBezTo>
                    <a:pt x="2903" y="7763"/>
                    <a:pt x="2469" y="7296"/>
                    <a:pt x="2069" y="6895"/>
                  </a:cubicBezTo>
                  <a:cubicBezTo>
                    <a:pt x="1829" y="6679"/>
                    <a:pt x="965" y="5892"/>
                    <a:pt x="439" y="5892"/>
                  </a:cubicBezTo>
                  <a:cubicBezTo>
                    <a:pt x="234" y="5892"/>
                    <a:pt x="81" y="6011"/>
                    <a:pt x="34" y="6328"/>
                  </a:cubicBezTo>
                  <a:cubicBezTo>
                    <a:pt x="1" y="6562"/>
                    <a:pt x="101" y="6829"/>
                    <a:pt x="134" y="7096"/>
                  </a:cubicBezTo>
                  <a:cubicBezTo>
                    <a:pt x="234" y="7462"/>
                    <a:pt x="368" y="7829"/>
                    <a:pt x="468" y="8163"/>
                  </a:cubicBezTo>
                  <a:cubicBezTo>
                    <a:pt x="701" y="8763"/>
                    <a:pt x="1001" y="9330"/>
                    <a:pt x="1268" y="9964"/>
                  </a:cubicBezTo>
                  <a:cubicBezTo>
                    <a:pt x="1802" y="11265"/>
                    <a:pt x="2669" y="12299"/>
                    <a:pt x="2002" y="13767"/>
                  </a:cubicBezTo>
                  <a:cubicBezTo>
                    <a:pt x="2002" y="13767"/>
                    <a:pt x="2002" y="13800"/>
                    <a:pt x="2002" y="13800"/>
                  </a:cubicBezTo>
                  <a:cubicBezTo>
                    <a:pt x="1969" y="13800"/>
                    <a:pt x="1902" y="13867"/>
                    <a:pt x="1935" y="13900"/>
                  </a:cubicBezTo>
                  <a:cubicBezTo>
                    <a:pt x="2302" y="14501"/>
                    <a:pt x="3036" y="14868"/>
                    <a:pt x="3637" y="15168"/>
                  </a:cubicBezTo>
                  <a:cubicBezTo>
                    <a:pt x="4304" y="15468"/>
                    <a:pt x="5038" y="15668"/>
                    <a:pt x="5771" y="15735"/>
                  </a:cubicBezTo>
                  <a:cubicBezTo>
                    <a:pt x="5938" y="15768"/>
                    <a:pt x="6138" y="15768"/>
                    <a:pt x="6305" y="15768"/>
                  </a:cubicBezTo>
                  <a:cubicBezTo>
                    <a:pt x="6358" y="15768"/>
                    <a:pt x="6428" y="15774"/>
                    <a:pt x="6500" y="15774"/>
                  </a:cubicBezTo>
                  <a:cubicBezTo>
                    <a:pt x="6609" y="15774"/>
                    <a:pt x="6725" y="15762"/>
                    <a:pt x="6805" y="15702"/>
                  </a:cubicBezTo>
                  <a:cubicBezTo>
                    <a:pt x="6906" y="15635"/>
                    <a:pt x="6906" y="15568"/>
                    <a:pt x="6839" y="15535"/>
                  </a:cubicBezTo>
                  <a:lnTo>
                    <a:pt x="6872" y="15535"/>
                  </a:lnTo>
                  <a:cubicBezTo>
                    <a:pt x="7039" y="14801"/>
                    <a:pt x="7206" y="14067"/>
                    <a:pt x="7306" y="13333"/>
                  </a:cubicBezTo>
                  <a:cubicBezTo>
                    <a:pt x="7373" y="13000"/>
                    <a:pt x="7439" y="12633"/>
                    <a:pt x="7473" y="12299"/>
                  </a:cubicBezTo>
                  <a:cubicBezTo>
                    <a:pt x="7606" y="12166"/>
                    <a:pt x="7706" y="12032"/>
                    <a:pt x="7840" y="11899"/>
                  </a:cubicBezTo>
                  <a:cubicBezTo>
                    <a:pt x="8106" y="11599"/>
                    <a:pt x="8373" y="11299"/>
                    <a:pt x="8607" y="10965"/>
                  </a:cubicBezTo>
                  <a:cubicBezTo>
                    <a:pt x="9140" y="10298"/>
                    <a:pt x="9674" y="9631"/>
                    <a:pt x="10208" y="8930"/>
                  </a:cubicBezTo>
                  <a:cubicBezTo>
                    <a:pt x="10708" y="8263"/>
                    <a:pt x="11242" y="7529"/>
                    <a:pt x="11642" y="6762"/>
                  </a:cubicBezTo>
                  <a:cubicBezTo>
                    <a:pt x="11809" y="6495"/>
                    <a:pt x="12176" y="5928"/>
                    <a:pt x="11942" y="5628"/>
                  </a:cubicBezTo>
                  <a:cubicBezTo>
                    <a:pt x="11858" y="5532"/>
                    <a:pt x="11757" y="5496"/>
                    <a:pt x="11651" y="5496"/>
                  </a:cubicBezTo>
                  <a:cubicBezTo>
                    <a:pt x="11462" y="5496"/>
                    <a:pt x="11258" y="5609"/>
                    <a:pt x="11109" y="5695"/>
                  </a:cubicBezTo>
                  <a:cubicBezTo>
                    <a:pt x="10408" y="6195"/>
                    <a:pt x="9741" y="6695"/>
                    <a:pt x="9140" y="7262"/>
                  </a:cubicBezTo>
                  <a:cubicBezTo>
                    <a:pt x="9407" y="6829"/>
                    <a:pt x="9641" y="6362"/>
                    <a:pt x="9908" y="5928"/>
                  </a:cubicBezTo>
                  <a:cubicBezTo>
                    <a:pt x="10375" y="5094"/>
                    <a:pt x="10908" y="4227"/>
                    <a:pt x="11142" y="3293"/>
                  </a:cubicBezTo>
                  <a:cubicBezTo>
                    <a:pt x="11209" y="2993"/>
                    <a:pt x="11309" y="2526"/>
                    <a:pt x="11042" y="2325"/>
                  </a:cubicBezTo>
                  <a:cubicBezTo>
                    <a:pt x="10966" y="2272"/>
                    <a:pt x="10888" y="2250"/>
                    <a:pt x="10811" y="2250"/>
                  </a:cubicBezTo>
                  <a:cubicBezTo>
                    <a:pt x="10550" y="2250"/>
                    <a:pt x="10296" y="2504"/>
                    <a:pt x="10141" y="2659"/>
                  </a:cubicBezTo>
                  <a:cubicBezTo>
                    <a:pt x="9441" y="3259"/>
                    <a:pt x="7873" y="5695"/>
                    <a:pt x="7739" y="5895"/>
                  </a:cubicBezTo>
                  <a:cubicBezTo>
                    <a:pt x="7973" y="5428"/>
                    <a:pt x="8340" y="4460"/>
                    <a:pt x="8573" y="4027"/>
                  </a:cubicBezTo>
                  <a:cubicBezTo>
                    <a:pt x="9040" y="3126"/>
                    <a:pt x="9474" y="2192"/>
                    <a:pt x="9607" y="1191"/>
                  </a:cubicBezTo>
                  <a:cubicBezTo>
                    <a:pt x="9641" y="891"/>
                    <a:pt x="9708" y="457"/>
                    <a:pt x="9374" y="291"/>
                  </a:cubicBezTo>
                  <a:cubicBezTo>
                    <a:pt x="9331" y="273"/>
                    <a:pt x="9287" y="266"/>
                    <a:pt x="9243" y="266"/>
                  </a:cubicBezTo>
                  <a:cubicBezTo>
                    <a:pt x="8948" y="266"/>
                    <a:pt x="8648" y="617"/>
                    <a:pt x="8473" y="791"/>
                  </a:cubicBezTo>
                  <a:cubicBezTo>
                    <a:pt x="7773" y="1458"/>
                    <a:pt x="6238" y="5027"/>
                    <a:pt x="6138" y="5161"/>
                  </a:cubicBezTo>
                  <a:cubicBezTo>
                    <a:pt x="6272" y="4694"/>
                    <a:pt x="6839" y="2659"/>
                    <a:pt x="6939" y="2192"/>
                  </a:cubicBezTo>
                  <a:cubicBezTo>
                    <a:pt x="7072" y="1625"/>
                    <a:pt x="7206" y="924"/>
                    <a:pt x="6972" y="391"/>
                  </a:cubicBezTo>
                  <a:cubicBezTo>
                    <a:pt x="6899" y="196"/>
                    <a:pt x="6737" y="1"/>
                    <a:pt x="6551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2944513" y="4011583"/>
              <a:ext cx="849912" cy="585230"/>
            </a:xfrm>
            <a:custGeom>
              <a:rect b="b" l="l" r="r" t="t"/>
              <a:pathLst>
                <a:path extrusionOk="0" h="39576" w="57475">
                  <a:moveTo>
                    <a:pt x="15812" y="0"/>
                  </a:moveTo>
                  <a:cubicBezTo>
                    <a:pt x="15762" y="0"/>
                    <a:pt x="15712" y="9"/>
                    <a:pt x="15678" y="25"/>
                  </a:cubicBezTo>
                  <a:cubicBezTo>
                    <a:pt x="13677" y="1526"/>
                    <a:pt x="11575" y="2894"/>
                    <a:pt x="9407" y="4128"/>
                  </a:cubicBezTo>
                  <a:cubicBezTo>
                    <a:pt x="7406" y="5262"/>
                    <a:pt x="5337" y="6263"/>
                    <a:pt x="3603" y="7831"/>
                  </a:cubicBezTo>
                  <a:cubicBezTo>
                    <a:pt x="2836" y="8531"/>
                    <a:pt x="2202" y="9365"/>
                    <a:pt x="1835" y="10333"/>
                  </a:cubicBezTo>
                  <a:cubicBezTo>
                    <a:pt x="1435" y="11500"/>
                    <a:pt x="1301" y="12734"/>
                    <a:pt x="1134" y="13935"/>
                  </a:cubicBezTo>
                  <a:cubicBezTo>
                    <a:pt x="801" y="16437"/>
                    <a:pt x="534" y="18972"/>
                    <a:pt x="334" y="21474"/>
                  </a:cubicBezTo>
                  <a:cubicBezTo>
                    <a:pt x="134" y="24476"/>
                    <a:pt x="0" y="27478"/>
                    <a:pt x="67" y="30480"/>
                  </a:cubicBezTo>
                  <a:cubicBezTo>
                    <a:pt x="67" y="30694"/>
                    <a:pt x="216" y="30801"/>
                    <a:pt x="379" y="30801"/>
                  </a:cubicBezTo>
                  <a:cubicBezTo>
                    <a:pt x="419" y="30801"/>
                    <a:pt x="461" y="30794"/>
                    <a:pt x="501" y="30781"/>
                  </a:cubicBezTo>
                  <a:cubicBezTo>
                    <a:pt x="1301" y="31981"/>
                    <a:pt x="2202" y="33082"/>
                    <a:pt x="3403" y="33916"/>
                  </a:cubicBezTo>
                  <a:cubicBezTo>
                    <a:pt x="4604" y="34817"/>
                    <a:pt x="6038" y="35451"/>
                    <a:pt x="7506" y="35784"/>
                  </a:cubicBezTo>
                  <a:cubicBezTo>
                    <a:pt x="7541" y="35793"/>
                    <a:pt x="7572" y="35797"/>
                    <a:pt x="7600" y="35797"/>
                  </a:cubicBezTo>
                  <a:cubicBezTo>
                    <a:pt x="7675" y="35797"/>
                    <a:pt x="7724" y="35766"/>
                    <a:pt x="7773" y="35717"/>
                  </a:cubicBezTo>
                  <a:cubicBezTo>
                    <a:pt x="7798" y="35726"/>
                    <a:pt x="7823" y="35730"/>
                    <a:pt x="7847" y="35730"/>
                  </a:cubicBezTo>
                  <a:cubicBezTo>
                    <a:pt x="7918" y="35730"/>
                    <a:pt x="7981" y="35692"/>
                    <a:pt x="8006" y="35617"/>
                  </a:cubicBezTo>
                  <a:cubicBezTo>
                    <a:pt x="8640" y="33382"/>
                    <a:pt x="8907" y="31014"/>
                    <a:pt x="9140" y="28646"/>
                  </a:cubicBezTo>
                  <a:lnTo>
                    <a:pt x="9140" y="28646"/>
                  </a:lnTo>
                  <a:cubicBezTo>
                    <a:pt x="9107" y="29213"/>
                    <a:pt x="9107" y="29780"/>
                    <a:pt x="9140" y="30347"/>
                  </a:cubicBezTo>
                  <a:cubicBezTo>
                    <a:pt x="9140" y="31448"/>
                    <a:pt x="9207" y="32582"/>
                    <a:pt x="9340" y="33683"/>
                  </a:cubicBezTo>
                  <a:cubicBezTo>
                    <a:pt x="9374" y="34183"/>
                    <a:pt x="9440" y="34683"/>
                    <a:pt x="9540" y="35184"/>
                  </a:cubicBezTo>
                  <a:cubicBezTo>
                    <a:pt x="9574" y="35484"/>
                    <a:pt x="9607" y="35818"/>
                    <a:pt x="9707" y="36084"/>
                  </a:cubicBezTo>
                  <a:cubicBezTo>
                    <a:pt x="9741" y="36151"/>
                    <a:pt x="9741" y="36218"/>
                    <a:pt x="9841" y="36285"/>
                  </a:cubicBezTo>
                  <a:cubicBezTo>
                    <a:pt x="9841" y="36318"/>
                    <a:pt x="9874" y="36318"/>
                    <a:pt x="9907" y="36351"/>
                  </a:cubicBezTo>
                  <a:cubicBezTo>
                    <a:pt x="9907" y="36351"/>
                    <a:pt x="9941" y="36351"/>
                    <a:pt x="9941" y="36385"/>
                  </a:cubicBezTo>
                  <a:cubicBezTo>
                    <a:pt x="9974" y="36385"/>
                    <a:pt x="9974" y="36418"/>
                    <a:pt x="10007" y="36418"/>
                  </a:cubicBezTo>
                  <a:cubicBezTo>
                    <a:pt x="13310" y="38820"/>
                    <a:pt x="17913" y="39220"/>
                    <a:pt x="21883" y="39487"/>
                  </a:cubicBezTo>
                  <a:cubicBezTo>
                    <a:pt x="22898" y="39546"/>
                    <a:pt x="23914" y="39576"/>
                    <a:pt x="24928" y="39576"/>
                  </a:cubicBezTo>
                  <a:cubicBezTo>
                    <a:pt x="28480" y="39576"/>
                    <a:pt x="32023" y="39213"/>
                    <a:pt x="35526" y="38486"/>
                  </a:cubicBezTo>
                  <a:cubicBezTo>
                    <a:pt x="35559" y="38620"/>
                    <a:pt x="35592" y="38753"/>
                    <a:pt x="35659" y="38886"/>
                  </a:cubicBezTo>
                  <a:cubicBezTo>
                    <a:pt x="35704" y="38975"/>
                    <a:pt x="35774" y="39012"/>
                    <a:pt x="35847" y="39012"/>
                  </a:cubicBezTo>
                  <a:cubicBezTo>
                    <a:pt x="35993" y="39012"/>
                    <a:pt x="36148" y="38864"/>
                    <a:pt x="36126" y="38686"/>
                  </a:cubicBezTo>
                  <a:cubicBezTo>
                    <a:pt x="35893" y="37452"/>
                    <a:pt x="35559" y="36218"/>
                    <a:pt x="35392" y="34950"/>
                  </a:cubicBezTo>
                  <a:cubicBezTo>
                    <a:pt x="35192" y="33616"/>
                    <a:pt x="35092" y="32282"/>
                    <a:pt x="35025" y="30947"/>
                  </a:cubicBezTo>
                  <a:cubicBezTo>
                    <a:pt x="34859" y="28379"/>
                    <a:pt x="34725" y="25844"/>
                    <a:pt x="34592" y="23275"/>
                  </a:cubicBezTo>
                  <a:cubicBezTo>
                    <a:pt x="34558" y="22375"/>
                    <a:pt x="34525" y="21441"/>
                    <a:pt x="34458" y="20540"/>
                  </a:cubicBezTo>
                  <a:lnTo>
                    <a:pt x="34458" y="20540"/>
                  </a:lnTo>
                  <a:cubicBezTo>
                    <a:pt x="35859" y="21674"/>
                    <a:pt x="37327" y="22708"/>
                    <a:pt x="38928" y="23609"/>
                  </a:cubicBezTo>
                  <a:cubicBezTo>
                    <a:pt x="40906" y="24743"/>
                    <a:pt x="43137" y="25852"/>
                    <a:pt x="45468" y="25852"/>
                  </a:cubicBezTo>
                  <a:cubicBezTo>
                    <a:pt x="45810" y="25852"/>
                    <a:pt x="46154" y="25828"/>
                    <a:pt x="46500" y="25777"/>
                  </a:cubicBezTo>
                  <a:cubicBezTo>
                    <a:pt x="48902" y="25443"/>
                    <a:pt x="50703" y="23709"/>
                    <a:pt x="51937" y="21741"/>
                  </a:cubicBezTo>
                  <a:cubicBezTo>
                    <a:pt x="52671" y="20607"/>
                    <a:pt x="53138" y="19306"/>
                    <a:pt x="53639" y="18072"/>
                  </a:cubicBezTo>
                  <a:cubicBezTo>
                    <a:pt x="54206" y="16737"/>
                    <a:pt x="54706" y="15370"/>
                    <a:pt x="55173" y="13969"/>
                  </a:cubicBezTo>
                  <a:cubicBezTo>
                    <a:pt x="55707" y="12401"/>
                    <a:pt x="56307" y="10866"/>
                    <a:pt x="56674" y="9232"/>
                  </a:cubicBezTo>
                  <a:cubicBezTo>
                    <a:pt x="57041" y="7664"/>
                    <a:pt x="57475" y="5863"/>
                    <a:pt x="57341" y="4228"/>
                  </a:cubicBezTo>
                  <a:cubicBezTo>
                    <a:pt x="57317" y="4082"/>
                    <a:pt x="57203" y="3989"/>
                    <a:pt x="57091" y="3989"/>
                  </a:cubicBezTo>
                  <a:cubicBezTo>
                    <a:pt x="57051" y="3989"/>
                    <a:pt x="57010" y="4001"/>
                    <a:pt x="56974" y="4028"/>
                  </a:cubicBezTo>
                  <a:cubicBezTo>
                    <a:pt x="56941" y="3995"/>
                    <a:pt x="56908" y="3995"/>
                    <a:pt x="56841" y="3995"/>
                  </a:cubicBezTo>
                  <a:cubicBezTo>
                    <a:pt x="54773" y="3828"/>
                    <a:pt x="53072" y="3194"/>
                    <a:pt x="51404" y="1927"/>
                  </a:cubicBezTo>
                  <a:cubicBezTo>
                    <a:pt x="51364" y="1873"/>
                    <a:pt x="51302" y="1847"/>
                    <a:pt x="51241" y="1847"/>
                  </a:cubicBezTo>
                  <a:cubicBezTo>
                    <a:pt x="51149" y="1847"/>
                    <a:pt x="51057" y="1907"/>
                    <a:pt x="51037" y="2027"/>
                  </a:cubicBezTo>
                  <a:cubicBezTo>
                    <a:pt x="50236" y="4829"/>
                    <a:pt x="49235" y="7664"/>
                    <a:pt x="48135" y="10366"/>
                  </a:cubicBezTo>
                  <a:cubicBezTo>
                    <a:pt x="47334" y="12301"/>
                    <a:pt x="46433" y="14169"/>
                    <a:pt x="45333" y="15937"/>
                  </a:cubicBezTo>
                  <a:cubicBezTo>
                    <a:pt x="44832" y="15403"/>
                    <a:pt x="44232" y="14936"/>
                    <a:pt x="43732" y="14469"/>
                  </a:cubicBezTo>
                  <a:cubicBezTo>
                    <a:pt x="42964" y="13735"/>
                    <a:pt x="42230" y="12968"/>
                    <a:pt x="41530" y="12167"/>
                  </a:cubicBezTo>
                  <a:cubicBezTo>
                    <a:pt x="40029" y="10533"/>
                    <a:pt x="38628" y="8832"/>
                    <a:pt x="37327" y="7064"/>
                  </a:cubicBezTo>
                  <a:cubicBezTo>
                    <a:pt x="36226" y="5596"/>
                    <a:pt x="35392" y="3895"/>
                    <a:pt x="33624" y="3161"/>
                  </a:cubicBezTo>
                  <a:cubicBezTo>
                    <a:pt x="31523" y="2227"/>
                    <a:pt x="29255" y="1526"/>
                    <a:pt x="27086" y="759"/>
                  </a:cubicBezTo>
                  <a:cubicBezTo>
                    <a:pt x="27053" y="726"/>
                    <a:pt x="27020" y="692"/>
                    <a:pt x="26953" y="692"/>
                  </a:cubicBezTo>
                  <a:cubicBezTo>
                    <a:pt x="26619" y="692"/>
                    <a:pt x="26286" y="759"/>
                    <a:pt x="25986" y="826"/>
                  </a:cubicBezTo>
                  <a:cubicBezTo>
                    <a:pt x="25652" y="859"/>
                    <a:pt x="25318" y="893"/>
                    <a:pt x="24985" y="959"/>
                  </a:cubicBezTo>
                  <a:cubicBezTo>
                    <a:pt x="24351" y="1026"/>
                    <a:pt x="23751" y="1159"/>
                    <a:pt x="23150" y="1293"/>
                  </a:cubicBezTo>
                  <a:cubicBezTo>
                    <a:pt x="23122" y="1279"/>
                    <a:pt x="23090" y="1272"/>
                    <a:pt x="23057" y="1272"/>
                  </a:cubicBezTo>
                  <a:cubicBezTo>
                    <a:pt x="22931" y="1272"/>
                    <a:pt x="22790" y="1368"/>
                    <a:pt x="22817" y="1526"/>
                  </a:cubicBezTo>
                  <a:cubicBezTo>
                    <a:pt x="23150" y="2927"/>
                    <a:pt x="23484" y="4362"/>
                    <a:pt x="23484" y="5796"/>
                  </a:cubicBezTo>
                  <a:cubicBezTo>
                    <a:pt x="23350" y="5262"/>
                    <a:pt x="23184" y="4762"/>
                    <a:pt x="23017" y="4228"/>
                  </a:cubicBezTo>
                  <a:cubicBezTo>
                    <a:pt x="22883" y="3795"/>
                    <a:pt x="22717" y="3328"/>
                    <a:pt x="22550" y="2894"/>
                  </a:cubicBezTo>
                  <a:cubicBezTo>
                    <a:pt x="22416" y="2460"/>
                    <a:pt x="22316" y="2027"/>
                    <a:pt x="22083" y="1660"/>
                  </a:cubicBezTo>
                  <a:cubicBezTo>
                    <a:pt x="22083" y="1593"/>
                    <a:pt x="22049" y="1526"/>
                    <a:pt x="21949" y="1526"/>
                  </a:cubicBezTo>
                  <a:cubicBezTo>
                    <a:pt x="21730" y="1537"/>
                    <a:pt x="21512" y="1542"/>
                    <a:pt x="21294" y="1542"/>
                  </a:cubicBezTo>
                  <a:cubicBezTo>
                    <a:pt x="19393" y="1542"/>
                    <a:pt x="17561" y="1133"/>
                    <a:pt x="15945" y="25"/>
                  </a:cubicBezTo>
                  <a:cubicBezTo>
                    <a:pt x="15912" y="9"/>
                    <a:pt x="15862" y="0"/>
                    <a:pt x="15812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3201978" y="3892580"/>
              <a:ext cx="121849" cy="77265"/>
            </a:xfrm>
            <a:custGeom>
              <a:rect b="b" l="l" r="r" t="t"/>
              <a:pathLst>
                <a:path extrusionOk="0" h="5225" w="8240">
                  <a:moveTo>
                    <a:pt x="1" y="1"/>
                  </a:moveTo>
                  <a:cubicBezTo>
                    <a:pt x="67" y="901"/>
                    <a:pt x="168" y="1802"/>
                    <a:pt x="168" y="2703"/>
                  </a:cubicBezTo>
                  <a:cubicBezTo>
                    <a:pt x="468" y="3036"/>
                    <a:pt x="801" y="3303"/>
                    <a:pt x="1168" y="3570"/>
                  </a:cubicBezTo>
                  <a:cubicBezTo>
                    <a:pt x="2536" y="4537"/>
                    <a:pt x="4204" y="5138"/>
                    <a:pt x="5905" y="5205"/>
                  </a:cubicBezTo>
                  <a:cubicBezTo>
                    <a:pt x="6065" y="5218"/>
                    <a:pt x="6225" y="5225"/>
                    <a:pt x="6385" y="5225"/>
                  </a:cubicBezTo>
                  <a:cubicBezTo>
                    <a:pt x="6991" y="5225"/>
                    <a:pt x="7593" y="5129"/>
                    <a:pt x="8173" y="4971"/>
                  </a:cubicBezTo>
                  <a:cubicBezTo>
                    <a:pt x="8240" y="3737"/>
                    <a:pt x="8207" y="2503"/>
                    <a:pt x="8107" y="1402"/>
                  </a:cubicBezTo>
                  <a:cubicBezTo>
                    <a:pt x="7372" y="1550"/>
                    <a:pt x="6647" y="1621"/>
                    <a:pt x="5931" y="1621"/>
                  </a:cubicBezTo>
                  <a:cubicBezTo>
                    <a:pt x="3917" y="1621"/>
                    <a:pt x="1980" y="1061"/>
                    <a:pt x="134" y="1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3109739" y="3768223"/>
              <a:ext cx="73523" cy="59165"/>
            </a:xfrm>
            <a:custGeom>
              <a:rect b="b" l="l" r="r" t="t"/>
              <a:pathLst>
                <a:path extrusionOk="0" h="4001" w="4972">
                  <a:moveTo>
                    <a:pt x="1548" y="0"/>
                  </a:moveTo>
                  <a:cubicBezTo>
                    <a:pt x="1172" y="0"/>
                    <a:pt x="813" y="110"/>
                    <a:pt x="535" y="372"/>
                  </a:cubicBezTo>
                  <a:cubicBezTo>
                    <a:pt x="134" y="739"/>
                    <a:pt x="1" y="1306"/>
                    <a:pt x="101" y="1806"/>
                  </a:cubicBezTo>
                  <a:cubicBezTo>
                    <a:pt x="168" y="2306"/>
                    <a:pt x="468" y="2773"/>
                    <a:pt x="868" y="3107"/>
                  </a:cubicBezTo>
                  <a:cubicBezTo>
                    <a:pt x="1514" y="3712"/>
                    <a:pt x="2392" y="4000"/>
                    <a:pt x="3280" y="4000"/>
                  </a:cubicBezTo>
                  <a:cubicBezTo>
                    <a:pt x="3860" y="4000"/>
                    <a:pt x="4444" y="3878"/>
                    <a:pt x="4971" y="3641"/>
                  </a:cubicBezTo>
                  <a:lnTo>
                    <a:pt x="4471" y="1773"/>
                  </a:lnTo>
                  <a:cubicBezTo>
                    <a:pt x="3904" y="1272"/>
                    <a:pt x="3370" y="672"/>
                    <a:pt x="2703" y="305"/>
                  </a:cubicBezTo>
                  <a:cubicBezTo>
                    <a:pt x="2346" y="118"/>
                    <a:pt x="1938" y="0"/>
                    <a:pt x="1548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3149308" y="3615639"/>
              <a:ext cx="263321" cy="329850"/>
            </a:xfrm>
            <a:custGeom>
              <a:rect b="b" l="l" r="r" t="t"/>
              <a:pathLst>
                <a:path extrusionOk="0" h="22306" w="17807">
                  <a:moveTo>
                    <a:pt x="10467" y="1"/>
                  </a:moveTo>
                  <a:cubicBezTo>
                    <a:pt x="9087" y="1"/>
                    <a:pt x="7683" y="240"/>
                    <a:pt x="6298" y="517"/>
                  </a:cubicBezTo>
                  <a:cubicBezTo>
                    <a:pt x="4539" y="875"/>
                    <a:pt x="2781" y="1297"/>
                    <a:pt x="991" y="1379"/>
                  </a:cubicBezTo>
                  <a:lnTo>
                    <a:pt x="991" y="1379"/>
                  </a:lnTo>
                  <a:cubicBezTo>
                    <a:pt x="1014" y="1269"/>
                    <a:pt x="1037" y="1160"/>
                    <a:pt x="1061" y="1050"/>
                  </a:cubicBezTo>
                  <a:lnTo>
                    <a:pt x="1061" y="1050"/>
                  </a:lnTo>
                  <a:lnTo>
                    <a:pt x="861" y="1384"/>
                  </a:lnTo>
                  <a:cubicBezTo>
                    <a:pt x="904" y="1382"/>
                    <a:pt x="948" y="1381"/>
                    <a:pt x="991" y="1379"/>
                  </a:cubicBezTo>
                  <a:lnTo>
                    <a:pt x="991" y="1379"/>
                  </a:lnTo>
                  <a:cubicBezTo>
                    <a:pt x="0" y="6151"/>
                    <a:pt x="157" y="11165"/>
                    <a:pt x="1461" y="15861"/>
                  </a:cubicBezTo>
                  <a:cubicBezTo>
                    <a:pt x="1728" y="16862"/>
                    <a:pt x="2062" y="17863"/>
                    <a:pt x="2595" y="18797"/>
                  </a:cubicBezTo>
                  <a:cubicBezTo>
                    <a:pt x="3917" y="20974"/>
                    <a:pt x="6468" y="22305"/>
                    <a:pt x="8996" y="22305"/>
                  </a:cubicBezTo>
                  <a:cubicBezTo>
                    <a:pt x="9721" y="22305"/>
                    <a:pt x="10443" y="22196"/>
                    <a:pt x="11135" y="21965"/>
                  </a:cubicBezTo>
                  <a:cubicBezTo>
                    <a:pt x="13737" y="21098"/>
                    <a:pt x="15671" y="18797"/>
                    <a:pt x="16639" y="16228"/>
                  </a:cubicBezTo>
                  <a:cubicBezTo>
                    <a:pt x="17639" y="13693"/>
                    <a:pt x="17806" y="10891"/>
                    <a:pt x="17773" y="8156"/>
                  </a:cubicBezTo>
                  <a:cubicBezTo>
                    <a:pt x="17740" y="6254"/>
                    <a:pt x="17373" y="4286"/>
                    <a:pt x="16305" y="2752"/>
                  </a:cubicBezTo>
                  <a:cubicBezTo>
                    <a:pt x="15238" y="1217"/>
                    <a:pt x="13637" y="317"/>
                    <a:pt x="11802" y="83"/>
                  </a:cubicBezTo>
                  <a:cubicBezTo>
                    <a:pt x="11361" y="26"/>
                    <a:pt x="10915" y="1"/>
                    <a:pt x="10467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3258700" y="3756764"/>
              <a:ext cx="27638" cy="37131"/>
            </a:xfrm>
            <a:custGeom>
              <a:rect b="b" l="l" r="r" t="t"/>
              <a:pathLst>
                <a:path extrusionOk="0" h="2511" w="1869">
                  <a:moveTo>
                    <a:pt x="907" y="0"/>
                  </a:moveTo>
                  <a:cubicBezTo>
                    <a:pt x="769" y="0"/>
                    <a:pt x="621" y="53"/>
                    <a:pt x="468" y="179"/>
                  </a:cubicBezTo>
                  <a:cubicBezTo>
                    <a:pt x="334" y="313"/>
                    <a:pt x="234" y="446"/>
                    <a:pt x="168" y="613"/>
                  </a:cubicBezTo>
                  <a:cubicBezTo>
                    <a:pt x="134" y="680"/>
                    <a:pt x="134" y="713"/>
                    <a:pt x="134" y="746"/>
                  </a:cubicBezTo>
                  <a:cubicBezTo>
                    <a:pt x="1" y="1147"/>
                    <a:pt x="1" y="1680"/>
                    <a:pt x="168" y="2047"/>
                  </a:cubicBezTo>
                  <a:cubicBezTo>
                    <a:pt x="334" y="2368"/>
                    <a:pt x="609" y="2511"/>
                    <a:pt x="890" y="2511"/>
                  </a:cubicBezTo>
                  <a:cubicBezTo>
                    <a:pt x="1341" y="2511"/>
                    <a:pt x="1807" y="2143"/>
                    <a:pt x="1869" y="1547"/>
                  </a:cubicBezTo>
                  <a:cubicBezTo>
                    <a:pt x="1869" y="1280"/>
                    <a:pt x="1835" y="1013"/>
                    <a:pt x="1735" y="780"/>
                  </a:cubicBezTo>
                  <a:cubicBezTo>
                    <a:pt x="1589" y="390"/>
                    <a:pt x="1283" y="0"/>
                    <a:pt x="90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3343546" y="3755699"/>
              <a:ext cx="26159" cy="34233"/>
            </a:xfrm>
            <a:custGeom>
              <a:rect b="b" l="l" r="r" t="t"/>
              <a:pathLst>
                <a:path extrusionOk="0" h="2315" w="1769">
                  <a:moveTo>
                    <a:pt x="839" y="0"/>
                  </a:moveTo>
                  <a:cubicBezTo>
                    <a:pt x="711" y="0"/>
                    <a:pt x="575" y="45"/>
                    <a:pt x="434" y="151"/>
                  </a:cubicBezTo>
                  <a:cubicBezTo>
                    <a:pt x="334" y="285"/>
                    <a:pt x="234" y="418"/>
                    <a:pt x="167" y="585"/>
                  </a:cubicBezTo>
                  <a:cubicBezTo>
                    <a:pt x="167" y="618"/>
                    <a:pt x="134" y="652"/>
                    <a:pt x="134" y="685"/>
                  </a:cubicBezTo>
                  <a:cubicBezTo>
                    <a:pt x="0" y="1052"/>
                    <a:pt x="0" y="1552"/>
                    <a:pt x="200" y="1886"/>
                  </a:cubicBezTo>
                  <a:cubicBezTo>
                    <a:pt x="342" y="2183"/>
                    <a:pt x="594" y="2315"/>
                    <a:pt x="854" y="2315"/>
                  </a:cubicBezTo>
                  <a:cubicBezTo>
                    <a:pt x="1265" y="2315"/>
                    <a:pt x="1694" y="1984"/>
                    <a:pt x="1735" y="1452"/>
                  </a:cubicBezTo>
                  <a:cubicBezTo>
                    <a:pt x="1768" y="1185"/>
                    <a:pt x="1701" y="952"/>
                    <a:pt x="1601" y="718"/>
                  </a:cubicBezTo>
                  <a:cubicBezTo>
                    <a:pt x="1479" y="350"/>
                    <a:pt x="1194" y="0"/>
                    <a:pt x="83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3115743" y="3559065"/>
              <a:ext cx="351144" cy="233288"/>
            </a:xfrm>
            <a:custGeom>
              <a:rect b="b" l="l" r="r" t="t"/>
              <a:pathLst>
                <a:path extrusionOk="0" h="15776" w="23746">
                  <a:moveTo>
                    <a:pt x="16042" y="1"/>
                  </a:moveTo>
                  <a:cubicBezTo>
                    <a:pt x="13677" y="1"/>
                    <a:pt x="11350" y="558"/>
                    <a:pt x="9202" y="1474"/>
                  </a:cubicBezTo>
                  <a:cubicBezTo>
                    <a:pt x="8134" y="1908"/>
                    <a:pt x="7100" y="2475"/>
                    <a:pt x="6100" y="3075"/>
                  </a:cubicBezTo>
                  <a:cubicBezTo>
                    <a:pt x="5633" y="3375"/>
                    <a:pt x="5166" y="3709"/>
                    <a:pt x="4732" y="4009"/>
                  </a:cubicBezTo>
                  <a:cubicBezTo>
                    <a:pt x="4632" y="4109"/>
                    <a:pt x="4532" y="4176"/>
                    <a:pt x="4432" y="4243"/>
                  </a:cubicBezTo>
                  <a:cubicBezTo>
                    <a:pt x="4298" y="3709"/>
                    <a:pt x="4031" y="3209"/>
                    <a:pt x="3831" y="2742"/>
                  </a:cubicBezTo>
                  <a:cubicBezTo>
                    <a:pt x="3564" y="2108"/>
                    <a:pt x="3298" y="1474"/>
                    <a:pt x="2997" y="874"/>
                  </a:cubicBezTo>
                  <a:cubicBezTo>
                    <a:pt x="2953" y="785"/>
                    <a:pt x="2863" y="742"/>
                    <a:pt x="2774" y="742"/>
                  </a:cubicBezTo>
                  <a:cubicBezTo>
                    <a:pt x="2661" y="742"/>
                    <a:pt x="2549" y="810"/>
                    <a:pt x="2530" y="940"/>
                  </a:cubicBezTo>
                  <a:cubicBezTo>
                    <a:pt x="2397" y="1507"/>
                    <a:pt x="2364" y="2108"/>
                    <a:pt x="2430" y="2675"/>
                  </a:cubicBezTo>
                  <a:cubicBezTo>
                    <a:pt x="2464" y="2975"/>
                    <a:pt x="2530" y="3242"/>
                    <a:pt x="2597" y="3542"/>
                  </a:cubicBezTo>
                  <a:cubicBezTo>
                    <a:pt x="2630" y="3676"/>
                    <a:pt x="2697" y="3809"/>
                    <a:pt x="2764" y="3942"/>
                  </a:cubicBezTo>
                  <a:cubicBezTo>
                    <a:pt x="2497" y="3742"/>
                    <a:pt x="2197" y="3609"/>
                    <a:pt x="1897" y="3475"/>
                  </a:cubicBezTo>
                  <a:cubicBezTo>
                    <a:pt x="1396" y="3275"/>
                    <a:pt x="929" y="3175"/>
                    <a:pt x="396" y="3075"/>
                  </a:cubicBezTo>
                  <a:cubicBezTo>
                    <a:pt x="381" y="3072"/>
                    <a:pt x="366" y="3071"/>
                    <a:pt x="351" y="3071"/>
                  </a:cubicBezTo>
                  <a:cubicBezTo>
                    <a:pt x="191" y="3071"/>
                    <a:pt x="1" y="3226"/>
                    <a:pt x="62" y="3409"/>
                  </a:cubicBezTo>
                  <a:cubicBezTo>
                    <a:pt x="362" y="4243"/>
                    <a:pt x="863" y="4977"/>
                    <a:pt x="1563" y="5510"/>
                  </a:cubicBezTo>
                  <a:cubicBezTo>
                    <a:pt x="1496" y="5744"/>
                    <a:pt x="1496" y="5977"/>
                    <a:pt x="1463" y="6211"/>
                  </a:cubicBezTo>
                  <a:cubicBezTo>
                    <a:pt x="1396" y="6644"/>
                    <a:pt x="1363" y="7111"/>
                    <a:pt x="1330" y="7545"/>
                  </a:cubicBezTo>
                  <a:cubicBezTo>
                    <a:pt x="1296" y="8512"/>
                    <a:pt x="1330" y="9480"/>
                    <a:pt x="1430" y="10447"/>
                  </a:cubicBezTo>
                  <a:cubicBezTo>
                    <a:pt x="1496" y="11381"/>
                    <a:pt x="1663" y="12282"/>
                    <a:pt x="1897" y="13182"/>
                  </a:cubicBezTo>
                  <a:cubicBezTo>
                    <a:pt x="2130" y="14050"/>
                    <a:pt x="2364" y="14984"/>
                    <a:pt x="2864" y="15751"/>
                  </a:cubicBezTo>
                  <a:cubicBezTo>
                    <a:pt x="2881" y="15768"/>
                    <a:pt x="2931" y="15776"/>
                    <a:pt x="2981" y="15776"/>
                  </a:cubicBezTo>
                  <a:cubicBezTo>
                    <a:pt x="3031" y="15776"/>
                    <a:pt x="3081" y="15768"/>
                    <a:pt x="3097" y="15751"/>
                  </a:cubicBezTo>
                  <a:cubicBezTo>
                    <a:pt x="3665" y="15150"/>
                    <a:pt x="3931" y="14083"/>
                    <a:pt x="4165" y="13316"/>
                  </a:cubicBezTo>
                  <a:cubicBezTo>
                    <a:pt x="4465" y="12348"/>
                    <a:pt x="4732" y="11381"/>
                    <a:pt x="4899" y="10380"/>
                  </a:cubicBezTo>
                  <a:cubicBezTo>
                    <a:pt x="5032" y="9446"/>
                    <a:pt x="5099" y="8479"/>
                    <a:pt x="5099" y="7512"/>
                  </a:cubicBezTo>
                  <a:cubicBezTo>
                    <a:pt x="5066" y="7045"/>
                    <a:pt x="5066" y="6578"/>
                    <a:pt x="4999" y="6111"/>
                  </a:cubicBezTo>
                  <a:lnTo>
                    <a:pt x="4999" y="6111"/>
                  </a:lnTo>
                  <a:cubicBezTo>
                    <a:pt x="5966" y="6744"/>
                    <a:pt x="7134" y="7011"/>
                    <a:pt x="8268" y="7345"/>
                  </a:cubicBezTo>
                  <a:cubicBezTo>
                    <a:pt x="9936" y="7812"/>
                    <a:pt x="11604" y="8179"/>
                    <a:pt x="13305" y="8412"/>
                  </a:cubicBezTo>
                  <a:cubicBezTo>
                    <a:pt x="14343" y="8558"/>
                    <a:pt x="15381" y="8638"/>
                    <a:pt x="16419" y="8638"/>
                  </a:cubicBezTo>
                  <a:cubicBezTo>
                    <a:pt x="17049" y="8638"/>
                    <a:pt x="17679" y="8609"/>
                    <a:pt x="18308" y="8546"/>
                  </a:cubicBezTo>
                  <a:cubicBezTo>
                    <a:pt x="19076" y="8446"/>
                    <a:pt x="19876" y="8312"/>
                    <a:pt x="20610" y="8045"/>
                  </a:cubicBezTo>
                  <a:cubicBezTo>
                    <a:pt x="21077" y="7879"/>
                    <a:pt x="21577" y="7678"/>
                    <a:pt x="22011" y="7345"/>
                  </a:cubicBezTo>
                  <a:cubicBezTo>
                    <a:pt x="22178" y="7211"/>
                    <a:pt x="22578" y="6845"/>
                    <a:pt x="22545" y="6578"/>
                  </a:cubicBezTo>
                  <a:cubicBezTo>
                    <a:pt x="22511" y="6311"/>
                    <a:pt x="22044" y="6077"/>
                    <a:pt x="21878" y="5944"/>
                  </a:cubicBezTo>
                  <a:cubicBezTo>
                    <a:pt x="21544" y="5744"/>
                    <a:pt x="21177" y="5610"/>
                    <a:pt x="20810" y="5477"/>
                  </a:cubicBezTo>
                  <a:cubicBezTo>
                    <a:pt x="21277" y="5377"/>
                    <a:pt x="21711" y="5277"/>
                    <a:pt x="22144" y="5110"/>
                  </a:cubicBezTo>
                  <a:cubicBezTo>
                    <a:pt x="22645" y="4910"/>
                    <a:pt x="23178" y="4710"/>
                    <a:pt x="23612" y="4409"/>
                  </a:cubicBezTo>
                  <a:cubicBezTo>
                    <a:pt x="23746" y="4309"/>
                    <a:pt x="23712" y="4109"/>
                    <a:pt x="23545" y="4109"/>
                  </a:cubicBezTo>
                  <a:cubicBezTo>
                    <a:pt x="22978" y="4043"/>
                    <a:pt x="22411" y="3909"/>
                    <a:pt x="21878" y="3842"/>
                  </a:cubicBezTo>
                  <a:cubicBezTo>
                    <a:pt x="21511" y="3776"/>
                    <a:pt x="21144" y="3742"/>
                    <a:pt x="20777" y="3709"/>
                  </a:cubicBezTo>
                  <a:cubicBezTo>
                    <a:pt x="20944" y="3642"/>
                    <a:pt x="21110" y="3576"/>
                    <a:pt x="21277" y="3475"/>
                  </a:cubicBezTo>
                  <a:cubicBezTo>
                    <a:pt x="21777" y="3242"/>
                    <a:pt x="22812" y="2675"/>
                    <a:pt x="22411" y="2008"/>
                  </a:cubicBezTo>
                  <a:cubicBezTo>
                    <a:pt x="21911" y="1207"/>
                    <a:pt x="20743" y="740"/>
                    <a:pt x="19909" y="507"/>
                  </a:cubicBezTo>
                  <a:cubicBezTo>
                    <a:pt x="18775" y="173"/>
                    <a:pt x="17574" y="40"/>
                    <a:pt x="16440" y="6"/>
                  </a:cubicBezTo>
                  <a:cubicBezTo>
                    <a:pt x="16307" y="3"/>
                    <a:pt x="16174" y="1"/>
                    <a:pt x="16042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3240941" y="3719250"/>
              <a:ext cx="37516" cy="27327"/>
            </a:xfrm>
            <a:custGeom>
              <a:rect b="b" l="l" r="r" t="t"/>
              <a:pathLst>
                <a:path extrusionOk="0" h="1848" w="2537">
                  <a:moveTo>
                    <a:pt x="1887" y="1"/>
                  </a:moveTo>
                  <a:cubicBezTo>
                    <a:pt x="1847" y="1"/>
                    <a:pt x="1808" y="5"/>
                    <a:pt x="1769" y="14"/>
                  </a:cubicBezTo>
                  <a:cubicBezTo>
                    <a:pt x="1669" y="48"/>
                    <a:pt x="1569" y="81"/>
                    <a:pt x="1469" y="114"/>
                  </a:cubicBezTo>
                  <a:cubicBezTo>
                    <a:pt x="1269" y="181"/>
                    <a:pt x="1068" y="281"/>
                    <a:pt x="902" y="381"/>
                  </a:cubicBezTo>
                  <a:cubicBezTo>
                    <a:pt x="535" y="648"/>
                    <a:pt x="234" y="982"/>
                    <a:pt x="68" y="1382"/>
                  </a:cubicBezTo>
                  <a:cubicBezTo>
                    <a:pt x="1" y="1549"/>
                    <a:pt x="1" y="1716"/>
                    <a:pt x="168" y="1816"/>
                  </a:cubicBezTo>
                  <a:cubicBezTo>
                    <a:pt x="210" y="1837"/>
                    <a:pt x="259" y="1848"/>
                    <a:pt x="308" y="1848"/>
                  </a:cubicBezTo>
                  <a:cubicBezTo>
                    <a:pt x="415" y="1848"/>
                    <a:pt x="522" y="1796"/>
                    <a:pt x="568" y="1682"/>
                  </a:cubicBezTo>
                  <a:cubicBezTo>
                    <a:pt x="601" y="1649"/>
                    <a:pt x="635" y="1616"/>
                    <a:pt x="668" y="1582"/>
                  </a:cubicBezTo>
                  <a:cubicBezTo>
                    <a:pt x="668" y="1554"/>
                    <a:pt x="668" y="1550"/>
                    <a:pt x="688" y="1549"/>
                  </a:cubicBezTo>
                  <a:lnTo>
                    <a:pt x="688" y="1549"/>
                  </a:lnTo>
                  <a:cubicBezTo>
                    <a:pt x="686" y="1554"/>
                    <a:pt x="686" y="1558"/>
                    <a:pt x="689" y="1558"/>
                  </a:cubicBezTo>
                  <a:cubicBezTo>
                    <a:pt x="691" y="1558"/>
                    <a:pt x="695" y="1555"/>
                    <a:pt x="701" y="1549"/>
                  </a:cubicBezTo>
                  <a:cubicBezTo>
                    <a:pt x="696" y="1549"/>
                    <a:pt x="691" y="1549"/>
                    <a:pt x="688" y="1549"/>
                  </a:cubicBezTo>
                  <a:lnTo>
                    <a:pt x="688" y="1549"/>
                  </a:lnTo>
                  <a:cubicBezTo>
                    <a:pt x="691" y="1536"/>
                    <a:pt x="701" y="1515"/>
                    <a:pt x="701" y="1515"/>
                  </a:cubicBezTo>
                  <a:cubicBezTo>
                    <a:pt x="768" y="1449"/>
                    <a:pt x="835" y="1382"/>
                    <a:pt x="902" y="1315"/>
                  </a:cubicBezTo>
                  <a:cubicBezTo>
                    <a:pt x="935" y="1282"/>
                    <a:pt x="935" y="1249"/>
                    <a:pt x="968" y="1249"/>
                  </a:cubicBezTo>
                  <a:cubicBezTo>
                    <a:pt x="1002" y="1215"/>
                    <a:pt x="1035" y="1215"/>
                    <a:pt x="1035" y="1182"/>
                  </a:cubicBezTo>
                  <a:cubicBezTo>
                    <a:pt x="1135" y="1149"/>
                    <a:pt x="1202" y="1082"/>
                    <a:pt x="1269" y="1048"/>
                  </a:cubicBezTo>
                  <a:cubicBezTo>
                    <a:pt x="1335" y="982"/>
                    <a:pt x="1435" y="948"/>
                    <a:pt x="1502" y="915"/>
                  </a:cubicBezTo>
                  <a:cubicBezTo>
                    <a:pt x="1535" y="915"/>
                    <a:pt x="1535" y="882"/>
                    <a:pt x="1569" y="882"/>
                  </a:cubicBezTo>
                  <a:cubicBezTo>
                    <a:pt x="1569" y="882"/>
                    <a:pt x="1669" y="848"/>
                    <a:pt x="1702" y="848"/>
                  </a:cubicBezTo>
                  <a:cubicBezTo>
                    <a:pt x="1769" y="815"/>
                    <a:pt x="1869" y="782"/>
                    <a:pt x="1969" y="782"/>
                  </a:cubicBezTo>
                  <a:cubicBezTo>
                    <a:pt x="2069" y="748"/>
                    <a:pt x="2169" y="715"/>
                    <a:pt x="2269" y="648"/>
                  </a:cubicBezTo>
                  <a:cubicBezTo>
                    <a:pt x="2536" y="515"/>
                    <a:pt x="2469" y="114"/>
                    <a:pt x="2203" y="48"/>
                  </a:cubicBezTo>
                  <a:cubicBezTo>
                    <a:pt x="2085" y="24"/>
                    <a:pt x="1983" y="1"/>
                    <a:pt x="1887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3354399" y="3723523"/>
              <a:ext cx="28614" cy="19135"/>
            </a:xfrm>
            <a:custGeom>
              <a:rect b="b" l="l" r="r" t="t"/>
              <a:pathLst>
                <a:path extrusionOk="0" h="1294" w="1935">
                  <a:moveTo>
                    <a:pt x="1397" y="1145"/>
                  </a:moveTo>
                  <a:cubicBezTo>
                    <a:pt x="1390" y="1145"/>
                    <a:pt x="1412" y="1160"/>
                    <a:pt x="1434" y="1160"/>
                  </a:cubicBezTo>
                  <a:cubicBezTo>
                    <a:pt x="1412" y="1149"/>
                    <a:pt x="1401" y="1145"/>
                    <a:pt x="1397" y="1145"/>
                  </a:cubicBezTo>
                  <a:close/>
                  <a:moveTo>
                    <a:pt x="470" y="0"/>
                  </a:moveTo>
                  <a:cubicBezTo>
                    <a:pt x="371" y="0"/>
                    <a:pt x="270" y="8"/>
                    <a:pt x="167" y="26"/>
                  </a:cubicBezTo>
                  <a:cubicBezTo>
                    <a:pt x="67" y="26"/>
                    <a:pt x="0" y="159"/>
                    <a:pt x="0" y="259"/>
                  </a:cubicBezTo>
                  <a:cubicBezTo>
                    <a:pt x="0" y="359"/>
                    <a:pt x="100" y="426"/>
                    <a:pt x="200" y="426"/>
                  </a:cubicBezTo>
                  <a:cubicBezTo>
                    <a:pt x="234" y="443"/>
                    <a:pt x="225" y="443"/>
                    <a:pt x="217" y="443"/>
                  </a:cubicBezTo>
                  <a:cubicBezTo>
                    <a:pt x="209" y="443"/>
                    <a:pt x="200" y="443"/>
                    <a:pt x="234" y="459"/>
                  </a:cubicBezTo>
                  <a:lnTo>
                    <a:pt x="267" y="459"/>
                  </a:lnTo>
                  <a:cubicBezTo>
                    <a:pt x="300" y="459"/>
                    <a:pt x="334" y="459"/>
                    <a:pt x="400" y="493"/>
                  </a:cubicBezTo>
                  <a:cubicBezTo>
                    <a:pt x="434" y="493"/>
                    <a:pt x="467" y="493"/>
                    <a:pt x="500" y="526"/>
                  </a:cubicBezTo>
                  <a:lnTo>
                    <a:pt x="567" y="526"/>
                  </a:lnTo>
                  <a:cubicBezTo>
                    <a:pt x="545" y="526"/>
                    <a:pt x="567" y="541"/>
                    <a:pt x="575" y="541"/>
                  </a:cubicBezTo>
                  <a:cubicBezTo>
                    <a:pt x="578" y="541"/>
                    <a:pt x="578" y="537"/>
                    <a:pt x="567" y="526"/>
                  </a:cubicBezTo>
                  <a:lnTo>
                    <a:pt x="567" y="526"/>
                  </a:lnTo>
                  <a:cubicBezTo>
                    <a:pt x="634" y="559"/>
                    <a:pt x="701" y="593"/>
                    <a:pt x="767" y="626"/>
                  </a:cubicBezTo>
                  <a:cubicBezTo>
                    <a:pt x="801" y="659"/>
                    <a:pt x="834" y="693"/>
                    <a:pt x="867" y="693"/>
                  </a:cubicBezTo>
                  <a:cubicBezTo>
                    <a:pt x="867" y="697"/>
                    <a:pt x="868" y="700"/>
                    <a:pt x="869" y="704"/>
                  </a:cubicBezTo>
                  <a:lnTo>
                    <a:pt x="869" y="704"/>
                  </a:lnTo>
                  <a:cubicBezTo>
                    <a:pt x="867" y="707"/>
                    <a:pt x="867" y="715"/>
                    <a:pt x="867" y="726"/>
                  </a:cubicBezTo>
                  <a:lnTo>
                    <a:pt x="901" y="726"/>
                  </a:lnTo>
                  <a:cubicBezTo>
                    <a:pt x="934" y="759"/>
                    <a:pt x="1001" y="793"/>
                    <a:pt x="1034" y="826"/>
                  </a:cubicBezTo>
                  <a:cubicBezTo>
                    <a:pt x="1034" y="860"/>
                    <a:pt x="1068" y="860"/>
                    <a:pt x="1068" y="860"/>
                  </a:cubicBezTo>
                  <a:cubicBezTo>
                    <a:pt x="1134" y="926"/>
                    <a:pt x="1168" y="960"/>
                    <a:pt x="1234" y="1026"/>
                  </a:cubicBezTo>
                  <a:cubicBezTo>
                    <a:pt x="1268" y="1060"/>
                    <a:pt x="1334" y="1093"/>
                    <a:pt x="1368" y="1126"/>
                  </a:cubicBezTo>
                  <a:cubicBezTo>
                    <a:pt x="1368" y="1126"/>
                    <a:pt x="1434" y="1160"/>
                    <a:pt x="1434" y="1160"/>
                  </a:cubicBezTo>
                  <a:cubicBezTo>
                    <a:pt x="1468" y="1193"/>
                    <a:pt x="1501" y="1226"/>
                    <a:pt x="1568" y="1260"/>
                  </a:cubicBezTo>
                  <a:cubicBezTo>
                    <a:pt x="1601" y="1293"/>
                    <a:pt x="1668" y="1293"/>
                    <a:pt x="1701" y="1293"/>
                  </a:cubicBezTo>
                  <a:cubicBezTo>
                    <a:pt x="1768" y="1293"/>
                    <a:pt x="1835" y="1260"/>
                    <a:pt x="1868" y="1193"/>
                  </a:cubicBezTo>
                  <a:cubicBezTo>
                    <a:pt x="1901" y="1160"/>
                    <a:pt x="1935" y="1093"/>
                    <a:pt x="1935" y="1026"/>
                  </a:cubicBezTo>
                  <a:cubicBezTo>
                    <a:pt x="1935" y="960"/>
                    <a:pt x="1901" y="926"/>
                    <a:pt x="1901" y="860"/>
                  </a:cubicBezTo>
                  <a:cubicBezTo>
                    <a:pt x="1835" y="759"/>
                    <a:pt x="1801" y="626"/>
                    <a:pt x="1735" y="526"/>
                  </a:cubicBezTo>
                  <a:cubicBezTo>
                    <a:pt x="1668" y="493"/>
                    <a:pt x="1601" y="426"/>
                    <a:pt x="1535" y="359"/>
                  </a:cubicBezTo>
                  <a:cubicBezTo>
                    <a:pt x="1468" y="292"/>
                    <a:pt x="1368" y="226"/>
                    <a:pt x="1268" y="192"/>
                  </a:cubicBezTo>
                  <a:cubicBezTo>
                    <a:pt x="1020" y="69"/>
                    <a:pt x="755" y="0"/>
                    <a:pt x="470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3314934" y="3738709"/>
              <a:ext cx="59209" cy="105065"/>
            </a:xfrm>
            <a:custGeom>
              <a:rect b="b" l="l" r="r" t="t"/>
              <a:pathLst>
                <a:path extrusionOk="0" h="7105" w="4004">
                  <a:moveTo>
                    <a:pt x="817" y="0"/>
                  </a:moveTo>
                  <a:cubicBezTo>
                    <a:pt x="764" y="0"/>
                    <a:pt x="715" y="29"/>
                    <a:pt x="701" y="99"/>
                  </a:cubicBezTo>
                  <a:cubicBezTo>
                    <a:pt x="501" y="1167"/>
                    <a:pt x="434" y="2268"/>
                    <a:pt x="367" y="3335"/>
                  </a:cubicBezTo>
                  <a:cubicBezTo>
                    <a:pt x="367" y="3702"/>
                    <a:pt x="201" y="4302"/>
                    <a:pt x="468" y="4603"/>
                  </a:cubicBezTo>
                  <a:cubicBezTo>
                    <a:pt x="584" y="4769"/>
                    <a:pt x="776" y="4811"/>
                    <a:pt x="980" y="4811"/>
                  </a:cubicBezTo>
                  <a:cubicBezTo>
                    <a:pt x="1185" y="4811"/>
                    <a:pt x="1402" y="4769"/>
                    <a:pt x="1568" y="4769"/>
                  </a:cubicBezTo>
                  <a:lnTo>
                    <a:pt x="2369" y="4769"/>
                  </a:lnTo>
                  <a:cubicBezTo>
                    <a:pt x="2449" y="4769"/>
                    <a:pt x="2577" y="4759"/>
                    <a:pt x="2708" y="4759"/>
                  </a:cubicBezTo>
                  <a:cubicBezTo>
                    <a:pt x="2905" y="4759"/>
                    <a:pt x="3109" y="4783"/>
                    <a:pt x="3169" y="4903"/>
                  </a:cubicBezTo>
                  <a:cubicBezTo>
                    <a:pt x="3336" y="5203"/>
                    <a:pt x="2736" y="5770"/>
                    <a:pt x="2536" y="5937"/>
                  </a:cubicBezTo>
                  <a:cubicBezTo>
                    <a:pt x="2202" y="6204"/>
                    <a:pt x="1768" y="6337"/>
                    <a:pt x="1368" y="6404"/>
                  </a:cubicBezTo>
                  <a:cubicBezTo>
                    <a:pt x="1295" y="6416"/>
                    <a:pt x="1220" y="6421"/>
                    <a:pt x="1145" y="6421"/>
                  </a:cubicBezTo>
                  <a:cubicBezTo>
                    <a:pt x="958" y="6421"/>
                    <a:pt x="769" y="6394"/>
                    <a:pt x="585" y="6394"/>
                  </a:cubicBezTo>
                  <a:cubicBezTo>
                    <a:pt x="440" y="6394"/>
                    <a:pt x="300" y="6411"/>
                    <a:pt x="167" y="6471"/>
                  </a:cubicBezTo>
                  <a:cubicBezTo>
                    <a:pt x="1" y="6537"/>
                    <a:pt x="1" y="6804"/>
                    <a:pt x="134" y="6904"/>
                  </a:cubicBezTo>
                  <a:cubicBezTo>
                    <a:pt x="267" y="7054"/>
                    <a:pt x="493" y="7104"/>
                    <a:pt x="734" y="7104"/>
                  </a:cubicBezTo>
                  <a:cubicBezTo>
                    <a:pt x="976" y="7104"/>
                    <a:pt x="1235" y="7054"/>
                    <a:pt x="1435" y="7004"/>
                  </a:cubicBezTo>
                  <a:cubicBezTo>
                    <a:pt x="1835" y="6904"/>
                    <a:pt x="2202" y="6704"/>
                    <a:pt x="2569" y="6437"/>
                  </a:cubicBezTo>
                  <a:cubicBezTo>
                    <a:pt x="3036" y="6137"/>
                    <a:pt x="4003" y="5170"/>
                    <a:pt x="3436" y="4569"/>
                  </a:cubicBezTo>
                  <a:cubicBezTo>
                    <a:pt x="3270" y="4384"/>
                    <a:pt x="3000" y="4343"/>
                    <a:pt x="2730" y="4343"/>
                  </a:cubicBezTo>
                  <a:cubicBezTo>
                    <a:pt x="2514" y="4343"/>
                    <a:pt x="2298" y="4369"/>
                    <a:pt x="2135" y="4369"/>
                  </a:cubicBezTo>
                  <a:lnTo>
                    <a:pt x="1201" y="4369"/>
                  </a:lnTo>
                  <a:cubicBezTo>
                    <a:pt x="1151" y="4386"/>
                    <a:pt x="1068" y="4402"/>
                    <a:pt x="989" y="4402"/>
                  </a:cubicBezTo>
                  <a:cubicBezTo>
                    <a:pt x="910" y="4402"/>
                    <a:pt x="834" y="4386"/>
                    <a:pt x="801" y="4336"/>
                  </a:cubicBezTo>
                  <a:cubicBezTo>
                    <a:pt x="734" y="4236"/>
                    <a:pt x="801" y="3935"/>
                    <a:pt x="801" y="3835"/>
                  </a:cubicBezTo>
                  <a:cubicBezTo>
                    <a:pt x="901" y="2601"/>
                    <a:pt x="1035" y="1367"/>
                    <a:pt x="968" y="133"/>
                  </a:cubicBezTo>
                  <a:cubicBezTo>
                    <a:pt x="968" y="55"/>
                    <a:pt x="889" y="0"/>
                    <a:pt x="817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3253421" y="3850112"/>
              <a:ext cx="94093" cy="53486"/>
            </a:xfrm>
            <a:custGeom>
              <a:rect b="b" l="l" r="r" t="t"/>
              <a:pathLst>
                <a:path extrusionOk="0" h="3617" w="6363">
                  <a:moveTo>
                    <a:pt x="150" y="0"/>
                  </a:moveTo>
                  <a:cubicBezTo>
                    <a:pt x="1" y="0"/>
                    <a:pt x="60" y="181"/>
                    <a:pt x="91" y="304"/>
                  </a:cubicBezTo>
                  <a:cubicBezTo>
                    <a:pt x="358" y="1105"/>
                    <a:pt x="591" y="1705"/>
                    <a:pt x="1058" y="2306"/>
                  </a:cubicBezTo>
                  <a:cubicBezTo>
                    <a:pt x="1525" y="2940"/>
                    <a:pt x="2192" y="3407"/>
                    <a:pt x="2993" y="3573"/>
                  </a:cubicBezTo>
                  <a:cubicBezTo>
                    <a:pt x="3157" y="3602"/>
                    <a:pt x="3320" y="3616"/>
                    <a:pt x="3480" y="3616"/>
                  </a:cubicBezTo>
                  <a:cubicBezTo>
                    <a:pt x="4795" y="3616"/>
                    <a:pt x="5972" y="2679"/>
                    <a:pt x="6329" y="1372"/>
                  </a:cubicBezTo>
                  <a:cubicBezTo>
                    <a:pt x="6362" y="1305"/>
                    <a:pt x="6295" y="1205"/>
                    <a:pt x="6195" y="1172"/>
                  </a:cubicBezTo>
                  <a:cubicBezTo>
                    <a:pt x="5195" y="938"/>
                    <a:pt x="4194" y="705"/>
                    <a:pt x="3193" y="504"/>
                  </a:cubicBezTo>
                  <a:cubicBezTo>
                    <a:pt x="2693" y="404"/>
                    <a:pt x="2192" y="304"/>
                    <a:pt x="1692" y="204"/>
                  </a:cubicBezTo>
                  <a:cubicBezTo>
                    <a:pt x="1192" y="138"/>
                    <a:pt x="691" y="4"/>
                    <a:pt x="191" y="4"/>
                  </a:cubicBezTo>
                  <a:cubicBezTo>
                    <a:pt x="176" y="2"/>
                    <a:pt x="162" y="0"/>
                    <a:pt x="15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3267587" y="3851147"/>
              <a:ext cx="75475" cy="24680"/>
            </a:xfrm>
            <a:custGeom>
              <a:rect b="b" l="l" r="r" t="t"/>
              <a:pathLst>
                <a:path extrusionOk="0" h="1669" w="5104">
                  <a:moveTo>
                    <a:pt x="0" y="1"/>
                  </a:moveTo>
                  <a:lnTo>
                    <a:pt x="0" y="1"/>
                  </a:lnTo>
                  <a:cubicBezTo>
                    <a:pt x="67" y="401"/>
                    <a:pt x="334" y="701"/>
                    <a:pt x="667" y="968"/>
                  </a:cubicBezTo>
                  <a:cubicBezTo>
                    <a:pt x="1301" y="1168"/>
                    <a:pt x="1902" y="1502"/>
                    <a:pt x="2569" y="1602"/>
                  </a:cubicBezTo>
                  <a:cubicBezTo>
                    <a:pt x="2969" y="1635"/>
                    <a:pt x="3369" y="1635"/>
                    <a:pt x="3736" y="1669"/>
                  </a:cubicBezTo>
                  <a:cubicBezTo>
                    <a:pt x="4003" y="1669"/>
                    <a:pt x="4237" y="1635"/>
                    <a:pt x="4470" y="1502"/>
                  </a:cubicBezTo>
                  <a:cubicBezTo>
                    <a:pt x="4670" y="1435"/>
                    <a:pt x="4870" y="1302"/>
                    <a:pt x="5004" y="1168"/>
                  </a:cubicBezTo>
                  <a:cubicBezTo>
                    <a:pt x="5037" y="1135"/>
                    <a:pt x="5071" y="1102"/>
                    <a:pt x="5104" y="1068"/>
                  </a:cubicBezTo>
                  <a:cubicBezTo>
                    <a:pt x="4137" y="835"/>
                    <a:pt x="3203" y="635"/>
                    <a:pt x="2235" y="434"/>
                  </a:cubicBezTo>
                  <a:cubicBezTo>
                    <a:pt x="1735" y="301"/>
                    <a:pt x="1234" y="234"/>
                    <a:pt x="734" y="134"/>
                  </a:cubicBezTo>
                  <a:cubicBezTo>
                    <a:pt x="501" y="101"/>
                    <a:pt x="234" y="34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3139342" y="3998689"/>
              <a:ext cx="133694" cy="116866"/>
            </a:xfrm>
            <a:custGeom>
              <a:rect b="b" l="l" r="r" t="t"/>
              <a:pathLst>
                <a:path extrusionOk="0" h="7903" w="9041">
                  <a:moveTo>
                    <a:pt x="2733" y="0"/>
                  </a:moveTo>
                  <a:cubicBezTo>
                    <a:pt x="2671" y="0"/>
                    <a:pt x="2609" y="29"/>
                    <a:pt x="2569" y="97"/>
                  </a:cubicBezTo>
                  <a:cubicBezTo>
                    <a:pt x="1902" y="1064"/>
                    <a:pt x="1001" y="1898"/>
                    <a:pt x="0" y="2565"/>
                  </a:cubicBezTo>
                  <a:cubicBezTo>
                    <a:pt x="601" y="3833"/>
                    <a:pt x="1635" y="4833"/>
                    <a:pt x="2769" y="5667"/>
                  </a:cubicBezTo>
                  <a:cubicBezTo>
                    <a:pt x="3436" y="6168"/>
                    <a:pt x="4170" y="6601"/>
                    <a:pt x="4937" y="6968"/>
                  </a:cubicBezTo>
                  <a:cubicBezTo>
                    <a:pt x="5338" y="7168"/>
                    <a:pt x="5771" y="7369"/>
                    <a:pt x="6205" y="7502"/>
                  </a:cubicBezTo>
                  <a:cubicBezTo>
                    <a:pt x="6605" y="7635"/>
                    <a:pt x="7039" y="7736"/>
                    <a:pt x="7439" y="7902"/>
                  </a:cubicBezTo>
                  <a:cubicBezTo>
                    <a:pt x="7939" y="6101"/>
                    <a:pt x="8506" y="4333"/>
                    <a:pt x="9007" y="2532"/>
                  </a:cubicBezTo>
                  <a:cubicBezTo>
                    <a:pt x="9040" y="2398"/>
                    <a:pt x="8940" y="2265"/>
                    <a:pt x="8807" y="2265"/>
                  </a:cubicBezTo>
                  <a:cubicBezTo>
                    <a:pt x="8645" y="2275"/>
                    <a:pt x="8483" y="2280"/>
                    <a:pt x="8322" y="2280"/>
                  </a:cubicBezTo>
                  <a:cubicBezTo>
                    <a:pt x="6323" y="2280"/>
                    <a:pt x="4386" y="1522"/>
                    <a:pt x="2936" y="163"/>
                  </a:cubicBezTo>
                  <a:cubicBezTo>
                    <a:pt x="2916" y="64"/>
                    <a:pt x="2825" y="0"/>
                    <a:pt x="2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3280407" y="3996471"/>
              <a:ext cx="95705" cy="101812"/>
            </a:xfrm>
            <a:custGeom>
              <a:rect b="b" l="l" r="r" t="t"/>
              <a:pathLst>
                <a:path extrusionOk="0" h="6885" w="6472">
                  <a:moveTo>
                    <a:pt x="3790" y="0"/>
                  </a:moveTo>
                  <a:cubicBezTo>
                    <a:pt x="3719" y="0"/>
                    <a:pt x="3652" y="31"/>
                    <a:pt x="3603" y="80"/>
                  </a:cubicBezTo>
                  <a:cubicBezTo>
                    <a:pt x="2803" y="1081"/>
                    <a:pt x="1668" y="1881"/>
                    <a:pt x="434" y="2215"/>
                  </a:cubicBezTo>
                  <a:cubicBezTo>
                    <a:pt x="334" y="2248"/>
                    <a:pt x="1" y="2348"/>
                    <a:pt x="67" y="2415"/>
                  </a:cubicBezTo>
                  <a:cubicBezTo>
                    <a:pt x="801" y="3382"/>
                    <a:pt x="1802" y="4450"/>
                    <a:pt x="2569" y="5350"/>
                  </a:cubicBezTo>
                  <a:cubicBezTo>
                    <a:pt x="2969" y="5817"/>
                    <a:pt x="3370" y="6284"/>
                    <a:pt x="3770" y="6751"/>
                  </a:cubicBezTo>
                  <a:cubicBezTo>
                    <a:pt x="3803" y="6785"/>
                    <a:pt x="3870" y="6851"/>
                    <a:pt x="3903" y="6885"/>
                  </a:cubicBezTo>
                  <a:cubicBezTo>
                    <a:pt x="4704" y="6051"/>
                    <a:pt x="5304" y="5050"/>
                    <a:pt x="5738" y="3916"/>
                  </a:cubicBezTo>
                  <a:cubicBezTo>
                    <a:pt x="5938" y="3316"/>
                    <a:pt x="6138" y="2682"/>
                    <a:pt x="6272" y="2048"/>
                  </a:cubicBezTo>
                  <a:cubicBezTo>
                    <a:pt x="6372" y="1781"/>
                    <a:pt x="6405" y="1481"/>
                    <a:pt x="6472" y="1181"/>
                  </a:cubicBezTo>
                  <a:cubicBezTo>
                    <a:pt x="6205" y="1047"/>
                    <a:pt x="5938" y="880"/>
                    <a:pt x="5671" y="747"/>
                  </a:cubicBezTo>
                  <a:cubicBezTo>
                    <a:pt x="5104" y="447"/>
                    <a:pt x="4470" y="213"/>
                    <a:pt x="3870" y="13"/>
                  </a:cubicBezTo>
                  <a:cubicBezTo>
                    <a:pt x="3843" y="4"/>
                    <a:pt x="3816" y="0"/>
                    <a:pt x="3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3374625" y="4561275"/>
              <a:ext cx="104775" cy="33350"/>
            </a:xfrm>
            <a:custGeom>
              <a:rect b="b" l="l" r="r" t="t"/>
              <a:pathLst>
                <a:path extrusionOk="0" h="1334" w="4191">
                  <a:moveTo>
                    <a:pt x="0" y="1334"/>
                  </a:moveTo>
                  <a:lnTo>
                    <a:pt x="4191" y="1048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grpSp>
        <p:nvGrpSpPr>
          <p:cNvPr id="385" name="Google Shape;385;p18"/>
          <p:cNvGrpSpPr/>
          <p:nvPr/>
        </p:nvGrpSpPr>
        <p:grpSpPr>
          <a:xfrm>
            <a:off x="2887289" y="1325400"/>
            <a:ext cx="3368871" cy="3407697"/>
            <a:chOff x="2887289" y="1325400"/>
            <a:chExt cx="3368871" cy="3407697"/>
          </a:xfrm>
        </p:grpSpPr>
        <p:grpSp>
          <p:nvGrpSpPr>
            <p:cNvPr id="386" name="Google Shape;386;p18"/>
            <p:cNvGrpSpPr/>
            <p:nvPr/>
          </p:nvGrpSpPr>
          <p:grpSpPr>
            <a:xfrm>
              <a:off x="3951428" y="1602917"/>
              <a:ext cx="303646" cy="218559"/>
              <a:chOff x="3951428" y="1602917"/>
              <a:chExt cx="303646" cy="218559"/>
            </a:xfrm>
          </p:grpSpPr>
          <p:sp>
            <p:nvSpPr>
              <p:cNvPr id="387" name="Google Shape;387;p18"/>
              <p:cNvSpPr/>
              <p:nvPr/>
            </p:nvSpPr>
            <p:spPr>
              <a:xfrm>
                <a:off x="3951428" y="1602917"/>
                <a:ext cx="202751" cy="218559"/>
              </a:xfrm>
              <a:custGeom>
                <a:rect b="b" l="l" r="r" t="t"/>
                <a:pathLst>
                  <a:path extrusionOk="0" h="14780" w="13711">
                    <a:moveTo>
                      <a:pt x="8360" y="1"/>
                    </a:moveTo>
                    <a:cubicBezTo>
                      <a:pt x="7988" y="1"/>
                      <a:pt x="7767" y="381"/>
                      <a:pt x="7606" y="670"/>
                    </a:cubicBezTo>
                    <a:cubicBezTo>
                      <a:pt x="7339" y="1237"/>
                      <a:pt x="7139" y="1804"/>
                      <a:pt x="6973" y="2371"/>
                    </a:cubicBezTo>
                    <a:cubicBezTo>
                      <a:pt x="6772" y="3071"/>
                      <a:pt x="6606" y="3772"/>
                      <a:pt x="6506" y="4472"/>
                    </a:cubicBezTo>
                    <a:cubicBezTo>
                      <a:pt x="6472" y="4673"/>
                      <a:pt x="6439" y="4873"/>
                      <a:pt x="6439" y="5073"/>
                    </a:cubicBezTo>
                    <a:lnTo>
                      <a:pt x="5772" y="5073"/>
                    </a:lnTo>
                    <a:cubicBezTo>
                      <a:pt x="5238" y="5040"/>
                      <a:pt x="4704" y="5006"/>
                      <a:pt x="4171" y="5006"/>
                    </a:cubicBezTo>
                    <a:cubicBezTo>
                      <a:pt x="4001" y="5000"/>
                      <a:pt x="3829" y="4996"/>
                      <a:pt x="3656" y="4996"/>
                    </a:cubicBezTo>
                    <a:cubicBezTo>
                      <a:pt x="2910" y="4996"/>
                      <a:pt x="2139" y="5069"/>
                      <a:pt x="1435" y="5340"/>
                    </a:cubicBezTo>
                    <a:cubicBezTo>
                      <a:pt x="768" y="5640"/>
                      <a:pt x="1" y="6240"/>
                      <a:pt x="334" y="7074"/>
                    </a:cubicBezTo>
                    <a:cubicBezTo>
                      <a:pt x="501" y="7441"/>
                      <a:pt x="902" y="7741"/>
                      <a:pt x="1335" y="7908"/>
                    </a:cubicBezTo>
                    <a:cubicBezTo>
                      <a:pt x="1068" y="8008"/>
                      <a:pt x="835" y="8108"/>
                      <a:pt x="635" y="8309"/>
                    </a:cubicBezTo>
                    <a:cubicBezTo>
                      <a:pt x="301" y="8575"/>
                      <a:pt x="134" y="9009"/>
                      <a:pt x="234" y="9409"/>
                    </a:cubicBezTo>
                    <a:cubicBezTo>
                      <a:pt x="368" y="9810"/>
                      <a:pt x="668" y="10110"/>
                      <a:pt x="1035" y="10310"/>
                    </a:cubicBezTo>
                    <a:cubicBezTo>
                      <a:pt x="1102" y="10310"/>
                      <a:pt x="1168" y="10343"/>
                      <a:pt x="1235" y="10377"/>
                    </a:cubicBezTo>
                    <a:cubicBezTo>
                      <a:pt x="935" y="10477"/>
                      <a:pt x="668" y="10644"/>
                      <a:pt x="501" y="10877"/>
                    </a:cubicBezTo>
                    <a:cubicBezTo>
                      <a:pt x="201" y="11244"/>
                      <a:pt x="168" y="11711"/>
                      <a:pt x="435" y="12078"/>
                    </a:cubicBezTo>
                    <a:cubicBezTo>
                      <a:pt x="735" y="12512"/>
                      <a:pt x="1268" y="12678"/>
                      <a:pt x="1735" y="12745"/>
                    </a:cubicBezTo>
                    <a:cubicBezTo>
                      <a:pt x="1602" y="12845"/>
                      <a:pt x="1502" y="12945"/>
                      <a:pt x="1402" y="13112"/>
                    </a:cubicBezTo>
                    <a:cubicBezTo>
                      <a:pt x="1235" y="13446"/>
                      <a:pt x="1235" y="13879"/>
                      <a:pt x="1469" y="14179"/>
                    </a:cubicBezTo>
                    <a:cubicBezTo>
                      <a:pt x="1769" y="14513"/>
                      <a:pt x="2202" y="14580"/>
                      <a:pt x="2603" y="14646"/>
                    </a:cubicBezTo>
                    <a:cubicBezTo>
                      <a:pt x="3403" y="14746"/>
                      <a:pt x="4204" y="14780"/>
                      <a:pt x="5004" y="14780"/>
                    </a:cubicBezTo>
                    <a:cubicBezTo>
                      <a:pt x="6539" y="14780"/>
                      <a:pt x="8107" y="14746"/>
                      <a:pt x="9641" y="14546"/>
                    </a:cubicBezTo>
                    <a:cubicBezTo>
                      <a:pt x="10408" y="14446"/>
                      <a:pt x="11142" y="14346"/>
                      <a:pt x="11876" y="14213"/>
                    </a:cubicBezTo>
                    <a:cubicBezTo>
                      <a:pt x="12476" y="14079"/>
                      <a:pt x="13044" y="13946"/>
                      <a:pt x="13410" y="13479"/>
                    </a:cubicBezTo>
                    <a:cubicBezTo>
                      <a:pt x="13444" y="13446"/>
                      <a:pt x="13511" y="13412"/>
                      <a:pt x="13544" y="13379"/>
                    </a:cubicBezTo>
                    <a:cubicBezTo>
                      <a:pt x="13711" y="13179"/>
                      <a:pt x="13677" y="12878"/>
                      <a:pt x="13644" y="12578"/>
                    </a:cubicBezTo>
                    <a:cubicBezTo>
                      <a:pt x="13644" y="12278"/>
                      <a:pt x="13644" y="11944"/>
                      <a:pt x="13644" y="11611"/>
                    </a:cubicBezTo>
                    <a:cubicBezTo>
                      <a:pt x="13644" y="11010"/>
                      <a:pt x="13611" y="10410"/>
                      <a:pt x="13611" y="9810"/>
                    </a:cubicBezTo>
                    <a:cubicBezTo>
                      <a:pt x="13611" y="9209"/>
                      <a:pt x="13611" y="8609"/>
                      <a:pt x="13611" y="8008"/>
                    </a:cubicBezTo>
                    <a:cubicBezTo>
                      <a:pt x="13611" y="7441"/>
                      <a:pt x="13711" y="6707"/>
                      <a:pt x="13477" y="6174"/>
                    </a:cubicBezTo>
                    <a:cubicBezTo>
                      <a:pt x="13435" y="6069"/>
                      <a:pt x="13368" y="6017"/>
                      <a:pt x="13298" y="6017"/>
                    </a:cubicBezTo>
                    <a:cubicBezTo>
                      <a:pt x="13257" y="6017"/>
                      <a:pt x="13214" y="6036"/>
                      <a:pt x="13177" y="6074"/>
                    </a:cubicBezTo>
                    <a:cubicBezTo>
                      <a:pt x="13066" y="6049"/>
                      <a:pt x="12951" y="6043"/>
                      <a:pt x="12836" y="6043"/>
                    </a:cubicBezTo>
                    <a:cubicBezTo>
                      <a:pt x="12710" y="6043"/>
                      <a:pt x="12585" y="6050"/>
                      <a:pt x="12467" y="6050"/>
                    </a:cubicBezTo>
                    <a:cubicBezTo>
                      <a:pt x="12401" y="6050"/>
                      <a:pt x="12337" y="6048"/>
                      <a:pt x="12276" y="6040"/>
                    </a:cubicBezTo>
                    <a:cubicBezTo>
                      <a:pt x="11809" y="6007"/>
                      <a:pt x="11242" y="5940"/>
                      <a:pt x="10842" y="5707"/>
                    </a:cubicBezTo>
                    <a:cubicBezTo>
                      <a:pt x="9908" y="5140"/>
                      <a:pt x="9441" y="3839"/>
                      <a:pt x="9341" y="2838"/>
                    </a:cubicBezTo>
                    <a:cubicBezTo>
                      <a:pt x="9274" y="2204"/>
                      <a:pt x="9241" y="1604"/>
                      <a:pt x="9107" y="1003"/>
                    </a:cubicBezTo>
                    <a:cubicBezTo>
                      <a:pt x="9041" y="603"/>
                      <a:pt x="8907" y="69"/>
                      <a:pt x="8407" y="3"/>
                    </a:cubicBezTo>
                    <a:cubicBezTo>
                      <a:pt x="8391" y="1"/>
                      <a:pt x="8376" y="1"/>
                      <a:pt x="83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4170208" y="1681612"/>
                <a:ext cx="84865" cy="137716"/>
              </a:xfrm>
              <a:custGeom>
                <a:rect b="b" l="l" r="r" t="t"/>
                <a:pathLst>
                  <a:path extrusionOk="0" h="9313" w="5739">
                    <a:moveTo>
                      <a:pt x="3565" y="0"/>
                    </a:moveTo>
                    <a:cubicBezTo>
                      <a:pt x="2683" y="0"/>
                      <a:pt x="1809" y="51"/>
                      <a:pt x="1669" y="51"/>
                    </a:cubicBezTo>
                    <a:cubicBezTo>
                      <a:pt x="1527" y="51"/>
                      <a:pt x="1305" y="22"/>
                      <a:pt x="1088" y="22"/>
                    </a:cubicBezTo>
                    <a:cubicBezTo>
                      <a:pt x="844" y="22"/>
                      <a:pt x="607" y="59"/>
                      <a:pt x="501" y="218"/>
                    </a:cubicBezTo>
                    <a:cubicBezTo>
                      <a:pt x="434" y="318"/>
                      <a:pt x="434" y="485"/>
                      <a:pt x="434" y="618"/>
                    </a:cubicBezTo>
                    <a:cubicBezTo>
                      <a:pt x="401" y="918"/>
                      <a:pt x="368" y="1219"/>
                      <a:pt x="334" y="1552"/>
                    </a:cubicBezTo>
                    <a:cubicBezTo>
                      <a:pt x="68" y="3987"/>
                      <a:pt x="1" y="6456"/>
                      <a:pt x="301" y="8891"/>
                    </a:cubicBezTo>
                    <a:cubicBezTo>
                      <a:pt x="301" y="9058"/>
                      <a:pt x="401" y="9158"/>
                      <a:pt x="568" y="9158"/>
                    </a:cubicBezTo>
                    <a:cubicBezTo>
                      <a:pt x="1446" y="9235"/>
                      <a:pt x="2365" y="9313"/>
                      <a:pt x="3277" y="9313"/>
                    </a:cubicBezTo>
                    <a:cubicBezTo>
                      <a:pt x="3542" y="9313"/>
                      <a:pt x="3807" y="9306"/>
                      <a:pt x="4070" y="9291"/>
                    </a:cubicBezTo>
                    <a:cubicBezTo>
                      <a:pt x="4371" y="9291"/>
                      <a:pt x="4671" y="9258"/>
                      <a:pt x="4971" y="9258"/>
                    </a:cubicBezTo>
                    <a:cubicBezTo>
                      <a:pt x="5138" y="9224"/>
                      <a:pt x="5305" y="9224"/>
                      <a:pt x="5438" y="9091"/>
                    </a:cubicBezTo>
                    <a:cubicBezTo>
                      <a:pt x="5738" y="8791"/>
                      <a:pt x="5538" y="8090"/>
                      <a:pt x="5505" y="7723"/>
                    </a:cubicBezTo>
                    <a:cubicBezTo>
                      <a:pt x="5471" y="6556"/>
                      <a:pt x="5438" y="5355"/>
                      <a:pt x="5438" y="4154"/>
                    </a:cubicBezTo>
                    <a:cubicBezTo>
                      <a:pt x="5405" y="2953"/>
                      <a:pt x="5371" y="1552"/>
                      <a:pt x="5538" y="351"/>
                    </a:cubicBezTo>
                    <a:cubicBezTo>
                      <a:pt x="5591" y="67"/>
                      <a:pt x="4573" y="0"/>
                      <a:pt x="35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4199811" y="1764210"/>
                <a:ext cx="25168" cy="26869"/>
              </a:xfrm>
              <a:custGeom>
                <a:rect b="b" l="l" r="r" t="t"/>
                <a:pathLst>
                  <a:path extrusionOk="0" h="1817" w="1702">
                    <a:moveTo>
                      <a:pt x="843" y="0"/>
                    </a:moveTo>
                    <a:cubicBezTo>
                      <a:pt x="372" y="0"/>
                      <a:pt x="32" y="388"/>
                      <a:pt x="0" y="836"/>
                    </a:cubicBezTo>
                    <a:cubicBezTo>
                      <a:pt x="0" y="1327"/>
                      <a:pt x="467" y="1817"/>
                      <a:pt x="947" y="1817"/>
                    </a:cubicBezTo>
                    <a:cubicBezTo>
                      <a:pt x="1055" y="1817"/>
                      <a:pt x="1164" y="1792"/>
                      <a:pt x="1268" y="1737"/>
                    </a:cubicBezTo>
                    <a:cubicBezTo>
                      <a:pt x="1535" y="1570"/>
                      <a:pt x="1701" y="1270"/>
                      <a:pt x="1701" y="970"/>
                    </a:cubicBezTo>
                    <a:cubicBezTo>
                      <a:pt x="1701" y="836"/>
                      <a:pt x="1668" y="703"/>
                      <a:pt x="1635" y="603"/>
                    </a:cubicBezTo>
                    <a:cubicBezTo>
                      <a:pt x="1501" y="269"/>
                      <a:pt x="1234" y="36"/>
                      <a:pt x="901" y="2"/>
                    </a:cubicBezTo>
                    <a:cubicBezTo>
                      <a:pt x="881" y="1"/>
                      <a:pt x="862" y="0"/>
                      <a:pt x="843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0" name="Google Shape;390;p18"/>
            <p:cNvGrpSpPr/>
            <p:nvPr/>
          </p:nvGrpSpPr>
          <p:grpSpPr>
            <a:xfrm>
              <a:off x="4463416" y="4514538"/>
              <a:ext cx="303631" cy="218559"/>
              <a:chOff x="4463416" y="4514538"/>
              <a:chExt cx="303631" cy="218559"/>
            </a:xfrm>
          </p:grpSpPr>
          <p:sp>
            <p:nvSpPr>
              <p:cNvPr id="391" name="Google Shape;391;p18"/>
              <p:cNvSpPr/>
              <p:nvPr/>
            </p:nvSpPr>
            <p:spPr>
              <a:xfrm>
                <a:off x="4463416" y="4514538"/>
                <a:ext cx="203239" cy="218559"/>
              </a:xfrm>
              <a:custGeom>
                <a:rect b="b" l="l" r="r" t="t"/>
                <a:pathLst>
                  <a:path extrusionOk="0" h="14780" w="13744">
                    <a:moveTo>
                      <a:pt x="8393" y="0"/>
                    </a:moveTo>
                    <a:cubicBezTo>
                      <a:pt x="8019" y="0"/>
                      <a:pt x="7768" y="381"/>
                      <a:pt x="7639" y="669"/>
                    </a:cubicBezTo>
                    <a:cubicBezTo>
                      <a:pt x="7373" y="1236"/>
                      <a:pt x="7139" y="1804"/>
                      <a:pt x="7006" y="2371"/>
                    </a:cubicBezTo>
                    <a:cubicBezTo>
                      <a:pt x="6805" y="3071"/>
                      <a:pt x="6639" y="3772"/>
                      <a:pt x="6539" y="4472"/>
                    </a:cubicBezTo>
                    <a:cubicBezTo>
                      <a:pt x="6505" y="4672"/>
                      <a:pt x="6472" y="4872"/>
                      <a:pt x="6439" y="5073"/>
                    </a:cubicBezTo>
                    <a:lnTo>
                      <a:pt x="5805" y="5073"/>
                    </a:lnTo>
                    <a:cubicBezTo>
                      <a:pt x="5271" y="5039"/>
                      <a:pt x="4737" y="5006"/>
                      <a:pt x="4170" y="5006"/>
                    </a:cubicBezTo>
                    <a:cubicBezTo>
                      <a:pt x="4001" y="5000"/>
                      <a:pt x="3830" y="4996"/>
                      <a:pt x="3659" y="4996"/>
                    </a:cubicBezTo>
                    <a:cubicBezTo>
                      <a:pt x="2921" y="4996"/>
                      <a:pt x="2172" y="5069"/>
                      <a:pt x="1468" y="5339"/>
                    </a:cubicBezTo>
                    <a:cubicBezTo>
                      <a:pt x="801" y="5640"/>
                      <a:pt x="1" y="6240"/>
                      <a:pt x="368" y="7041"/>
                    </a:cubicBezTo>
                    <a:cubicBezTo>
                      <a:pt x="501" y="7441"/>
                      <a:pt x="901" y="7741"/>
                      <a:pt x="1368" y="7908"/>
                    </a:cubicBezTo>
                    <a:cubicBezTo>
                      <a:pt x="1101" y="7975"/>
                      <a:pt x="835" y="8108"/>
                      <a:pt x="634" y="8308"/>
                    </a:cubicBezTo>
                    <a:cubicBezTo>
                      <a:pt x="334" y="8575"/>
                      <a:pt x="167" y="8975"/>
                      <a:pt x="267" y="9409"/>
                    </a:cubicBezTo>
                    <a:cubicBezTo>
                      <a:pt x="368" y="9809"/>
                      <a:pt x="701" y="10110"/>
                      <a:pt x="1068" y="10276"/>
                    </a:cubicBezTo>
                    <a:cubicBezTo>
                      <a:pt x="1135" y="10310"/>
                      <a:pt x="1201" y="10343"/>
                      <a:pt x="1268" y="10376"/>
                    </a:cubicBezTo>
                    <a:cubicBezTo>
                      <a:pt x="968" y="10476"/>
                      <a:pt x="701" y="10643"/>
                      <a:pt x="501" y="10877"/>
                    </a:cubicBezTo>
                    <a:cubicBezTo>
                      <a:pt x="201" y="11210"/>
                      <a:pt x="167" y="11711"/>
                      <a:pt x="468" y="12078"/>
                    </a:cubicBezTo>
                    <a:cubicBezTo>
                      <a:pt x="734" y="12478"/>
                      <a:pt x="1268" y="12678"/>
                      <a:pt x="1735" y="12745"/>
                    </a:cubicBezTo>
                    <a:cubicBezTo>
                      <a:pt x="1635" y="12845"/>
                      <a:pt x="1502" y="12945"/>
                      <a:pt x="1435" y="13112"/>
                    </a:cubicBezTo>
                    <a:cubicBezTo>
                      <a:pt x="1235" y="13445"/>
                      <a:pt x="1235" y="13879"/>
                      <a:pt x="1502" y="14179"/>
                    </a:cubicBezTo>
                    <a:cubicBezTo>
                      <a:pt x="1769" y="14513"/>
                      <a:pt x="2236" y="14579"/>
                      <a:pt x="2602" y="14646"/>
                    </a:cubicBezTo>
                    <a:cubicBezTo>
                      <a:pt x="3403" y="14746"/>
                      <a:pt x="4237" y="14780"/>
                      <a:pt x="5038" y="14780"/>
                    </a:cubicBezTo>
                    <a:cubicBezTo>
                      <a:pt x="6572" y="14780"/>
                      <a:pt x="8140" y="14746"/>
                      <a:pt x="9674" y="14546"/>
                    </a:cubicBezTo>
                    <a:cubicBezTo>
                      <a:pt x="10408" y="14446"/>
                      <a:pt x="11175" y="14346"/>
                      <a:pt x="11909" y="14179"/>
                    </a:cubicBezTo>
                    <a:cubicBezTo>
                      <a:pt x="12476" y="14079"/>
                      <a:pt x="13043" y="13946"/>
                      <a:pt x="13444" y="13479"/>
                    </a:cubicBezTo>
                    <a:cubicBezTo>
                      <a:pt x="13477" y="13445"/>
                      <a:pt x="13510" y="13412"/>
                      <a:pt x="13544" y="13379"/>
                    </a:cubicBezTo>
                    <a:cubicBezTo>
                      <a:pt x="13744" y="13145"/>
                      <a:pt x="13677" y="12845"/>
                      <a:pt x="13677" y="12578"/>
                    </a:cubicBezTo>
                    <a:cubicBezTo>
                      <a:pt x="13677" y="12244"/>
                      <a:pt x="13677" y="11944"/>
                      <a:pt x="13677" y="11611"/>
                    </a:cubicBezTo>
                    <a:cubicBezTo>
                      <a:pt x="13644" y="11010"/>
                      <a:pt x="13644" y="10410"/>
                      <a:pt x="13644" y="9809"/>
                    </a:cubicBezTo>
                    <a:cubicBezTo>
                      <a:pt x="13610" y="9209"/>
                      <a:pt x="13610" y="8608"/>
                      <a:pt x="13644" y="8008"/>
                    </a:cubicBezTo>
                    <a:cubicBezTo>
                      <a:pt x="13644" y="7441"/>
                      <a:pt x="13744" y="6707"/>
                      <a:pt x="13510" y="6140"/>
                    </a:cubicBezTo>
                    <a:cubicBezTo>
                      <a:pt x="13470" y="6059"/>
                      <a:pt x="13405" y="6015"/>
                      <a:pt x="13330" y="6015"/>
                    </a:cubicBezTo>
                    <a:cubicBezTo>
                      <a:pt x="13282" y="6015"/>
                      <a:pt x="13229" y="6034"/>
                      <a:pt x="13177" y="6073"/>
                    </a:cubicBezTo>
                    <a:cubicBezTo>
                      <a:pt x="13043" y="6040"/>
                      <a:pt x="12893" y="6032"/>
                      <a:pt x="12743" y="6032"/>
                    </a:cubicBezTo>
                    <a:cubicBezTo>
                      <a:pt x="12593" y="6032"/>
                      <a:pt x="12443" y="6040"/>
                      <a:pt x="12309" y="6040"/>
                    </a:cubicBezTo>
                    <a:cubicBezTo>
                      <a:pt x="11809" y="6007"/>
                      <a:pt x="11275" y="5940"/>
                      <a:pt x="10842" y="5673"/>
                    </a:cubicBezTo>
                    <a:cubicBezTo>
                      <a:pt x="9908" y="5139"/>
                      <a:pt x="9474" y="3838"/>
                      <a:pt x="9374" y="2838"/>
                    </a:cubicBezTo>
                    <a:cubicBezTo>
                      <a:pt x="9307" y="2204"/>
                      <a:pt x="9274" y="1603"/>
                      <a:pt x="9140" y="970"/>
                    </a:cubicBezTo>
                    <a:cubicBezTo>
                      <a:pt x="9040" y="603"/>
                      <a:pt x="8907" y="69"/>
                      <a:pt x="8440" y="2"/>
                    </a:cubicBezTo>
                    <a:cubicBezTo>
                      <a:pt x="8424" y="1"/>
                      <a:pt x="8409" y="0"/>
                      <a:pt x="83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4682684" y="4593218"/>
                <a:ext cx="84363" cy="137731"/>
              </a:xfrm>
              <a:custGeom>
                <a:rect b="b" l="l" r="r" t="t"/>
                <a:pathLst>
                  <a:path extrusionOk="0" h="9314" w="5705">
                    <a:moveTo>
                      <a:pt x="3548" y="1"/>
                    </a:moveTo>
                    <a:cubicBezTo>
                      <a:pt x="2666" y="1"/>
                      <a:pt x="1791" y="52"/>
                      <a:pt x="1635" y="52"/>
                    </a:cubicBezTo>
                    <a:cubicBezTo>
                      <a:pt x="1510" y="52"/>
                      <a:pt x="1296" y="22"/>
                      <a:pt x="1083" y="22"/>
                    </a:cubicBezTo>
                    <a:cubicBezTo>
                      <a:pt x="844" y="22"/>
                      <a:pt x="607" y="60"/>
                      <a:pt x="501" y="219"/>
                    </a:cubicBezTo>
                    <a:cubicBezTo>
                      <a:pt x="401" y="319"/>
                      <a:pt x="435" y="485"/>
                      <a:pt x="401" y="619"/>
                    </a:cubicBezTo>
                    <a:cubicBezTo>
                      <a:pt x="368" y="919"/>
                      <a:pt x="334" y="1219"/>
                      <a:pt x="301" y="1553"/>
                    </a:cubicBezTo>
                    <a:cubicBezTo>
                      <a:pt x="68" y="3988"/>
                      <a:pt x="1" y="6456"/>
                      <a:pt x="301" y="8891"/>
                    </a:cubicBezTo>
                    <a:cubicBezTo>
                      <a:pt x="301" y="9058"/>
                      <a:pt x="401" y="9158"/>
                      <a:pt x="535" y="9158"/>
                    </a:cubicBezTo>
                    <a:cubicBezTo>
                      <a:pt x="1439" y="9236"/>
                      <a:pt x="2343" y="9313"/>
                      <a:pt x="3248" y="9313"/>
                    </a:cubicBezTo>
                    <a:cubicBezTo>
                      <a:pt x="3511" y="9313"/>
                      <a:pt x="3774" y="9307"/>
                      <a:pt x="4037" y="9292"/>
                    </a:cubicBezTo>
                    <a:cubicBezTo>
                      <a:pt x="4337" y="9292"/>
                      <a:pt x="4671" y="9258"/>
                      <a:pt x="4971" y="9225"/>
                    </a:cubicBezTo>
                    <a:cubicBezTo>
                      <a:pt x="5138" y="9225"/>
                      <a:pt x="5305" y="9225"/>
                      <a:pt x="5438" y="9092"/>
                    </a:cubicBezTo>
                    <a:cubicBezTo>
                      <a:pt x="5705" y="8791"/>
                      <a:pt x="5538" y="8091"/>
                      <a:pt x="5505" y="7724"/>
                    </a:cubicBezTo>
                    <a:cubicBezTo>
                      <a:pt x="5438" y="6556"/>
                      <a:pt x="5438" y="5356"/>
                      <a:pt x="5405" y="4155"/>
                    </a:cubicBezTo>
                    <a:cubicBezTo>
                      <a:pt x="5371" y="2954"/>
                      <a:pt x="5371" y="1553"/>
                      <a:pt x="5538" y="352"/>
                    </a:cubicBezTo>
                    <a:cubicBezTo>
                      <a:pt x="5574" y="67"/>
                      <a:pt x="4556" y="1"/>
                      <a:pt x="35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8"/>
              <p:cNvSpPr/>
              <p:nvPr/>
            </p:nvSpPr>
            <p:spPr>
              <a:xfrm>
                <a:off x="4712287" y="4675743"/>
                <a:ext cx="25168" cy="26691"/>
              </a:xfrm>
              <a:custGeom>
                <a:rect b="b" l="l" r="r" t="t"/>
                <a:pathLst>
                  <a:path extrusionOk="0" h="1805" w="1702">
                    <a:moveTo>
                      <a:pt x="792" y="1"/>
                    </a:moveTo>
                    <a:cubicBezTo>
                      <a:pt x="344" y="1"/>
                      <a:pt x="0" y="378"/>
                      <a:pt x="0" y="842"/>
                    </a:cubicBezTo>
                    <a:cubicBezTo>
                      <a:pt x="0" y="1323"/>
                      <a:pt x="429" y="1805"/>
                      <a:pt x="909" y="1805"/>
                    </a:cubicBezTo>
                    <a:cubicBezTo>
                      <a:pt x="1027" y="1805"/>
                      <a:pt x="1149" y="1775"/>
                      <a:pt x="1268" y="1709"/>
                    </a:cubicBezTo>
                    <a:cubicBezTo>
                      <a:pt x="1535" y="1576"/>
                      <a:pt x="1668" y="1276"/>
                      <a:pt x="1702" y="975"/>
                    </a:cubicBezTo>
                    <a:cubicBezTo>
                      <a:pt x="1702" y="842"/>
                      <a:pt x="1668" y="709"/>
                      <a:pt x="1635" y="575"/>
                    </a:cubicBezTo>
                    <a:cubicBezTo>
                      <a:pt x="1501" y="275"/>
                      <a:pt x="1235" y="41"/>
                      <a:pt x="901" y="8"/>
                    </a:cubicBezTo>
                    <a:cubicBezTo>
                      <a:pt x="864" y="3"/>
                      <a:pt x="828" y="1"/>
                      <a:pt x="792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4" name="Google Shape;394;p18"/>
            <p:cNvGrpSpPr/>
            <p:nvPr/>
          </p:nvGrpSpPr>
          <p:grpSpPr>
            <a:xfrm>
              <a:off x="5383811" y="3074268"/>
              <a:ext cx="303631" cy="218056"/>
              <a:chOff x="5383811" y="3074268"/>
              <a:chExt cx="303631" cy="218056"/>
            </a:xfrm>
          </p:grpSpPr>
          <p:sp>
            <p:nvSpPr>
              <p:cNvPr id="395" name="Google Shape;395;p18"/>
              <p:cNvSpPr/>
              <p:nvPr/>
            </p:nvSpPr>
            <p:spPr>
              <a:xfrm>
                <a:off x="5383811" y="3074268"/>
                <a:ext cx="203239" cy="218056"/>
              </a:xfrm>
              <a:custGeom>
                <a:rect b="b" l="l" r="r" t="t"/>
                <a:pathLst>
                  <a:path extrusionOk="0" h="14746" w="13744">
                    <a:moveTo>
                      <a:pt x="8389" y="0"/>
                    </a:moveTo>
                    <a:cubicBezTo>
                      <a:pt x="8017" y="0"/>
                      <a:pt x="7765" y="350"/>
                      <a:pt x="7605" y="669"/>
                    </a:cubicBezTo>
                    <a:cubicBezTo>
                      <a:pt x="7339" y="1203"/>
                      <a:pt x="7138" y="1770"/>
                      <a:pt x="6972" y="2371"/>
                    </a:cubicBezTo>
                    <a:cubicBezTo>
                      <a:pt x="6805" y="3071"/>
                      <a:pt x="6638" y="3772"/>
                      <a:pt x="6505" y="4472"/>
                    </a:cubicBezTo>
                    <a:cubicBezTo>
                      <a:pt x="6505" y="4672"/>
                      <a:pt x="6471" y="4872"/>
                      <a:pt x="6438" y="5072"/>
                    </a:cubicBezTo>
                    <a:cubicBezTo>
                      <a:pt x="6204" y="5039"/>
                      <a:pt x="6004" y="5039"/>
                      <a:pt x="5771" y="5039"/>
                    </a:cubicBezTo>
                    <a:cubicBezTo>
                      <a:pt x="5237" y="5006"/>
                      <a:pt x="4703" y="5006"/>
                      <a:pt x="4170" y="4972"/>
                    </a:cubicBezTo>
                    <a:cubicBezTo>
                      <a:pt x="3269" y="4972"/>
                      <a:pt x="2302" y="4972"/>
                      <a:pt x="1468" y="5339"/>
                    </a:cubicBezTo>
                    <a:cubicBezTo>
                      <a:pt x="801" y="5606"/>
                      <a:pt x="0" y="6240"/>
                      <a:pt x="334" y="7041"/>
                    </a:cubicBezTo>
                    <a:cubicBezTo>
                      <a:pt x="500" y="7407"/>
                      <a:pt x="901" y="7708"/>
                      <a:pt x="1334" y="7874"/>
                    </a:cubicBezTo>
                    <a:cubicBezTo>
                      <a:pt x="1067" y="7975"/>
                      <a:pt x="834" y="8108"/>
                      <a:pt x="634" y="8275"/>
                    </a:cubicBezTo>
                    <a:cubicBezTo>
                      <a:pt x="300" y="8542"/>
                      <a:pt x="133" y="8975"/>
                      <a:pt x="267" y="9376"/>
                    </a:cubicBezTo>
                    <a:cubicBezTo>
                      <a:pt x="367" y="9776"/>
                      <a:pt x="667" y="10109"/>
                      <a:pt x="1034" y="10276"/>
                    </a:cubicBezTo>
                    <a:cubicBezTo>
                      <a:pt x="1101" y="10310"/>
                      <a:pt x="1168" y="10310"/>
                      <a:pt x="1234" y="10343"/>
                    </a:cubicBezTo>
                    <a:cubicBezTo>
                      <a:pt x="967" y="10443"/>
                      <a:pt x="701" y="10610"/>
                      <a:pt x="500" y="10843"/>
                    </a:cubicBezTo>
                    <a:cubicBezTo>
                      <a:pt x="200" y="11210"/>
                      <a:pt x="167" y="11677"/>
                      <a:pt x="434" y="12077"/>
                    </a:cubicBezTo>
                    <a:cubicBezTo>
                      <a:pt x="734" y="12478"/>
                      <a:pt x="1268" y="12645"/>
                      <a:pt x="1735" y="12711"/>
                    </a:cubicBezTo>
                    <a:cubicBezTo>
                      <a:pt x="1601" y="12811"/>
                      <a:pt x="1501" y="12945"/>
                      <a:pt x="1434" y="13078"/>
                    </a:cubicBezTo>
                    <a:cubicBezTo>
                      <a:pt x="1234" y="13445"/>
                      <a:pt x="1234" y="13845"/>
                      <a:pt x="1501" y="14179"/>
                    </a:cubicBezTo>
                    <a:cubicBezTo>
                      <a:pt x="1768" y="14479"/>
                      <a:pt x="2202" y="14579"/>
                      <a:pt x="2602" y="14613"/>
                    </a:cubicBezTo>
                    <a:cubicBezTo>
                      <a:pt x="3402" y="14713"/>
                      <a:pt x="4203" y="14746"/>
                      <a:pt x="5004" y="14746"/>
                    </a:cubicBezTo>
                    <a:cubicBezTo>
                      <a:pt x="6571" y="14746"/>
                      <a:pt x="8106" y="14713"/>
                      <a:pt x="9640" y="14546"/>
                    </a:cubicBezTo>
                    <a:cubicBezTo>
                      <a:pt x="10408" y="14446"/>
                      <a:pt x="11141" y="14312"/>
                      <a:pt x="11909" y="14179"/>
                    </a:cubicBezTo>
                    <a:cubicBezTo>
                      <a:pt x="12476" y="14079"/>
                      <a:pt x="13043" y="13912"/>
                      <a:pt x="13410" y="13445"/>
                    </a:cubicBezTo>
                    <a:cubicBezTo>
                      <a:pt x="13476" y="13445"/>
                      <a:pt x="13510" y="13412"/>
                      <a:pt x="13543" y="13378"/>
                    </a:cubicBezTo>
                    <a:cubicBezTo>
                      <a:pt x="13743" y="13145"/>
                      <a:pt x="13677" y="12845"/>
                      <a:pt x="13677" y="12578"/>
                    </a:cubicBezTo>
                    <a:cubicBezTo>
                      <a:pt x="13677" y="12244"/>
                      <a:pt x="13643" y="11911"/>
                      <a:pt x="13643" y="11610"/>
                    </a:cubicBezTo>
                    <a:cubicBezTo>
                      <a:pt x="13643" y="11010"/>
                      <a:pt x="13643" y="10410"/>
                      <a:pt x="13610" y="9809"/>
                    </a:cubicBezTo>
                    <a:cubicBezTo>
                      <a:pt x="13610" y="9209"/>
                      <a:pt x="13610" y="8608"/>
                      <a:pt x="13610" y="8008"/>
                    </a:cubicBezTo>
                    <a:cubicBezTo>
                      <a:pt x="13610" y="7407"/>
                      <a:pt x="13710" y="6674"/>
                      <a:pt x="13510" y="6140"/>
                    </a:cubicBezTo>
                    <a:cubicBezTo>
                      <a:pt x="13469" y="6038"/>
                      <a:pt x="13390" y="5998"/>
                      <a:pt x="13313" y="5998"/>
                    </a:cubicBezTo>
                    <a:cubicBezTo>
                      <a:pt x="13264" y="5998"/>
                      <a:pt x="13215" y="6014"/>
                      <a:pt x="13176" y="6040"/>
                    </a:cubicBezTo>
                    <a:cubicBezTo>
                      <a:pt x="13087" y="6029"/>
                      <a:pt x="12987" y="6025"/>
                      <a:pt x="12885" y="6025"/>
                    </a:cubicBezTo>
                    <a:cubicBezTo>
                      <a:pt x="12679" y="6025"/>
                      <a:pt x="12465" y="6040"/>
                      <a:pt x="12309" y="6040"/>
                    </a:cubicBezTo>
                    <a:cubicBezTo>
                      <a:pt x="11809" y="6006"/>
                      <a:pt x="11275" y="5940"/>
                      <a:pt x="10841" y="5673"/>
                    </a:cubicBezTo>
                    <a:cubicBezTo>
                      <a:pt x="9907" y="5106"/>
                      <a:pt x="9474" y="3838"/>
                      <a:pt x="9340" y="2804"/>
                    </a:cubicBezTo>
                    <a:cubicBezTo>
                      <a:pt x="9273" y="2204"/>
                      <a:pt x="9240" y="1570"/>
                      <a:pt x="9107" y="970"/>
                    </a:cubicBezTo>
                    <a:cubicBezTo>
                      <a:pt x="9040" y="569"/>
                      <a:pt x="8906" y="36"/>
                      <a:pt x="8439" y="2"/>
                    </a:cubicBezTo>
                    <a:cubicBezTo>
                      <a:pt x="8422" y="1"/>
                      <a:pt x="8406" y="0"/>
                      <a:pt x="83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8"/>
              <p:cNvSpPr/>
              <p:nvPr/>
            </p:nvSpPr>
            <p:spPr>
              <a:xfrm>
                <a:off x="5603079" y="3152904"/>
                <a:ext cx="84363" cy="137568"/>
              </a:xfrm>
              <a:custGeom>
                <a:rect b="b" l="l" r="r" t="t"/>
                <a:pathLst>
                  <a:path extrusionOk="0" h="9303" w="5705">
                    <a:moveTo>
                      <a:pt x="3639" y="0"/>
                    </a:moveTo>
                    <a:cubicBezTo>
                      <a:pt x="2727" y="0"/>
                      <a:pt x="1796" y="55"/>
                      <a:pt x="1635" y="55"/>
                    </a:cubicBezTo>
                    <a:cubicBezTo>
                      <a:pt x="1501" y="55"/>
                      <a:pt x="1260" y="21"/>
                      <a:pt x="1026" y="21"/>
                    </a:cubicBezTo>
                    <a:cubicBezTo>
                      <a:pt x="793" y="21"/>
                      <a:pt x="567" y="55"/>
                      <a:pt x="467" y="188"/>
                    </a:cubicBezTo>
                    <a:cubicBezTo>
                      <a:pt x="401" y="288"/>
                      <a:pt x="401" y="488"/>
                      <a:pt x="401" y="588"/>
                    </a:cubicBezTo>
                    <a:cubicBezTo>
                      <a:pt x="367" y="889"/>
                      <a:pt x="334" y="1222"/>
                      <a:pt x="301" y="1522"/>
                    </a:cubicBezTo>
                    <a:cubicBezTo>
                      <a:pt x="34" y="3957"/>
                      <a:pt x="0" y="6459"/>
                      <a:pt x="267" y="8894"/>
                    </a:cubicBezTo>
                    <a:cubicBezTo>
                      <a:pt x="301" y="9028"/>
                      <a:pt x="367" y="9128"/>
                      <a:pt x="534" y="9128"/>
                    </a:cubicBezTo>
                    <a:cubicBezTo>
                      <a:pt x="1501" y="9238"/>
                      <a:pt x="2468" y="9303"/>
                      <a:pt x="3436" y="9303"/>
                    </a:cubicBezTo>
                    <a:cubicBezTo>
                      <a:pt x="3636" y="9303"/>
                      <a:pt x="3836" y="9300"/>
                      <a:pt x="4037" y="9295"/>
                    </a:cubicBezTo>
                    <a:cubicBezTo>
                      <a:pt x="4337" y="9261"/>
                      <a:pt x="4637" y="9261"/>
                      <a:pt x="4971" y="9228"/>
                    </a:cubicBezTo>
                    <a:cubicBezTo>
                      <a:pt x="5104" y="9195"/>
                      <a:pt x="5304" y="9195"/>
                      <a:pt x="5404" y="9061"/>
                    </a:cubicBezTo>
                    <a:cubicBezTo>
                      <a:pt x="5704" y="8761"/>
                      <a:pt x="5504" y="8094"/>
                      <a:pt x="5504" y="7727"/>
                    </a:cubicBezTo>
                    <a:cubicBezTo>
                      <a:pt x="5438" y="6526"/>
                      <a:pt x="5438" y="5325"/>
                      <a:pt x="5404" y="4124"/>
                    </a:cubicBezTo>
                    <a:cubicBezTo>
                      <a:pt x="5371" y="2923"/>
                      <a:pt x="5371" y="1556"/>
                      <a:pt x="5538" y="322"/>
                    </a:cubicBezTo>
                    <a:cubicBezTo>
                      <a:pt x="5572" y="63"/>
                      <a:pt x="4616" y="0"/>
                      <a:pt x="36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8"/>
              <p:cNvSpPr/>
              <p:nvPr/>
            </p:nvSpPr>
            <p:spPr>
              <a:xfrm>
                <a:off x="5632668" y="3235473"/>
                <a:ext cx="24680" cy="26455"/>
              </a:xfrm>
              <a:custGeom>
                <a:rect b="b" l="l" r="r" t="t"/>
                <a:pathLst>
                  <a:path extrusionOk="0" h="1789" w="1669">
                    <a:moveTo>
                      <a:pt x="766" y="1"/>
                    </a:moveTo>
                    <a:cubicBezTo>
                      <a:pt x="344" y="1"/>
                      <a:pt x="1" y="376"/>
                      <a:pt x="1" y="809"/>
                    </a:cubicBezTo>
                    <a:cubicBezTo>
                      <a:pt x="1" y="1299"/>
                      <a:pt x="446" y="1789"/>
                      <a:pt x="917" y="1789"/>
                    </a:cubicBezTo>
                    <a:cubicBezTo>
                      <a:pt x="1024" y="1789"/>
                      <a:pt x="1131" y="1764"/>
                      <a:pt x="1235" y="1709"/>
                    </a:cubicBezTo>
                    <a:cubicBezTo>
                      <a:pt x="1535" y="1576"/>
                      <a:pt x="1669" y="1276"/>
                      <a:pt x="1669" y="975"/>
                    </a:cubicBezTo>
                    <a:cubicBezTo>
                      <a:pt x="1669" y="842"/>
                      <a:pt x="1669" y="708"/>
                      <a:pt x="1602" y="575"/>
                    </a:cubicBezTo>
                    <a:cubicBezTo>
                      <a:pt x="1502" y="275"/>
                      <a:pt x="1202" y="41"/>
                      <a:pt x="868" y="8"/>
                    </a:cubicBezTo>
                    <a:cubicBezTo>
                      <a:pt x="834" y="3"/>
                      <a:pt x="800" y="1"/>
                      <a:pt x="766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8" name="Google Shape;398;p18"/>
            <p:cNvGrpSpPr/>
            <p:nvPr/>
          </p:nvGrpSpPr>
          <p:grpSpPr>
            <a:xfrm>
              <a:off x="3379761" y="3080671"/>
              <a:ext cx="303646" cy="218559"/>
              <a:chOff x="3379761" y="3080671"/>
              <a:chExt cx="303646" cy="218559"/>
            </a:xfrm>
          </p:grpSpPr>
          <p:sp>
            <p:nvSpPr>
              <p:cNvPr id="399" name="Google Shape;399;p18"/>
              <p:cNvSpPr/>
              <p:nvPr/>
            </p:nvSpPr>
            <p:spPr>
              <a:xfrm>
                <a:off x="3379761" y="3080671"/>
                <a:ext cx="203254" cy="218559"/>
              </a:xfrm>
              <a:custGeom>
                <a:rect b="b" l="l" r="r" t="t"/>
                <a:pathLst>
                  <a:path extrusionOk="0" h="14780" w="13745">
                    <a:moveTo>
                      <a:pt x="8394" y="1"/>
                    </a:moveTo>
                    <a:cubicBezTo>
                      <a:pt x="8019" y="1"/>
                      <a:pt x="7768" y="382"/>
                      <a:pt x="7640" y="670"/>
                    </a:cubicBezTo>
                    <a:cubicBezTo>
                      <a:pt x="7373" y="1237"/>
                      <a:pt x="7139" y="1804"/>
                      <a:pt x="7006" y="2371"/>
                    </a:cubicBezTo>
                    <a:cubicBezTo>
                      <a:pt x="6806" y="3072"/>
                      <a:pt x="6639" y="3772"/>
                      <a:pt x="6539" y="4473"/>
                    </a:cubicBezTo>
                    <a:cubicBezTo>
                      <a:pt x="6506" y="4673"/>
                      <a:pt x="6472" y="4873"/>
                      <a:pt x="6439" y="5073"/>
                    </a:cubicBezTo>
                    <a:lnTo>
                      <a:pt x="5805" y="5073"/>
                    </a:lnTo>
                    <a:cubicBezTo>
                      <a:pt x="5271" y="5040"/>
                      <a:pt x="4738" y="5006"/>
                      <a:pt x="4171" y="5006"/>
                    </a:cubicBezTo>
                    <a:cubicBezTo>
                      <a:pt x="4001" y="5000"/>
                      <a:pt x="3831" y="4996"/>
                      <a:pt x="3660" y="4996"/>
                    </a:cubicBezTo>
                    <a:cubicBezTo>
                      <a:pt x="2921" y="4996"/>
                      <a:pt x="2173" y="5069"/>
                      <a:pt x="1469" y="5340"/>
                    </a:cubicBezTo>
                    <a:cubicBezTo>
                      <a:pt x="802" y="5640"/>
                      <a:pt x="1" y="6241"/>
                      <a:pt x="368" y="7041"/>
                    </a:cubicBezTo>
                    <a:cubicBezTo>
                      <a:pt x="501" y="7441"/>
                      <a:pt x="902" y="7742"/>
                      <a:pt x="1369" y="7908"/>
                    </a:cubicBezTo>
                    <a:cubicBezTo>
                      <a:pt x="1102" y="7975"/>
                      <a:pt x="835" y="8109"/>
                      <a:pt x="635" y="8309"/>
                    </a:cubicBezTo>
                    <a:cubicBezTo>
                      <a:pt x="335" y="8576"/>
                      <a:pt x="168" y="8976"/>
                      <a:pt x="268" y="9410"/>
                    </a:cubicBezTo>
                    <a:cubicBezTo>
                      <a:pt x="368" y="9810"/>
                      <a:pt x="701" y="10110"/>
                      <a:pt x="1068" y="10277"/>
                    </a:cubicBezTo>
                    <a:cubicBezTo>
                      <a:pt x="1135" y="10310"/>
                      <a:pt x="1202" y="10344"/>
                      <a:pt x="1269" y="10377"/>
                    </a:cubicBezTo>
                    <a:cubicBezTo>
                      <a:pt x="968" y="10477"/>
                      <a:pt x="701" y="10644"/>
                      <a:pt x="501" y="10877"/>
                    </a:cubicBezTo>
                    <a:cubicBezTo>
                      <a:pt x="201" y="11211"/>
                      <a:pt x="168" y="11711"/>
                      <a:pt x="468" y="12078"/>
                    </a:cubicBezTo>
                    <a:cubicBezTo>
                      <a:pt x="735" y="12478"/>
                      <a:pt x="1269" y="12679"/>
                      <a:pt x="1736" y="12745"/>
                    </a:cubicBezTo>
                    <a:cubicBezTo>
                      <a:pt x="1635" y="12845"/>
                      <a:pt x="1502" y="12945"/>
                      <a:pt x="1435" y="13112"/>
                    </a:cubicBezTo>
                    <a:cubicBezTo>
                      <a:pt x="1235" y="13446"/>
                      <a:pt x="1235" y="13879"/>
                      <a:pt x="1502" y="14180"/>
                    </a:cubicBezTo>
                    <a:cubicBezTo>
                      <a:pt x="1769" y="14513"/>
                      <a:pt x="2236" y="14580"/>
                      <a:pt x="2603" y="14647"/>
                    </a:cubicBezTo>
                    <a:cubicBezTo>
                      <a:pt x="3403" y="14747"/>
                      <a:pt x="4237" y="14780"/>
                      <a:pt x="5038" y="14780"/>
                    </a:cubicBezTo>
                    <a:cubicBezTo>
                      <a:pt x="6572" y="14780"/>
                      <a:pt x="8140" y="14747"/>
                      <a:pt x="9675" y="14547"/>
                    </a:cubicBezTo>
                    <a:cubicBezTo>
                      <a:pt x="10408" y="14446"/>
                      <a:pt x="11176" y="14346"/>
                      <a:pt x="11909" y="14213"/>
                    </a:cubicBezTo>
                    <a:cubicBezTo>
                      <a:pt x="12477" y="14080"/>
                      <a:pt x="13044" y="13946"/>
                      <a:pt x="13444" y="13479"/>
                    </a:cubicBezTo>
                    <a:cubicBezTo>
                      <a:pt x="13477" y="13446"/>
                      <a:pt x="13511" y="13412"/>
                      <a:pt x="13544" y="13379"/>
                    </a:cubicBezTo>
                    <a:cubicBezTo>
                      <a:pt x="13744" y="13179"/>
                      <a:pt x="13677" y="12879"/>
                      <a:pt x="13677" y="12578"/>
                    </a:cubicBezTo>
                    <a:cubicBezTo>
                      <a:pt x="13677" y="12278"/>
                      <a:pt x="13677" y="11945"/>
                      <a:pt x="13677" y="11611"/>
                    </a:cubicBezTo>
                    <a:cubicBezTo>
                      <a:pt x="13644" y="11011"/>
                      <a:pt x="13644" y="10410"/>
                      <a:pt x="13644" y="9810"/>
                    </a:cubicBezTo>
                    <a:cubicBezTo>
                      <a:pt x="13611" y="9209"/>
                      <a:pt x="13644" y="8609"/>
                      <a:pt x="13644" y="8009"/>
                    </a:cubicBezTo>
                    <a:cubicBezTo>
                      <a:pt x="13644" y="7441"/>
                      <a:pt x="13744" y="6708"/>
                      <a:pt x="13511" y="6174"/>
                    </a:cubicBezTo>
                    <a:cubicBezTo>
                      <a:pt x="13469" y="6070"/>
                      <a:pt x="13401" y="6018"/>
                      <a:pt x="13332" y="6018"/>
                    </a:cubicBezTo>
                    <a:cubicBezTo>
                      <a:pt x="13290" y="6018"/>
                      <a:pt x="13248" y="6036"/>
                      <a:pt x="13210" y="6074"/>
                    </a:cubicBezTo>
                    <a:cubicBezTo>
                      <a:pt x="13099" y="6049"/>
                      <a:pt x="12984" y="6043"/>
                      <a:pt x="12869" y="6043"/>
                    </a:cubicBezTo>
                    <a:cubicBezTo>
                      <a:pt x="12743" y="6043"/>
                      <a:pt x="12618" y="6050"/>
                      <a:pt x="12500" y="6050"/>
                    </a:cubicBezTo>
                    <a:cubicBezTo>
                      <a:pt x="12434" y="6050"/>
                      <a:pt x="12370" y="6048"/>
                      <a:pt x="12310" y="6040"/>
                    </a:cubicBezTo>
                    <a:cubicBezTo>
                      <a:pt x="11809" y="6007"/>
                      <a:pt x="11276" y="5940"/>
                      <a:pt x="10842" y="5707"/>
                    </a:cubicBezTo>
                    <a:cubicBezTo>
                      <a:pt x="9908" y="5140"/>
                      <a:pt x="9474" y="3839"/>
                      <a:pt x="9374" y="2838"/>
                    </a:cubicBezTo>
                    <a:cubicBezTo>
                      <a:pt x="9308" y="2204"/>
                      <a:pt x="9274" y="1604"/>
                      <a:pt x="9141" y="1004"/>
                    </a:cubicBezTo>
                    <a:cubicBezTo>
                      <a:pt x="9041" y="603"/>
                      <a:pt x="8941" y="70"/>
                      <a:pt x="8440" y="3"/>
                    </a:cubicBezTo>
                    <a:cubicBezTo>
                      <a:pt x="8425" y="1"/>
                      <a:pt x="8409" y="1"/>
                      <a:pt x="83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8"/>
              <p:cNvSpPr/>
              <p:nvPr/>
            </p:nvSpPr>
            <p:spPr>
              <a:xfrm>
                <a:off x="3599044" y="3159366"/>
                <a:ext cx="84363" cy="137716"/>
              </a:xfrm>
              <a:custGeom>
                <a:rect b="b" l="l" r="r" t="t"/>
                <a:pathLst>
                  <a:path extrusionOk="0" h="9313" w="5705">
                    <a:moveTo>
                      <a:pt x="3552" y="0"/>
                    </a:moveTo>
                    <a:cubicBezTo>
                      <a:pt x="2675" y="0"/>
                      <a:pt x="1808" y="51"/>
                      <a:pt x="1668" y="51"/>
                    </a:cubicBezTo>
                    <a:cubicBezTo>
                      <a:pt x="1527" y="51"/>
                      <a:pt x="1304" y="22"/>
                      <a:pt x="1087" y="22"/>
                    </a:cubicBezTo>
                    <a:cubicBezTo>
                      <a:pt x="843" y="22"/>
                      <a:pt x="607" y="59"/>
                      <a:pt x="501" y="218"/>
                    </a:cubicBezTo>
                    <a:cubicBezTo>
                      <a:pt x="434" y="318"/>
                      <a:pt x="434" y="485"/>
                      <a:pt x="401" y="618"/>
                    </a:cubicBezTo>
                    <a:cubicBezTo>
                      <a:pt x="367" y="919"/>
                      <a:pt x="334" y="1219"/>
                      <a:pt x="300" y="1552"/>
                    </a:cubicBezTo>
                    <a:cubicBezTo>
                      <a:pt x="67" y="3987"/>
                      <a:pt x="0" y="6456"/>
                      <a:pt x="300" y="8891"/>
                    </a:cubicBezTo>
                    <a:cubicBezTo>
                      <a:pt x="300" y="9058"/>
                      <a:pt x="401" y="9158"/>
                      <a:pt x="534" y="9158"/>
                    </a:cubicBezTo>
                    <a:cubicBezTo>
                      <a:pt x="1438" y="9235"/>
                      <a:pt x="2363" y="9313"/>
                      <a:pt x="3261" y="9313"/>
                    </a:cubicBezTo>
                    <a:cubicBezTo>
                      <a:pt x="3522" y="9313"/>
                      <a:pt x="3781" y="9306"/>
                      <a:pt x="4036" y="9291"/>
                    </a:cubicBezTo>
                    <a:cubicBezTo>
                      <a:pt x="4370" y="9291"/>
                      <a:pt x="4670" y="9258"/>
                      <a:pt x="4970" y="9225"/>
                    </a:cubicBezTo>
                    <a:cubicBezTo>
                      <a:pt x="5137" y="9225"/>
                      <a:pt x="5304" y="9225"/>
                      <a:pt x="5437" y="9091"/>
                    </a:cubicBezTo>
                    <a:cubicBezTo>
                      <a:pt x="5704" y="8791"/>
                      <a:pt x="5538" y="8090"/>
                      <a:pt x="5504" y="7723"/>
                    </a:cubicBezTo>
                    <a:cubicBezTo>
                      <a:pt x="5437" y="6556"/>
                      <a:pt x="5437" y="5355"/>
                      <a:pt x="5404" y="4154"/>
                    </a:cubicBezTo>
                    <a:cubicBezTo>
                      <a:pt x="5404" y="2953"/>
                      <a:pt x="5371" y="1552"/>
                      <a:pt x="5538" y="352"/>
                    </a:cubicBezTo>
                    <a:cubicBezTo>
                      <a:pt x="5573" y="67"/>
                      <a:pt x="4555" y="0"/>
                      <a:pt x="35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8"/>
              <p:cNvSpPr/>
              <p:nvPr/>
            </p:nvSpPr>
            <p:spPr>
              <a:xfrm>
                <a:off x="3628633" y="3241964"/>
                <a:ext cx="25168" cy="26869"/>
              </a:xfrm>
              <a:custGeom>
                <a:rect b="b" l="l" r="r" t="t"/>
                <a:pathLst>
                  <a:path extrusionOk="0" h="1817" w="1702">
                    <a:moveTo>
                      <a:pt x="839" y="1"/>
                    </a:moveTo>
                    <a:cubicBezTo>
                      <a:pt x="371" y="1"/>
                      <a:pt x="33" y="357"/>
                      <a:pt x="1" y="837"/>
                    </a:cubicBezTo>
                    <a:cubicBezTo>
                      <a:pt x="1" y="1327"/>
                      <a:pt x="445" y="1817"/>
                      <a:pt x="935" y="1817"/>
                    </a:cubicBezTo>
                    <a:cubicBezTo>
                      <a:pt x="1046" y="1817"/>
                      <a:pt x="1158" y="1792"/>
                      <a:pt x="1268" y="1737"/>
                    </a:cubicBezTo>
                    <a:cubicBezTo>
                      <a:pt x="1535" y="1570"/>
                      <a:pt x="1669" y="1270"/>
                      <a:pt x="1702" y="970"/>
                    </a:cubicBezTo>
                    <a:cubicBezTo>
                      <a:pt x="1702" y="837"/>
                      <a:pt x="1669" y="703"/>
                      <a:pt x="1635" y="603"/>
                    </a:cubicBezTo>
                    <a:cubicBezTo>
                      <a:pt x="1502" y="269"/>
                      <a:pt x="1235" y="36"/>
                      <a:pt x="901" y="3"/>
                    </a:cubicBezTo>
                    <a:cubicBezTo>
                      <a:pt x="880" y="1"/>
                      <a:pt x="859" y="1"/>
                      <a:pt x="839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2" name="Google Shape;402;p18"/>
            <p:cNvGrpSpPr/>
            <p:nvPr/>
          </p:nvGrpSpPr>
          <p:grpSpPr>
            <a:xfrm>
              <a:off x="2887289" y="2866441"/>
              <a:ext cx="258485" cy="262345"/>
              <a:chOff x="2887289" y="2866441"/>
              <a:chExt cx="258485" cy="262345"/>
            </a:xfrm>
          </p:grpSpPr>
          <p:sp>
            <p:nvSpPr>
              <p:cNvPr id="403" name="Google Shape;403;p18"/>
              <p:cNvSpPr/>
              <p:nvPr/>
            </p:nvSpPr>
            <p:spPr>
              <a:xfrm>
                <a:off x="2887289" y="2866441"/>
                <a:ext cx="258485" cy="262345"/>
              </a:xfrm>
              <a:custGeom>
                <a:rect b="b" l="l" r="r" t="t"/>
                <a:pathLst>
                  <a:path extrusionOk="0" h="17741" w="17480">
                    <a:moveTo>
                      <a:pt x="9101" y="0"/>
                    </a:moveTo>
                    <a:cubicBezTo>
                      <a:pt x="6705" y="0"/>
                      <a:pt x="4318" y="869"/>
                      <a:pt x="2736" y="2649"/>
                    </a:cubicBezTo>
                    <a:cubicBezTo>
                      <a:pt x="301" y="5384"/>
                      <a:pt x="1" y="9521"/>
                      <a:pt x="1035" y="12856"/>
                    </a:cubicBezTo>
                    <a:cubicBezTo>
                      <a:pt x="1986" y="15948"/>
                      <a:pt x="5374" y="17741"/>
                      <a:pt x="8508" y="17741"/>
                    </a:cubicBezTo>
                    <a:cubicBezTo>
                      <a:pt x="8891" y="17741"/>
                      <a:pt x="9270" y="17714"/>
                      <a:pt x="9641" y="17660"/>
                    </a:cubicBezTo>
                    <a:cubicBezTo>
                      <a:pt x="13310" y="17126"/>
                      <a:pt x="16279" y="14257"/>
                      <a:pt x="17180" y="10721"/>
                    </a:cubicBezTo>
                    <a:cubicBezTo>
                      <a:pt x="17413" y="9854"/>
                      <a:pt x="17480" y="8887"/>
                      <a:pt x="17447" y="7919"/>
                    </a:cubicBezTo>
                    <a:cubicBezTo>
                      <a:pt x="17347" y="5618"/>
                      <a:pt x="16479" y="3249"/>
                      <a:pt x="14778" y="1882"/>
                    </a:cubicBezTo>
                    <a:cubicBezTo>
                      <a:pt x="13209" y="636"/>
                      <a:pt x="11152" y="0"/>
                      <a:pt x="91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8"/>
              <p:cNvSpPr/>
              <p:nvPr/>
            </p:nvSpPr>
            <p:spPr>
              <a:xfrm>
                <a:off x="2970153" y="2951968"/>
                <a:ext cx="29619" cy="29605"/>
              </a:xfrm>
              <a:custGeom>
                <a:rect b="b" l="l" r="r" t="t"/>
                <a:pathLst>
                  <a:path extrusionOk="0" h="2002" w="2003">
                    <a:moveTo>
                      <a:pt x="1002" y="1"/>
                    </a:moveTo>
                    <a:cubicBezTo>
                      <a:pt x="868" y="1"/>
                      <a:pt x="735" y="34"/>
                      <a:pt x="635" y="101"/>
                    </a:cubicBezTo>
                    <a:cubicBezTo>
                      <a:pt x="501" y="134"/>
                      <a:pt x="401" y="201"/>
                      <a:pt x="301" y="301"/>
                    </a:cubicBezTo>
                    <a:cubicBezTo>
                      <a:pt x="201" y="401"/>
                      <a:pt x="134" y="501"/>
                      <a:pt x="101" y="601"/>
                    </a:cubicBezTo>
                    <a:cubicBezTo>
                      <a:pt x="34" y="734"/>
                      <a:pt x="1" y="868"/>
                      <a:pt x="34" y="1001"/>
                    </a:cubicBezTo>
                    <a:cubicBezTo>
                      <a:pt x="34" y="1101"/>
                      <a:pt x="34" y="1168"/>
                      <a:pt x="68" y="1268"/>
                    </a:cubicBezTo>
                    <a:cubicBezTo>
                      <a:pt x="101" y="1435"/>
                      <a:pt x="201" y="1602"/>
                      <a:pt x="301" y="1702"/>
                    </a:cubicBezTo>
                    <a:cubicBezTo>
                      <a:pt x="368" y="1768"/>
                      <a:pt x="435" y="1802"/>
                      <a:pt x="501" y="1869"/>
                    </a:cubicBezTo>
                    <a:cubicBezTo>
                      <a:pt x="668" y="1969"/>
                      <a:pt x="835" y="2002"/>
                      <a:pt x="1002" y="2002"/>
                    </a:cubicBezTo>
                    <a:cubicBezTo>
                      <a:pt x="1168" y="2002"/>
                      <a:pt x="1268" y="1969"/>
                      <a:pt x="1402" y="1902"/>
                    </a:cubicBezTo>
                    <a:cubicBezTo>
                      <a:pt x="1535" y="1869"/>
                      <a:pt x="1635" y="1802"/>
                      <a:pt x="1735" y="1702"/>
                    </a:cubicBezTo>
                    <a:cubicBezTo>
                      <a:pt x="1802" y="1602"/>
                      <a:pt x="1902" y="1502"/>
                      <a:pt x="1936" y="1402"/>
                    </a:cubicBezTo>
                    <a:cubicBezTo>
                      <a:pt x="2002" y="1268"/>
                      <a:pt x="2002" y="1135"/>
                      <a:pt x="2002" y="1001"/>
                    </a:cubicBezTo>
                    <a:cubicBezTo>
                      <a:pt x="2002" y="901"/>
                      <a:pt x="2002" y="834"/>
                      <a:pt x="1969" y="734"/>
                    </a:cubicBezTo>
                    <a:cubicBezTo>
                      <a:pt x="1936" y="568"/>
                      <a:pt x="1836" y="401"/>
                      <a:pt x="1735" y="301"/>
                    </a:cubicBezTo>
                    <a:cubicBezTo>
                      <a:pt x="1669" y="234"/>
                      <a:pt x="1602" y="201"/>
                      <a:pt x="1535" y="134"/>
                    </a:cubicBezTo>
                    <a:cubicBezTo>
                      <a:pt x="1369" y="34"/>
                      <a:pt x="1202" y="1"/>
                      <a:pt x="1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8"/>
              <p:cNvSpPr/>
              <p:nvPr/>
            </p:nvSpPr>
            <p:spPr>
              <a:xfrm>
                <a:off x="3041676" y="2951968"/>
                <a:ext cx="29619" cy="29605"/>
              </a:xfrm>
              <a:custGeom>
                <a:rect b="b" l="l" r="r" t="t"/>
                <a:pathLst>
                  <a:path extrusionOk="0" h="2002" w="2003">
                    <a:moveTo>
                      <a:pt x="1001" y="1"/>
                    </a:moveTo>
                    <a:cubicBezTo>
                      <a:pt x="868" y="1"/>
                      <a:pt x="735" y="34"/>
                      <a:pt x="601" y="101"/>
                    </a:cubicBezTo>
                    <a:cubicBezTo>
                      <a:pt x="501" y="134"/>
                      <a:pt x="368" y="201"/>
                      <a:pt x="301" y="301"/>
                    </a:cubicBezTo>
                    <a:cubicBezTo>
                      <a:pt x="201" y="401"/>
                      <a:pt x="134" y="501"/>
                      <a:pt x="101" y="601"/>
                    </a:cubicBezTo>
                    <a:cubicBezTo>
                      <a:pt x="34" y="734"/>
                      <a:pt x="1" y="868"/>
                      <a:pt x="1" y="1001"/>
                    </a:cubicBezTo>
                    <a:cubicBezTo>
                      <a:pt x="1" y="1101"/>
                      <a:pt x="34" y="1168"/>
                      <a:pt x="34" y="1268"/>
                    </a:cubicBezTo>
                    <a:cubicBezTo>
                      <a:pt x="67" y="1435"/>
                      <a:pt x="167" y="1602"/>
                      <a:pt x="301" y="1702"/>
                    </a:cubicBezTo>
                    <a:cubicBezTo>
                      <a:pt x="368" y="1768"/>
                      <a:pt x="434" y="1802"/>
                      <a:pt x="501" y="1869"/>
                    </a:cubicBezTo>
                    <a:cubicBezTo>
                      <a:pt x="634" y="1969"/>
                      <a:pt x="835" y="2002"/>
                      <a:pt x="1001" y="2002"/>
                    </a:cubicBezTo>
                    <a:cubicBezTo>
                      <a:pt x="1135" y="2002"/>
                      <a:pt x="1268" y="1969"/>
                      <a:pt x="1368" y="1902"/>
                    </a:cubicBezTo>
                    <a:cubicBezTo>
                      <a:pt x="1502" y="1869"/>
                      <a:pt x="1602" y="1802"/>
                      <a:pt x="1702" y="1702"/>
                    </a:cubicBezTo>
                    <a:cubicBezTo>
                      <a:pt x="1802" y="1602"/>
                      <a:pt x="1869" y="1502"/>
                      <a:pt x="1902" y="1402"/>
                    </a:cubicBezTo>
                    <a:cubicBezTo>
                      <a:pt x="1969" y="1268"/>
                      <a:pt x="2002" y="1135"/>
                      <a:pt x="2002" y="1001"/>
                    </a:cubicBezTo>
                    <a:cubicBezTo>
                      <a:pt x="1969" y="901"/>
                      <a:pt x="1969" y="834"/>
                      <a:pt x="1969" y="734"/>
                    </a:cubicBezTo>
                    <a:cubicBezTo>
                      <a:pt x="1902" y="568"/>
                      <a:pt x="1835" y="401"/>
                      <a:pt x="1702" y="301"/>
                    </a:cubicBezTo>
                    <a:cubicBezTo>
                      <a:pt x="1635" y="234"/>
                      <a:pt x="1568" y="201"/>
                      <a:pt x="1502" y="134"/>
                    </a:cubicBezTo>
                    <a:cubicBezTo>
                      <a:pt x="1335" y="34"/>
                      <a:pt x="1168" y="1"/>
                      <a:pt x="10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8"/>
              <p:cNvSpPr/>
              <p:nvPr/>
            </p:nvSpPr>
            <p:spPr>
              <a:xfrm>
                <a:off x="2958324" y="3012149"/>
                <a:ext cx="126773" cy="67091"/>
              </a:xfrm>
              <a:custGeom>
                <a:rect b="b" l="l" r="r" t="t"/>
                <a:pathLst>
                  <a:path extrusionOk="0" h="4537" w="8573">
                    <a:moveTo>
                      <a:pt x="7806" y="0"/>
                    </a:moveTo>
                    <a:lnTo>
                      <a:pt x="501" y="267"/>
                    </a:lnTo>
                    <a:cubicBezTo>
                      <a:pt x="501" y="267"/>
                      <a:pt x="0" y="4537"/>
                      <a:pt x="4103" y="4537"/>
                    </a:cubicBezTo>
                    <a:cubicBezTo>
                      <a:pt x="8573" y="4537"/>
                      <a:pt x="7806" y="0"/>
                      <a:pt x="78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7" name="Google Shape;407;p18"/>
            <p:cNvGrpSpPr/>
            <p:nvPr/>
          </p:nvGrpSpPr>
          <p:grpSpPr>
            <a:xfrm>
              <a:off x="4731022" y="4109900"/>
              <a:ext cx="258988" cy="262360"/>
              <a:chOff x="4731022" y="4109900"/>
              <a:chExt cx="258988" cy="262360"/>
            </a:xfrm>
          </p:grpSpPr>
          <p:sp>
            <p:nvSpPr>
              <p:cNvPr id="408" name="Google Shape;408;p18"/>
              <p:cNvSpPr/>
              <p:nvPr/>
            </p:nvSpPr>
            <p:spPr>
              <a:xfrm>
                <a:off x="4731022" y="4109900"/>
                <a:ext cx="258988" cy="262360"/>
              </a:xfrm>
              <a:custGeom>
                <a:rect b="b" l="l" r="r" t="t"/>
                <a:pathLst>
                  <a:path extrusionOk="0" h="17742" w="17514">
                    <a:moveTo>
                      <a:pt x="9101" y="1"/>
                    </a:moveTo>
                    <a:cubicBezTo>
                      <a:pt x="6705" y="1"/>
                      <a:pt x="4318" y="870"/>
                      <a:pt x="2736" y="2650"/>
                    </a:cubicBezTo>
                    <a:cubicBezTo>
                      <a:pt x="301" y="5385"/>
                      <a:pt x="1" y="9521"/>
                      <a:pt x="1035" y="12857"/>
                    </a:cubicBezTo>
                    <a:cubicBezTo>
                      <a:pt x="1986" y="15948"/>
                      <a:pt x="5374" y="17742"/>
                      <a:pt x="8532" y="17742"/>
                    </a:cubicBezTo>
                    <a:cubicBezTo>
                      <a:pt x="8918" y="17742"/>
                      <a:pt x="9300" y="17715"/>
                      <a:pt x="9674" y="17660"/>
                    </a:cubicBezTo>
                    <a:cubicBezTo>
                      <a:pt x="13310" y="17127"/>
                      <a:pt x="16313" y="14258"/>
                      <a:pt x="17213" y="10722"/>
                    </a:cubicBezTo>
                    <a:cubicBezTo>
                      <a:pt x="17413" y="9855"/>
                      <a:pt x="17513" y="8887"/>
                      <a:pt x="17447" y="7887"/>
                    </a:cubicBezTo>
                    <a:cubicBezTo>
                      <a:pt x="17347" y="5618"/>
                      <a:pt x="16513" y="3250"/>
                      <a:pt x="14778" y="1882"/>
                    </a:cubicBezTo>
                    <a:cubicBezTo>
                      <a:pt x="13209" y="637"/>
                      <a:pt x="11152" y="1"/>
                      <a:pt x="91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8"/>
              <p:cNvSpPr/>
              <p:nvPr/>
            </p:nvSpPr>
            <p:spPr>
              <a:xfrm>
                <a:off x="4814389" y="4195441"/>
                <a:ext cx="29605" cy="29605"/>
              </a:xfrm>
              <a:custGeom>
                <a:rect b="b" l="l" r="r" t="t"/>
                <a:pathLst>
                  <a:path extrusionOk="0" h="2002" w="2002">
                    <a:moveTo>
                      <a:pt x="1001" y="0"/>
                    </a:moveTo>
                    <a:cubicBezTo>
                      <a:pt x="868" y="0"/>
                      <a:pt x="734" y="34"/>
                      <a:pt x="601" y="100"/>
                    </a:cubicBezTo>
                    <a:cubicBezTo>
                      <a:pt x="501" y="134"/>
                      <a:pt x="401" y="200"/>
                      <a:pt x="300" y="300"/>
                    </a:cubicBezTo>
                    <a:cubicBezTo>
                      <a:pt x="200" y="400"/>
                      <a:pt x="134" y="501"/>
                      <a:pt x="100" y="634"/>
                    </a:cubicBezTo>
                    <a:cubicBezTo>
                      <a:pt x="34" y="734"/>
                      <a:pt x="0" y="867"/>
                      <a:pt x="0" y="1001"/>
                    </a:cubicBezTo>
                    <a:cubicBezTo>
                      <a:pt x="0" y="1101"/>
                      <a:pt x="34" y="1168"/>
                      <a:pt x="34" y="1268"/>
                    </a:cubicBezTo>
                    <a:cubicBezTo>
                      <a:pt x="67" y="1435"/>
                      <a:pt x="167" y="1601"/>
                      <a:pt x="300" y="1701"/>
                    </a:cubicBezTo>
                    <a:cubicBezTo>
                      <a:pt x="367" y="1768"/>
                      <a:pt x="434" y="1801"/>
                      <a:pt x="501" y="1868"/>
                    </a:cubicBezTo>
                    <a:cubicBezTo>
                      <a:pt x="634" y="1968"/>
                      <a:pt x="801" y="2002"/>
                      <a:pt x="1001" y="2002"/>
                    </a:cubicBezTo>
                    <a:cubicBezTo>
                      <a:pt x="1134" y="2002"/>
                      <a:pt x="1268" y="1968"/>
                      <a:pt x="1368" y="1902"/>
                    </a:cubicBezTo>
                    <a:cubicBezTo>
                      <a:pt x="1501" y="1868"/>
                      <a:pt x="1601" y="1801"/>
                      <a:pt x="1701" y="1701"/>
                    </a:cubicBezTo>
                    <a:cubicBezTo>
                      <a:pt x="1802" y="1601"/>
                      <a:pt x="1868" y="1501"/>
                      <a:pt x="1902" y="1401"/>
                    </a:cubicBezTo>
                    <a:cubicBezTo>
                      <a:pt x="1968" y="1268"/>
                      <a:pt x="2002" y="1134"/>
                      <a:pt x="2002" y="1001"/>
                    </a:cubicBezTo>
                    <a:cubicBezTo>
                      <a:pt x="1968" y="901"/>
                      <a:pt x="1968" y="834"/>
                      <a:pt x="1968" y="734"/>
                    </a:cubicBezTo>
                    <a:cubicBezTo>
                      <a:pt x="1902" y="567"/>
                      <a:pt x="1835" y="400"/>
                      <a:pt x="1701" y="300"/>
                    </a:cubicBezTo>
                    <a:cubicBezTo>
                      <a:pt x="1635" y="234"/>
                      <a:pt x="1568" y="200"/>
                      <a:pt x="1501" y="134"/>
                    </a:cubicBezTo>
                    <a:cubicBezTo>
                      <a:pt x="1335" y="34"/>
                      <a:pt x="1168" y="0"/>
                      <a:pt x="10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4885409" y="4195441"/>
                <a:ext cx="29619" cy="29605"/>
              </a:xfrm>
              <a:custGeom>
                <a:rect b="b" l="l" r="r" t="t"/>
                <a:pathLst>
                  <a:path extrusionOk="0" h="2002" w="2003">
                    <a:moveTo>
                      <a:pt x="1001" y="0"/>
                    </a:moveTo>
                    <a:cubicBezTo>
                      <a:pt x="868" y="0"/>
                      <a:pt x="735" y="34"/>
                      <a:pt x="634" y="100"/>
                    </a:cubicBezTo>
                    <a:cubicBezTo>
                      <a:pt x="501" y="134"/>
                      <a:pt x="401" y="200"/>
                      <a:pt x="301" y="300"/>
                    </a:cubicBezTo>
                    <a:cubicBezTo>
                      <a:pt x="201" y="400"/>
                      <a:pt x="134" y="501"/>
                      <a:pt x="101" y="634"/>
                    </a:cubicBezTo>
                    <a:cubicBezTo>
                      <a:pt x="34" y="734"/>
                      <a:pt x="1" y="867"/>
                      <a:pt x="1" y="1001"/>
                    </a:cubicBezTo>
                    <a:cubicBezTo>
                      <a:pt x="34" y="1101"/>
                      <a:pt x="34" y="1168"/>
                      <a:pt x="34" y="1268"/>
                    </a:cubicBezTo>
                    <a:cubicBezTo>
                      <a:pt x="101" y="1435"/>
                      <a:pt x="167" y="1601"/>
                      <a:pt x="301" y="1701"/>
                    </a:cubicBezTo>
                    <a:cubicBezTo>
                      <a:pt x="368" y="1768"/>
                      <a:pt x="434" y="1801"/>
                      <a:pt x="501" y="1868"/>
                    </a:cubicBezTo>
                    <a:cubicBezTo>
                      <a:pt x="668" y="1968"/>
                      <a:pt x="835" y="2002"/>
                      <a:pt x="1001" y="2002"/>
                    </a:cubicBezTo>
                    <a:cubicBezTo>
                      <a:pt x="1135" y="2002"/>
                      <a:pt x="1268" y="1968"/>
                      <a:pt x="1402" y="1902"/>
                    </a:cubicBezTo>
                    <a:cubicBezTo>
                      <a:pt x="1502" y="1868"/>
                      <a:pt x="1635" y="1801"/>
                      <a:pt x="1702" y="1701"/>
                    </a:cubicBezTo>
                    <a:cubicBezTo>
                      <a:pt x="1802" y="1601"/>
                      <a:pt x="1869" y="1501"/>
                      <a:pt x="1902" y="1401"/>
                    </a:cubicBezTo>
                    <a:cubicBezTo>
                      <a:pt x="1969" y="1268"/>
                      <a:pt x="2002" y="1134"/>
                      <a:pt x="2002" y="1001"/>
                    </a:cubicBezTo>
                    <a:cubicBezTo>
                      <a:pt x="2002" y="901"/>
                      <a:pt x="1969" y="834"/>
                      <a:pt x="1969" y="734"/>
                    </a:cubicBezTo>
                    <a:cubicBezTo>
                      <a:pt x="1935" y="567"/>
                      <a:pt x="1835" y="400"/>
                      <a:pt x="1702" y="300"/>
                    </a:cubicBezTo>
                    <a:cubicBezTo>
                      <a:pt x="1635" y="234"/>
                      <a:pt x="1568" y="200"/>
                      <a:pt x="1502" y="134"/>
                    </a:cubicBezTo>
                    <a:cubicBezTo>
                      <a:pt x="1368" y="34"/>
                      <a:pt x="1202" y="0"/>
                      <a:pt x="10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4802545" y="4255608"/>
                <a:ext cx="126788" cy="67106"/>
              </a:xfrm>
              <a:custGeom>
                <a:rect b="b" l="l" r="r" t="t"/>
                <a:pathLst>
                  <a:path extrusionOk="0" h="4538" w="8574">
                    <a:moveTo>
                      <a:pt x="7773" y="1"/>
                    </a:moveTo>
                    <a:lnTo>
                      <a:pt x="501" y="234"/>
                    </a:lnTo>
                    <a:cubicBezTo>
                      <a:pt x="501" y="234"/>
                      <a:pt x="1" y="4537"/>
                      <a:pt x="4070" y="4537"/>
                    </a:cubicBezTo>
                    <a:cubicBezTo>
                      <a:pt x="8573" y="4537"/>
                      <a:pt x="7773" y="1"/>
                      <a:pt x="77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2" name="Google Shape;412;p18"/>
            <p:cNvGrpSpPr/>
            <p:nvPr/>
          </p:nvGrpSpPr>
          <p:grpSpPr>
            <a:xfrm>
              <a:off x="5036839" y="1443620"/>
              <a:ext cx="529747" cy="301414"/>
              <a:chOff x="5036839" y="1443620"/>
              <a:chExt cx="529747" cy="301414"/>
            </a:xfrm>
          </p:grpSpPr>
          <p:sp>
            <p:nvSpPr>
              <p:cNvPr id="413" name="Google Shape;413;p18"/>
              <p:cNvSpPr/>
              <p:nvPr/>
            </p:nvSpPr>
            <p:spPr>
              <a:xfrm>
                <a:off x="5036839" y="1443620"/>
                <a:ext cx="529747" cy="301414"/>
              </a:xfrm>
              <a:custGeom>
                <a:rect b="b" l="l" r="r" t="t"/>
                <a:pathLst>
                  <a:path extrusionOk="0" h="20383" w="35824">
                    <a:moveTo>
                      <a:pt x="5580" y="0"/>
                    </a:moveTo>
                    <a:cubicBezTo>
                      <a:pt x="3220" y="0"/>
                      <a:pt x="1016" y="503"/>
                      <a:pt x="634" y="3070"/>
                    </a:cubicBezTo>
                    <a:cubicBezTo>
                      <a:pt x="67" y="6839"/>
                      <a:pt x="0" y="11676"/>
                      <a:pt x="634" y="15412"/>
                    </a:cubicBezTo>
                    <a:cubicBezTo>
                      <a:pt x="1468" y="20382"/>
                      <a:pt x="5638" y="19749"/>
                      <a:pt x="9807" y="19882"/>
                    </a:cubicBezTo>
                    <a:cubicBezTo>
                      <a:pt x="11316" y="19917"/>
                      <a:pt x="12828" y="19935"/>
                      <a:pt x="14342" y="19935"/>
                    </a:cubicBezTo>
                    <a:cubicBezTo>
                      <a:pt x="17213" y="19935"/>
                      <a:pt x="20089" y="19868"/>
                      <a:pt x="22950" y="19715"/>
                    </a:cubicBezTo>
                    <a:cubicBezTo>
                      <a:pt x="27387" y="19482"/>
                      <a:pt x="28254" y="17414"/>
                      <a:pt x="28487" y="13177"/>
                    </a:cubicBezTo>
                    <a:cubicBezTo>
                      <a:pt x="29955" y="13778"/>
                      <a:pt x="31456" y="14311"/>
                      <a:pt x="32957" y="14778"/>
                    </a:cubicBezTo>
                    <a:cubicBezTo>
                      <a:pt x="33159" y="14854"/>
                      <a:pt x="34916" y="15271"/>
                      <a:pt x="35539" y="15271"/>
                    </a:cubicBezTo>
                    <a:cubicBezTo>
                      <a:pt x="35741" y="15271"/>
                      <a:pt x="35824" y="15227"/>
                      <a:pt x="35692" y="15112"/>
                    </a:cubicBezTo>
                    <a:cubicBezTo>
                      <a:pt x="33324" y="13144"/>
                      <a:pt x="29021" y="10008"/>
                      <a:pt x="28421" y="7106"/>
                    </a:cubicBezTo>
                    <a:cubicBezTo>
                      <a:pt x="28054" y="5405"/>
                      <a:pt x="29021" y="2536"/>
                      <a:pt x="27787" y="1102"/>
                    </a:cubicBezTo>
                    <a:cubicBezTo>
                      <a:pt x="27071" y="271"/>
                      <a:pt x="25716" y="143"/>
                      <a:pt x="24473" y="143"/>
                    </a:cubicBezTo>
                    <a:cubicBezTo>
                      <a:pt x="23921" y="143"/>
                      <a:pt x="23391" y="168"/>
                      <a:pt x="22950" y="168"/>
                    </a:cubicBezTo>
                    <a:cubicBezTo>
                      <a:pt x="22365" y="159"/>
                      <a:pt x="21781" y="156"/>
                      <a:pt x="21197" y="156"/>
                    </a:cubicBezTo>
                    <a:cubicBezTo>
                      <a:pt x="18319" y="156"/>
                      <a:pt x="15450" y="243"/>
                      <a:pt x="12574" y="243"/>
                    </a:cubicBezTo>
                    <a:cubicBezTo>
                      <a:pt x="11542" y="243"/>
                      <a:pt x="10509" y="232"/>
                      <a:pt x="9474" y="201"/>
                    </a:cubicBezTo>
                    <a:cubicBezTo>
                      <a:pt x="8333" y="165"/>
                      <a:pt x="6931" y="0"/>
                      <a:pt x="55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5108850" y="1519062"/>
                <a:ext cx="282160" cy="14610"/>
              </a:xfrm>
              <a:custGeom>
                <a:rect b="b" l="l" r="r" t="t"/>
                <a:pathLst>
                  <a:path extrusionOk="0" h="988" w="19081">
                    <a:moveTo>
                      <a:pt x="16751" y="0"/>
                    </a:moveTo>
                    <a:cubicBezTo>
                      <a:pt x="15841" y="0"/>
                      <a:pt x="14924" y="36"/>
                      <a:pt x="14044" y="36"/>
                    </a:cubicBezTo>
                    <a:cubicBezTo>
                      <a:pt x="12476" y="36"/>
                      <a:pt x="10942" y="70"/>
                      <a:pt x="9407" y="70"/>
                    </a:cubicBezTo>
                    <a:cubicBezTo>
                      <a:pt x="8129" y="70"/>
                      <a:pt x="6839" y="46"/>
                      <a:pt x="5547" y="46"/>
                    </a:cubicBezTo>
                    <a:cubicBezTo>
                      <a:pt x="3771" y="46"/>
                      <a:pt x="1991" y="91"/>
                      <a:pt x="234" y="303"/>
                    </a:cubicBezTo>
                    <a:cubicBezTo>
                      <a:pt x="0" y="336"/>
                      <a:pt x="0" y="670"/>
                      <a:pt x="234" y="670"/>
                    </a:cubicBezTo>
                    <a:cubicBezTo>
                      <a:pt x="2198" y="907"/>
                      <a:pt x="4190" y="949"/>
                      <a:pt x="6174" y="949"/>
                    </a:cubicBezTo>
                    <a:cubicBezTo>
                      <a:pt x="7256" y="949"/>
                      <a:pt x="8336" y="937"/>
                      <a:pt x="9407" y="937"/>
                    </a:cubicBezTo>
                    <a:lnTo>
                      <a:pt x="13910" y="937"/>
                    </a:lnTo>
                    <a:cubicBezTo>
                      <a:pt x="14855" y="937"/>
                      <a:pt x="15812" y="987"/>
                      <a:pt x="16766" y="987"/>
                    </a:cubicBezTo>
                    <a:cubicBezTo>
                      <a:pt x="17362" y="987"/>
                      <a:pt x="17957" y="968"/>
                      <a:pt x="18547" y="904"/>
                    </a:cubicBezTo>
                    <a:cubicBezTo>
                      <a:pt x="19081" y="870"/>
                      <a:pt x="19081" y="136"/>
                      <a:pt x="18547" y="70"/>
                    </a:cubicBezTo>
                    <a:cubicBezTo>
                      <a:pt x="17960" y="16"/>
                      <a:pt x="17357" y="0"/>
                      <a:pt x="16751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5107372" y="1583206"/>
                <a:ext cx="281170" cy="16325"/>
              </a:xfrm>
              <a:custGeom>
                <a:rect b="b" l="l" r="r" t="t"/>
                <a:pathLst>
                  <a:path extrusionOk="0" h="1104" w="19014">
                    <a:moveTo>
                      <a:pt x="4113" y="0"/>
                    </a:moveTo>
                    <a:cubicBezTo>
                      <a:pt x="2823" y="0"/>
                      <a:pt x="1523" y="23"/>
                      <a:pt x="267" y="268"/>
                    </a:cubicBezTo>
                    <a:cubicBezTo>
                      <a:pt x="0" y="335"/>
                      <a:pt x="0" y="769"/>
                      <a:pt x="267" y="835"/>
                    </a:cubicBezTo>
                    <a:cubicBezTo>
                      <a:pt x="1495" y="1081"/>
                      <a:pt x="2768" y="1103"/>
                      <a:pt x="4013" y="1103"/>
                    </a:cubicBezTo>
                    <a:cubicBezTo>
                      <a:pt x="4289" y="1103"/>
                      <a:pt x="4564" y="1102"/>
                      <a:pt x="4837" y="1102"/>
                    </a:cubicBezTo>
                    <a:lnTo>
                      <a:pt x="9507" y="1102"/>
                    </a:lnTo>
                    <a:cubicBezTo>
                      <a:pt x="11008" y="1102"/>
                      <a:pt x="12509" y="1069"/>
                      <a:pt x="14010" y="1069"/>
                    </a:cubicBezTo>
                    <a:cubicBezTo>
                      <a:pt x="14671" y="1069"/>
                      <a:pt x="15342" y="1092"/>
                      <a:pt x="16011" y="1092"/>
                    </a:cubicBezTo>
                    <a:cubicBezTo>
                      <a:pt x="16931" y="1092"/>
                      <a:pt x="17845" y="1048"/>
                      <a:pt x="18714" y="835"/>
                    </a:cubicBezTo>
                    <a:cubicBezTo>
                      <a:pt x="19014" y="769"/>
                      <a:pt x="19014" y="335"/>
                      <a:pt x="18714" y="268"/>
                    </a:cubicBezTo>
                    <a:cubicBezTo>
                      <a:pt x="17796" y="60"/>
                      <a:pt x="16827" y="21"/>
                      <a:pt x="15862" y="21"/>
                    </a:cubicBezTo>
                    <a:cubicBezTo>
                      <a:pt x="15284" y="21"/>
                      <a:pt x="14707" y="35"/>
                      <a:pt x="14144" y="35"/>
                    </a:cubicBezTo>
                    <a:lnTo>
                      <a:pt x="9507" y="35"/>
                    </a:lnTo>
                    <a:cubicBezTo>
                      <a:pt x="7973" y="1"/>
                      <a:pt x="6472" y="1"/>
                      <a:pt x="4971" y="1"/>
                    </a:cubicBezTo>
                    <a:cubicBezTo>
                      <a:pt x="4686" y="1"/>
                      <a:pt x="4399" y="0"/>
                      <a:pt x="4113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5106884" y="1647336"/>
                <a:ext cx="281170" cy="18263"/>
              </a:xfrm>
              <a:custGeom>
                <a:rect b="b" l="l" r="r" t="t"/>
                <a:pathLst>
                  <a:path extrusionOk="0" h="1235" w="19014">
                    <a:moveTo>
                      <a:pt x="9507" y="1"/>
                    </a:moveTo>
                    <a:cubicBezTo>
                      <a:pt x="8006" y="1"/>
                      <a:pt x="6471" y="1"/>
                      <a:pt x="4937" y="34"/>
                    </a:cubicBezTo>
                    <a:cubicBezTo>
                      <a:pt x="4170" y="67"/>
                      <a:pt x="3369" y="101"/>
                      <a:pt x="2602" y="101"/>
                    </a:cubicBezTo>
                    <a:cubicBezTo>
                      <a:pt x="1835" y="134"/>
                      <a:pt x="1034" y="101"/>
                      <a:pt x="300" y="301"/>
                    </a:cubicBezTo>
                    <a:cubicBezTo>
                      <a:pt x="0" y="401"/>
                      <a:pt x="0" y="835"/>
                      <a:pt x="300" y="935"/>
                    </a:cubicBezTo>
                    <a:cubicBezTo>
                      <a:pt x="1001" y="1135"/>
                      <a:pt x="1735" y="1135"/>
                      <a:pt x="2468" y="1135"/>
                    </a:cubicBezTo>
                    <a:cubicBezTo>
                      <a:pt x="3236" y="1168"/>
                      <a:pt x="4036" y="1168"/>
                      <a:pt x="4803" y="1202"/>
                    </a:cubicBezTo>
                    <a:cubicBezTo>
                      <a:pt x="6371" y="1235"/>
                      <a:pt x="7939" y="1235"/>
                      <a:pt x="9540" y="1235"/>
                    </a:cubicBezTo>
                    <a:lnTo>
                      <a:pt x="14110" y="1235"/>
                    </a:lnTo>
                    <a:cubicBezTo>
                      <a:pt x="14877" y="1235"/>
                      <a:pt x="15678" y="1202"/>
                      <a:pt x="16445" y="1168"/>
                    </a:cubicBezTo>
                    <a:cubicBezTo>
                      <a:pt x="17212" y="1102"/>
                      <a:pt x="18013" y="1102"/>
                      <a:pt x="18747" y="868"/>
                    </a:cubicBezTo>
                    <a:cubicBezTo>
                      <a:pt x="19014" y="801"/>
                      <a:pt x="19014" y="434"/>
                      <a:pt x="18747" y="368"/>
                    </a:cubicBezTo>
                    <a:cubicBezTo>
                      <a:pt x="18046" y="168"/>
                      <a:pt x="17312" y="134"/>
                      <a:pt x="16612" y="101"/>
                    </a:cubicBezTo>
                    <a:cubicBezTo>
                      <a:pt x="15811" y="34"/>
                      <a:pt x="15044" y="1"/>
                      <a:pt x="14244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7" name="Google Shape;417;p18"/>
            <p:cNvGrpSpPr/>
            <p:nvPr/>
          </p:nvGrpSpPr>
          <p:grpSpPr>
            <a:xfrm>
              <a:off x="3920758" y="4163369"/>
              <a:ext cx="490694" cy="279632"/>
              <a:chOff x="3920758" y="4163369"/>
              <a:chExt cx="490694" cy="279632"/>
            </a:xfrm>
          </p:grpSpPr>
          <p:sp>
            <p:nvSpPr>
              <p:cNvPr id="418" name="Google Shape;418;p18"/>
              <p:cNvSpPr/>
              <p:nvPr/>
            </p:nvSpPr>
            <p:spPr>
              <a:xfrm>
                <a:off x="3920758" y="4163369"/>
                <a:ext cx="490694" cy="279632"/>
              </a:xfrm>
              <a:custGeom>
                <a:rect b="b" l="l" r="r" t="t"/>
                <a:pathLst>
                  <a:path extrusionOk="0" h="18910" w="33183">
                    <a:moveTo>
                      <a:pt x="19784" y="432"/>
                    </a:moveTo>
                    <a:cubicBezTo>
                      <a:pt x="17156" y="432"/>
                      <a:pt x="14529" y="505"/>
                      <a:pt x="11901" y="635"/>
                    </a:cubicBezTo>
                    <a:cubicBezTo>
                      <a:pt x="7831" y="868"/>
                      <a:pt x="6997" y="2770"/>
                      <a:pt x="6764" y="6672"/>
                    </a:cubicBezTo>
                    <a:cubicBezTo>
                      <a:pt x="5429" y="6139"/>
                      <a:pt x="4062" y="5638"/>
                      <a:pt x="2661" y="5205"/>
                    </a:cubicBezTo>
                    <a:cubicBezTo>
                      <a:pt x="2461" y="5130"/>
                      <a:pt x="853" y="4754"/>
                      <a:pt x="273" y="4754"/>
                    </a:cubicBezTo>
                    <a:cubicBezTo>
                      <a:pt x="80" y="4754"/>
                      <a:pt x="0" y="4796"/>
                      <a:pt x="126" y="4904"/>
                    </a:cubicBezTo>
                    <a:cubicBezTo>
                      <a:pt x="2327" y="6739"/>
                      <a:pt x="6330" y="9641"/>
                      <a:pt x="6864" y="12343"/>
                    </a:cubicBezTo>
                    <a:cubicBezTo>
                      <a:pt x="7197" y="13878"/>
                      <a:pt x="6297" y="16546"/>
                      <a:pt x="7431" y="17880"/>
                    </a:cubicBezTo>
                    <a:cubicBezTo>
                      <a:pt x="8089" y="18652"/>
                      <a:pt x="9317" y="18775"/>
                      <a:pt x="10445" y="18775"/>
                    </a:cubicBezTo>
                    <a:cubicBezTo>
                      <a:pt x="10976" y="18775"/>
                      <a:pt x="11484" y="18748"/>
                      <a:pt x="11901" y="18748"/>
                    </a:cubicBezTo>
                    <a:cubicBezTo>
                      <a:pt x="12446" y="18756"/>
                      <a:pt x="12990" y="18760"/>
                      <a:pt x="13533" y="18760"/>
                    </a:cubicBezTo>
                    <a:cubicBezTo>
                      <a:pt x="16210" y="18760"/>
                      <a:pt x="18856" y="18672"/>
                      <a:pt x="21525" y="18672"/>
                    </a:cubicBezTo>
                    <a:cubicBezTo>
                      <a:pt x="22483" y="18672"/>
                      <a:pt x="23444" y="18684"/>
                      <a:pt x="24410" y="18714"/>
                    </a:cubicBezTo>
                    <a:cubicBezTo>
                      <a:pt x="25489" y="18751"/>
                      <a:pt x="26808" y="18910"/>
                      <a:pt x="28072" y="18910"/>
                    </a:cubicBezTo>
                    <a:cubicBezTo>
                      <a:pt x="30245" y="18910"/>
                      <a:pt x="32257" y="18441"/>
                      <a:pt x="32615" y="16079"/>
                    </a:cubicBezTo>
                    <a:cubicBezTo>
                      <a:pt x="33116" y="12577"/>
                      <a:pt x="33182" y="8107"/>
                      <a:pt x="32582" y="4604"/>
                    </a:cubicBezTo>
                    <a:cubicBezTo>
                      <a:pt x="31815" y="1"/>
                      <a:pt x="27945" y="601"/>
                      <a:pt x="24109" y="501"/>
                    </a:cubicBezTo>
                    <a:cubicBezTo>
                      <a:pt x="22668" y="454"/>
                      <a:pt x="21226" y="432"/>
                      <a:pt x="19784" y="4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4082420" y="4358938"/>
                <a:ext cx="262434" cy="14462"/>
              </a:xfrm>
              <a:custGeom>
                <a:rect b="b" l="l" r="r" t="t"/>
                <a:pathLst>
                  <a:path extrusionOk="0" h="978" w="17747">
                    <a:moveTo>
                      <a:pt x="2180" y="1"/>
                    </a:moveTo>
                    <a:cubicBezTo>
                      <a:pt x="1634" y="1"/>
                      <a:pt x="1093" y="20"/>
                      <a:pt x="567" y="84"/>
                    </a:cubicBezTo>
                    <a:cubicBezTo>
                      <a:pt x="34" y="118"/>
                      <a:pt x="0" y="852"/>
                      <a:pt x="567" y="918"/>
                    </a:cubicBezTo>
                    <a:cubicBezTo>
                      <a:pt x="1012" y="963"/>
                      <a:pt x="1468" y="978"/>
                      <a:pt x="1928" y="978"/>
                    </a:cubicBezTo>
                    <a:cubicBezTo>
                      <a:pt x="2847" y="978"/>
                      <a:pt x="3781" y="918"/>
                      <a:pt x="4670" y="918"/>
                    </a:cubicBezTo>
                    <a:lnTo>
                      <a:pt x="9040" y="918"/>
                    </a:lnTo>
                    <a:cubicBezTo>
                      <a:pt x="10220" y="918"/>
                      <a:pt x="11411" y="942"/>
                      <a:pt x="12605" y="942"/>
                    </a:cubicBezTo>
                    <a:cubicBezTo>
                      <a:pt x="14246" y="942"/>
                      <a:pt x="15891" y="897"/>
                      <a:pt x="17513" y="685"/>
                    </a:cubicBezTo>
                    <a:cubicBezTo>
                      <a:pt x="17746" y="652"/>
                      <a:pt x="17746" y="351"/>
                      <a:pt x="17513" y="318"/>
                    </a:cubicBezTo>
                    <a:cubicBezTo>
                      <a:pt x="15700" y="81"/>
                      <a:pt x="13859" y="39"/>
                      <a:pt x="12026" y="39"/>
                    </a:cubicBezTo>
                    <a:cubicBezTo>
                      <a:pt x="11026" y="39"/>
                      <a:pt x="10029" y="51"/>
                      <a:pt x="9040" y="51"/>
                    </a:cubicBezTo>
                    <a:lnTo>
                      <a:pt x="4804" y="51"/>
                    </a:lnTo>
                    <a:cubicBezTo>
                      <a:pt x="3942" y="51"/>
                      <a:pt x="3054" y="1"/>
                      <a:pt x="2180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4085377" y="4298016"/>
                <a:ext cx="261443" cy="15823"/>
              </a:xfrm>
              <a:custGeom>
                <a:rect b="b" l="l" r="r" t="t"/>
                <a:pathLst>
                  <a:path extrusionOk="0" h="1070" w="17680">
                    <a:moveTo>
                      <a:pt x="13974" y="0"/>
                    </a:moveTo>
                    <a:cubicBezTo>
                      <a:pt x="13719" y="0"/>
                      <a:pt x="13465" y="1"/>
                      <a:pt x="13210" y="1"/>
                    </a:cubicBezTo>
                    <a:lnTo>
                      <a:pt x="4604" y="1"/>
                    </a:lnTo>
                    <a:cubicBezTo>
                      <a:pt x="4411" y="6"/>
                      <a:pt x="4217" y="7"/>
                      <a:pt x="4023" y="7"/>
                    </a:cubicBezTo>
                    <a:cubicBezTo>
                      <a:pt x="3649" y="7"/>
                      <a:pt x="3273" y="2"/>
                      <a:pt x="2898" y="2"/>
                    </a:cubicBezTo>
                    <a:cubicBezTo>
                      <a:pt x="2013" y="2"/>
                      <a:pt x="1132" y="32"/>
                      <a:pt x="301" y="235"/>
                    </a:cubicBezTo>
                    <a:cubicBezTo>
                      <a:pt x="0" y="335"/>
                      <a:pt x="0" y="735"/>
                      <a:pt x="301" y="835"/>
                    </a:cubicBezTo>
                    <a:cubicBezTo>
                      <a:pt x="1112" y="1038"/>
                      <a:pt x="1960" y="1068"/>
                      <a:pt x="2815" y="1068"/>
                    </a:cubicBezTo>
                    <a:cubicBezTo>
                      <a:pt x="3178" y="1068"/>
                      <a:pt x="3542" y="1063"/>
                      <a:pt x="3905" y="1063"/>
                    </a:cubicBezTo>
                    <a:cubicBezTo>
                      <a:pt x="4094" y="1063"/>
                      <a:pt x="4282" y="1064"/>
                      <a:pt x="4470" y="1069"/>
                    </a:cubicBezTo>
                    <a:lnTo>
                      <a:pt x="13076" y="1069"/>
                    </a:lnTo>
                    <a:cubicBezTo>
                      <a:pt x="13337" y="1069"/>
                      <a:pt x="13599" y="1070"/>
                      <a:pt x="13861" y="1070"/>
                    </a:cubicBezTo>
                    <a:cubicBezTo>
                      <a:pt x="15042" y="1070"/>
                      <a:pt x="16233" y="1048"/>
                      <a:pt x="17379" y="802"/>
                    </a:cubicBezTo>
                    <a:cubicBezTo>
                      <a:pt x="17680" y="769"/>
                      <a:pt x="17680" y="302"/>
                      <a:pt x="17379" y="268"/>
                    </a:cubicBezTo>
                    <a:cubicBezTo>
                      <a:pt x="16260" y="23"/>
                      <a:pt x="15119" y="0"/>
                      <a:pt x="13974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4086368" y="4236371"/>
                <a:ext cx="260940" cy="18263"/>
              </a:xfrm>
              <a:custGeom>
                <a:rect b="b" l="l" r="r" t="t"/>
                <a:pathLst>
                  <a:path extrusionOk="0" h="1235" w="17646">
                    <a:moveTo>
                      <a:pt x="4470" y="1"/>
                    </a:moveTo>
                    <a:cubicBezTo>
                      <a:pt x="3736" y="1"/>
                      <a:pt x="3002" y="34"/>
                      <a:pt x="2235" y="101"/>
                    </a:cubicBezTo>
                    <a:cubicBezTo>
                      <a:pt x="1568" y="134"/>
                      <a:pt x="867" y="168"/>
                      <a:pt x="234" y="368"/>
                    </a:cubicBezTo>
                    <a:cubicBezTo>
                      <a:pt x="0" y="434"/>
                      <a:pt x="0" y="801"/>
                      <a:pt x="234" y="868"/>
                    </a:cubicBezTo>
                    <a:cubicBezTo>
                      <a:pt x="867" y="1068"/>
                      <a:pt x="1568" y="1102"/>
                      <a:pt x="2235" y="1135"/>
                    </a:cubicBezTo>
                    <a:cubicBezTo>
                      <a:pt x="3002" y="1202"/>
                      <a:pt x="3736" y="1235"/>
                      <a:pt x="4470" y="1235"/>
                    </a:cubicBezTo>
                    <a:lnTo>
                      <a:pt x="8773" y="1235"/>
                    </a:lnTo>
                    <a:cubicBezTo>
                      <a:pt x="10207" y="1235"/>
                      <a:pt x="11642" y="1235"/>
                      <a:pt x="13076" y="1202"/>
                    </a:cubicBezTo>
                    <a:cubicBezTo>
                      <a:pt x="13810" y="1168"/>
                      <a:pt x="14577" y="1168"/>
                      <a:pt x="15311" y="1135"/>
                    </a:cubicBezTo>
                    <a:cubicBezTo>
                      <a:pt x="15978" y="1135"/>
                      <a:pt x="16679" y="1135"/>
                      <a:pt x="17346" y="935"/>
                    </a:cubicBezTo>
                    <a:cubicBezTo>
                      <a:pt x="17646" y="835"/>
                      <a:pt x="17646" y="401"/>
                      <a:pt x="17346" y="301"/>
                    </a:cubicBezTo>
                    <a:cubicBezTo>
                      <a:pt x="16679" y="101"/>
                      <a:pt x="15978" y="134"/>
                      <a:pt x="15311" y="101"/>
                    </a:cubicBezTo>
                    <a:cubicBezTo>
                      <a:pt x="14577" y="101"/>
                      <a:pt x="13810" y="68"/>
                      <a:pt x="13076" y="34"/>
                    </a:cubicBezTo>
                    <a:cubicBezTo>
                      <a:pt x="11642" y="1"/>
                      <a:pt x="10207" y="1"/>
                      <a:pt x="8773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2" name="Google Shape;422;p18"/>
            <p:cNvSpPr/>
            <p:nvPr/>
          </p:nvSpPr>
          <p:spPr>
            <a:xfrm>
              <a:off x="3390405" y="2618232"/>
              <a:ext cx="227905" cy="207232"/>
            </a:xfrm>
            <a:custGeom>
              <a:rect b="b" l="l" r="r" t="t"/>
              <a:pathLst>
                <a:path extrusionOk="0" h="14014" w="15412">
                  <a:moveTo>
                    <a:pt x="12826" y="0"/>
                  </a:moveTo>
                  <a:cubicBezTo>
                    <a:pt x="11694" y="0"/>
                    <a:pt x="10549" y="804"/>
                    <a:pt x="9774" y="1556"/>
                  </a:cubicBezTo>
                  <a:cubicBezTo>
                    <a:pt x="9073" y="2223"/>
                    <a:pt x="8440" y="3023"/>
                    <a:pt x="7906" y="3857"/>
                  </a:cubicBezTo>
                  <a:cubicBezTo>
                    <a:pt x="7739" y="4124"/>
                    <a:pt x="7506" y="4458"/>
                    <a:pt x="7339" y="4791"/>
                  </a:cubicBezTo>
                  <a:cubicBezTo>
                    <a:pt x="6972" y="4024"/>
                    <a:pt x="6505" y="3290"/>
                    <a:pt x="5904" y="2656"/>
                  </a:cubicBezTo>
                  <a:cubicBezTo>
                    <a:pt x="5089" y="1785"/>
                    <a:pt x="3847" y="700"/>
                    <a:pt x="2558" y="700"/>
                  </a:cubicBezTo>
                  <a:cubicBezTo>
                    <a:pt x="2318" y="700"/>
                    <a:pt x="2076" y="738"/>
                    <a:pt x="1835" y="822"/>
                  </a:cubicBezTo>
                  <a:cubicBezTo>
                    <a:pt x="300" y="1389"/>
                    <a:pt x="0" y="3390"/>
                    <a:pt x="267" y="4791"/>
                  </a:cubicBezTo>
                  <a:cubicBezTo>
                    <a:pt x="601" y="6592"/>
                    <a:pt x="1902" y="8094"/>
                    <a:pt x="3102" y="9394"/>
                  </a:cubicBezTo>
                  <a:cubicBezTo>
                    <a:pt x="3870" y="10195"/>
                    <a:pt x="4637" y="10996"/>
                    <a:pt x="5404" y="11763"/>
                  </a:cubicBezTo>
                  <a:cubicBezTo>
                    <a:pt x="6105" y="12497"/>
                    <a:pt x="6772" y="13397"/>
                    <a:pt x="7639" y="13964"/>
                  </a:cubicBezTo>
                  <a:cubicBezTo>
                    <a:pt x="7685" y="13999"/>
                    <a:pt x="7732" y="14014"/>
                    <a:pt x="7777" y="14014"/>
                  </a:cubicBezTo>
                  <a:cubicBezTo>
                    <a:pt x="7861" y="14014"/>
                    <a:pt x="7941" y="13963"/>
                    <a:pt x="8006" y="13898"/>
                  </a:cubicBezTo>
                  <a:cubicBezTo>
                    <a:pt x="8740" y="13431"/>
                    <a:pt x="9374" y="12530"/>
                    <a:pt x="9907" y="11830"/>
                  </a:cubicBezTo>
                  <a:cubicBezTo>
                    <a:pt x="10541" y="11062"/>
                    <a:pt x="11141" y="10295"/>
                    <a:pt x="11742" y="9495"/>
                  </a:cubicBezTo>
                  <a:cubicBezTo>
                    <a:pt x="12876" y="7927"/>
                    <a:pt x="14144" y="6226"/>
                    <a:pt x="14877" y="4391"/>
                  </a:cubicBezTo>
                  <a:cubicBezTo>
                    <a:pt x="15411" y="3057"/>
                    <a:pt x="15378" y="1289"/>
                    <a:pt x="14077" y="388"/>
                  </a:cubicBezTo>
                  <a:cubicBezTo>
                    <a:pt x="13675" y="114"/>
                    <a:pt x="13251" y="0"/>
                    <a:pt x="128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4416347" y="1325400"/>
              <a:ext cx="162781" cy="148363"/>
            </a:xfrm>
            <a:custGeom>
              <a:rect b="b" l="l" r="r" t="t"/>
              <a:pathLst>
                <a:path extrusionOk="0" h="10033" w="11008">
                  <a:moveTo>
                    <a:pt x="9166" y="0"/>
                  </a:moveTo>
                  <a:cubicBezTo>
                    <a:pt x="8366" y="0"/>
                    <a:pt x="7548" y="563"/>
                    <a:pt x="6972" y="1091"/>
                  </a:cubicBezTo>
                  <a:cubicBezTo>
                    <a:pt x="6471" y="1592"/>
                    <a:pt x="6004" y="2159"/>
                    <a:pt x="5637" y="2759"/>
                  </a:cubicBezTo>
                  <a:cubicBezTo>
                    <a:pt x="5537" y="2926"/>
                    <a:pt x="5371" y="3159"/>
                    <a:pt x="5237" y="3426"/>
                  </a:cubicBezTo>
                  <a:cubicBezTo>
                    <a:pt x="4970" y="2859"/>
                    <a:pt x="4637" y="2359"/>
                    <a:pt x="4203" y="1892"/>
                  </a:cubicBezTo>
                  <a:cubicBezTo>
                    <a:pt x="3644" y="1277"/>
                    <a:pt x="2756" y="497"/>
                    <a:pt x="1835" y="497"/>
                  </a:cubicBezTo>
                  <a:cubicBezTo>
                    <a:pt x="1658" y="497"/>
                    <a:pt x="1479" y="526"/>
                    <a:pt x="1301" y="591"/>
                  </a:cubicBezTo>
                  <a:cubicBezTo>
                    <a:pt x="200" y="991"/>
                    <a:pt x="0" y="2426"/>
                    <a:pt x="200" y="3426"/>
                  </a:cubicBezTo>
                  <a:cubicBezTo>
                    <a:pt x="434" y="4727"/>
                    <a:pt x="1334" y="5761"/>
                    <a:pt x="2235" y="6729"/>
                  </a:cubicBezTo>
                  <a:cubicBezTo>
                    <a:pt x="2769" y="7296"/>
                    <a:pt x="3302" y="7863"/>
                    <a:pt x="3836" y="8430"/>
                  </a:cubicBezTo>
                  <a:cubicBezTo>
                    <a:pt x="4370" y="8964"/>
                    <a:pt x="4837" y="9597"/>
                    <a:pt x="5471" y="9998"/>
                  </a:cubicBezTo>
                  <a:cubicBezTo>
                    <a:pt x="5506" y="10021"/>
                    <a:pt x="5542" y="10032"/>
                    <a:pt x="5574" y="10032"/>
                  </a:cubicBezTo>
                  <a:cubicBezTo>
                    <a:pt x="5633" y="10032"/>
                    <a:pt x="5683" y="9996"/>
                    <a:pt x="5704" y="9931"/>
                  </a:cubicBezTo>
                  <a:cubicBezTo>
                    <a:pt x="6271" y="9597"/>
                    <a:pt x="6671" y="8964"/>
                    <a:pt x="7105" y="8463"/>
                  </a:cubicBezTo>
                  <a:cubicBezTo>
                    <a:pt x="7539" y="7929"/>
                    <a:pt x="7972" y="7362"/>
                    <a:pt x="8406" y="6795"/>
                  </a:cubicBezTo>
                  <a:cubicBezTo>
                    <a:pt x="9207" y="5661"/>
                    <a:pt x="10107" y="4460"/>
                    <a:pt x="10641" y="3126"/>
                  </a:cubicBezTo>
                  <a:cubicBezTo>
                    <a:pt x="11008" y="2192"/>
                    <a:pt x="11008" y="924"/>
                    <a:pt x="10074" y="291"/>
                  </a:cubicBezTo>
                  <a:cubicBezTo>
                    <a:pt x="9784" y="85"/>
                    <a:pt x="9476" y="0"/>
                    <a:pt x="91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4" name="Google Shape;424;p18"/>
            <p:cNvGrpSpPr/>
            <p:nvPr/>
          </p:nvGrpSpPr>
          <p:grpSpPr>
            <a:xfrm>
              <a:off x="4538662" y="1743820"/>
              <a:ext cx="258988" cy="262345"/>
              <a:chOff x="4538662" y="1743820"/>
              <a:chExt cx="258988" cy="262345"/>
            </a:xfrm>
          </p:grpSpPr>
          <p:sp>
            <p:nvSpPr>
              <p:cNvPr id="425" name="Google Shape;425;p18"/>
              <p:cNvSpPr/>
              <p:nvPr/>
            </p:nvSpPr>
            <p:spPr>
              <a:xfrm>
                <a:off x="4538662" y="1743820"/>
                <a:ext cx="258988" cy="262345"/>
              </a:xfrm>
              <a:custGeom>
                <a:rect b="b" l="l" r="r" t="t"/>
                <a:pathLst>
                  <a:path extrusionOk="0" h="17741" w="17514">
                    <a:moveTo>
                      <a:pt x="9120" y="0"/>
                    </a:moveTo>
                    <a:cubicBezTo>
                      <a:pt x="6714" y="0"/>
                      <a:pt x="4318" y="869"/>
                      <a:pt x="2736" y="2649"/>
                    </a:cubicBezTo>
                    <a:cubicBezTo>
                      <a:pt x="334" y="5384"/>
                      <a:pt x="1" y="9521"/>
                      <a:pt x="1035" y="12856"/>
                    </a:cubicBezTo>
                    <a:cubicBezTo>
                      <a:pt x="2016" y="15948"/>
                      <a:pt x="5380" y="17741"/>
                      <a:pt x="8532" y="17741"/>
                    </a:cubicBezTo>
                    <a:cubicBezTo>
                      <a:pt x="8918" y="17741"/>
                      <a:pt x="9300" y="17714"/>
                      <a:pt x="9674" y="17660"/>
                    </a:cubicBezTo>
                    <a:cubicBezTo>
                      <a:pt x="13310" y="17126"/>
                      <a:pt x="16312" y="14257"/>
                      <a:pt x="17213" y="10721"/>
                    </a:cubicBezTo>
                    <a:cubicBezTo>
                      <a:pt x="17446" y="9854"/>
                      <a:pt x="17513" y="8887"/>
                      <a:pt x="17480" y="7886"/>
                    </a:cubicBezTo>
                    <a:cubicBezTo>
                      <a:pt x="17380" y="5618"/>
                      <a:pt x="16512" y="3249"/>
                      <a:pt x="14811" y="1882"/>
                    </a:cubicBezTo>
                    <a:cubicBezTo>
                      <a:pt x="13243" y="636"/>
                      <a:pt x="11178" y="0"/>
                      <a:pt x="912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4632868" y="1793089"/>
                <a:ext cx="67594" cy="155402"/>
              </a:xfrm>
              <a:custGeom>
                <a:rect b="b" l="l" r="r" t="t"/>
                <a:pathLst>
                  <a:path extrusionOk="0" h="10509" w="4571">
                    <a:moveTo>
                      <a:pt x="2202" y="2386"/>
                    </a:moveTo>
                    <a:cubicBezTo>
                      <a:pt x="2236" y="3153"/>
                      <a:pt x="2236" y="3920"/>
                      <a:pt x="2269" y="4687"/>
                    </a:cubicBezTo>
                    <a:cubicBezTo>
                      <a:pt x="1669" y="4454"/>
                      <a:pt x="1102" y="4087"/>
                      <a:pt x="1235" y="3387"/>
                    </a:cubicBezTo>
                    <a:cubicBezTo>
                      <a:pt x="1335" y="2886"/>
                      <a:pt x="1735" y="2486"/>
                      <a:pt x="2202" y="2386"/>
                    </a:cubicBezTo>
                    <a:close/>
                    <a:moveTo>
                      <a:pt x="2970" y="5855"/>
                    </a:moveTo>
                    <a:cubicBezTo>
                      <a:pt x="3170" y="5988"/>
                      <a:pt x="3337" y="6122"/>
                      <a:pt x="3437" y="6289"/>
                    </a:cubicBezTo>
                    <a:cubicBezTo>
                      <a:pt x="3737" y="6722"/>
                      <a:pt x="3703" y="7323"/>
                      <a:pt x="3470" y="7756"/>
                    </a:cubicBezTo>
                    <a:cubicBezTo>
                      <a:pt x="3337" y="7990"/>
                      <a:pt x="3136" y="8157"/>
                      <a:pt x="2936" y="8290"/>
                    </a:cubicBezTo>
                    <a:lnTo>
                      <a:pt x="2936" y="7956"/>
                    </a:lnTo>
                    <a:cubicBezTo>
                      <a:pt x="2936" y="7256"/>
                      <a:pt x="2970" y="6555"/>
                      <a:pt x="2970" y="5855"/>
                    </a:cubicBezTo>
                    <a:close/>
                    <a:moveTo>
                      <a:pt x="2551" y="0"/>
                    </a:moveTo>
                    <a:cubicBezTo>
                      <a:pt x="2433" y="0"/>
                      <a:pt x="2302" y="98"/>
                      <a:pt x="2302" y="251"/>
                    </a:cubicBezTo>
                    <a:cubicBezTo>
                      <a:pt x="2236" y="651"/>
                      <a:pt x="2236" y="1052"/>
                      <a:pt x="2236" y="1452"/>
                    </a:cubicBezTo>
                    <a:cubicBezTo>
                      <a:pt x="1969" y="1485"/>
                      <a:pt x="1735" y="1552"/>
                      <a:pt x="1502" y="1685"/>
                    </a:cubicBezTo>
                    <a:cubicBezTo>
                      <a:pt x="668" y="2086"/>
                      <a:pt x="134" y="3153"/>
                      <a:pt x="468" y="4054"/>
                    </a:cubicBezTo>
                    <a:cubicBezTo>
                      <a:pt x="768" y="4854"/>
                      <a:pt x="1569" y="5188"/>
                      <a:pt x="2302" y="5521"/>
                    </a:cubicBezTo>
                    <a:cubicBezTo>
                      <a:pt x="2302" y="6322"/>
                      <a:pt x="2369" y="7123"/>
                      <a:pt x="2369" y="7956"/>
                    </a:cubicBezTo>
                    <a:cubicBezTo>
                      <a:pt x="2369" y="8157"/>
                      <a:pt x="2336" y="8357"/>
                      <a:pt x="2336" y="8557"/>
                    </a:cubicBezTo>
                    <a:cubicBezTo>
                      <a:pt x="2236" y="8590"/>
                      <a:pt x="2102" y="8624"/>
                      <a:pt x="2002" y="8624"/>
                    </a:cubicBezTo>
                    <a:cubicBezTo>
                      <a:pt x="1702" y="8624"/>
                      <a:pt x="1368" y="8590"/>
                      <a:pt x="1135" y="8423"/>
                    </a:cubicBezTo>
                    <a:cubicBezTo>
                      <a:pt x="935" y="8257"/>
                      <a:pt x="801" y="7990"/>
                      <a:pt x="635" y="7790"/>
                    </a:cubicBezTo>
                    <a:cubicBezTo>
                      <a:pt x="593" y="7748"/>
                      <a:pt x="533" y="7729"/>
                      <a:pt x="473" y="7729"/>
                    </a:cubicBezTo>
                    <a:cubicBezTo>
                      <a:pt x="390" y="7729"/>
                      <a:pt x="306" y="7765"/>
                      <a:pt x="268" y="7823"/>
                    </a:cubicBezTo>
                    <a:cubicBezTo>
                      <a:pt x="1" y="8323"/>
                      <a:pt x="301" y="8790"/>
                      <a:pt x="668" y="9091"/>
                    </a:cubicBezTo>
                    <a:cubicBezTo>
                      <a:pt x="1009" y="9358"/>
                      <a:pt x="1438" y="9466"/>
                      <a:pt x="1865" y="9466"/>
                    </a:cubicBezTo>
                    <a:cubicBezTo>
                      <a:pt x="2024" y="9466"/>
                      <a:pt x="2182" y="9451"/>
                      <a:pt x="2336" y="9424"/>
                    </a:cubicBezTo>
                    <a:cubicBezTo>
                      <a:pt x="2336" y="9758"/>
                      <a:pt x="2336" y="10058"/>
                      <a:pt x="2403" y="10358"/>
                    </a:cubicBezTo>
                    <a:cubicBezTo>
                      <a:pt x="2419" y="10458"/>
                      <a:pt x="2511" y="10508"/>
                      <a:pt x="2603" y="10508"/>
                    </a:cubicBezTo>
                    <a:cubicBezTo>
                      <a:pt x="2694" y="10508"/>
                      <a:pt x="2786" y="10458"/>
                      <a:pt x="2803" y="10358"/>
                    </a:cubicBezTo>
                    <a:cubicBezTo>
                      <a:pt x="2903" y="10025"/>
                      <a:pt x="2903" y="9624"/>
                      <a:pt x="2936" y="9257"/>
                    </a:cubicBezTo>
                    <a:cubicBezTo>
                      <a:pt x="3737" y="8924"/>
                      <a:pt x="4371" y="8190"/>
                      <a:pt x="4471" y="7289"/>
                    </a:cubicBezTo>
                    <a:cubicBezTo>
                      <a:pt x="4571" y="6189"/>
                      <a:pt x="3937" y="5388"/>
                      <a:pt x="2970" y="4954"/>
                    </a:cubicBezTo>
                    <a:cubicBezTo>
                      <a:pt x="3003" y="4087"/>
                      <a:pt x="3003" y="3220"/>
                      <a:pt x="2970" y="2352"/>
                    </a:cubicBezTo>
                    <a:lnTo>
                      <a:pt x="2970" y="2352"/>
                    </a:lnTo>
                    <a:cubicBezTo>
                      <a:pt x="3036" y="2386"/>
                      <a:pt x="3136" y="2386"/>
                      <a:pt x="3203" y="2419"/>
                    </a:cubicBezTo>
                    <a:cubicBezTo>
                      <a:pt x="3537" y="2486"/>
                      <a:pt x="3837" y="2553"/>
                      <a:pt x="4137" y="2619"/>
                    </a:cubicBezTo>
                    <a:cubicBezTo>
                      <a:pt x="4152" y="2622"/>
                      <a:pt x="4166" y="2624"/>
                      <a:pt x="4181" y="2624"/>
                    </a:cubicBezTo>
                    <a:cubicBezTo>
                      <a:pt x="4331" y="2624"/>
                      <a:pt x="4462" y="2471"/>
                      <a:pt x="4371" y="2319"/>
                    </a:cubicBezTo>
                    <a:cubicBezTo>
                      <a:pt x="4037" y="1819"/>
                      <a:pt x="3503" y="1519"/>
                      <a:pt x="2903" y="1452"/>
                    </a:cubicBezTo>
                    <a:cubicBezTo>
                      <a:pt x="2870" y="1018"/>
                      <a:pt x="2803" y="585"/>
                      <a:pt x="2736" y="184"/>
                    </a:cubicBezTo>
                    <a:cubicBezTo>
                      <a:pt x="2722" y="56"/>
                      <a:pt x="2640" y="0"/>
                      <a:pt x="25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4565796" y="1764861"/>
                <a:ext cx="213103" cy="220230"/>
              </a:xfrm>
              <a:custGeom>
                <a:rect b="b" l="l" r="r" t="t"/>
                <a:pathLst>
                  <a:path extrusionOk="0" h="14893" w="14411">
                    <a:moveTo>
                      <a:pt x="7277" y="517"/>
                    </a:moveTo>
                    <a:cubicBezTo>
                      <a:pt x="7397" y="517"/>
                      <a:pt x="7518" y="520"/>
                      <a:pt x="7639" y="525"/>
                    </a:cubicBezTo>
                    <a:cubicBezTo>
                      <a:pt x="9073" y="592"/>
                      <a:pt x="10541" y="1059"/>
                      <a:pt x="11675" y="1960"/>
                    </a:cubicBezTo>
                    <a:cubicBezTo>
                      <a:pt x="13076" y="3094"/>
                      <a:pt x="13677" y="4929"/>
                      <a:pt x="13777" y="6663"/>
                    </a:cubicBezTo>
                    <a:cubicBezTo>
                      <a:pt x="13877" y="9665"/>
                      <a:pt x="12309" y="12467"/>
                      <a:pt x="9574" y="13768"/>
                    </a:cubicBezTo>
                    <a:cubicBezTo>
                      <a:pt x="8695" y="14178"/>
                      <a:pt x="7729" y="14378"/>
                      <a:pt x="6764" y="14378"/>
                    </a:cubicBezTo>
                    <a:cubicBezTo>
                      <a:pt x="5056" y="14378"/>
                      <a:pt x="3350" y="13749"/>
                      <a:pt x="2135" y="12534"/>
                    </a:cubicBezTo>
                    <a:cubicBezTo>
                      <a:pt x="167" y="10599"/>
                      <a:pt x="100" y="6963"/>
                      <a:pt x="1101" y="4528"/>
                    </a:cubicBezTo>
                    <a:cubicBezTo>
                      <a:pt x="2123" y="1942"/>
                      <a:pt x="4581" y="517"/>
                      <a:pt x="7277" y="517"/>
                    </a:cubicBezTo>
                    <a:close/>
                    <a:moveTo>
                      <a:pt x="7264" y="1"/>
                    </a:moveTo>
                    <a:cubicBezTo>
                      <a:pt x="4949" y="1"/>
                      <a:pt x="2666" y="1011"/>
                      <a:pt x="1335" y="2994"/>
                    </a:cubicBezTo>
                    <a:cubicBezTo>
                      <a:pt x="434" y="4328"/>
                      <a:pt x="34" y="5963"/>
                      <a:pt x="0" y="7564"/>
                    </a:cubicBezTo>
                    <a:cubicBezTo>
                      <a:pt x="0" y="9065"/>
                      <a:pt x="234" y="10766"/>
                      <a:pt x="1101" y="12067"/>
                    </a:cubicBezTo>
                    <a:cubicBezTo>
                      <a:pt x="2333" y="13902"/>
                      <a:pt x="4575" y="14892"/>
                      <a:pt x="6757" y="14892"/>
                    </a:cubicBezTo>
                    <a:cubicBezTo>
                      <a:pt x="7352" y="14892"/>
                      <a:pt x="7942" y="14819"/>
                      <a:pt x="8506" y="14669"/>
                    </a:cubicBezTo>
                    <a:cubicBezTo>
                      <a:pt x="12109" y="13735"/>
                      <a:pt x="14411" y="10299"/>
                      <a:pt x="14277" y="6663"/>
                    </a:cubicBezTo>
                    <a:cubicBezTo>
                      <a:pt x="14177" y="5062"/>
                      <a:pt x="13743" y="3461"/>
                      <a:pt x="12676" y="2227"/>
                    </a:cubicBezTo>
                    <a:cubicBezTo>
                      <a:pt x="11742" y="1093"/>
                      <a:pt x="10274" y="425"/>
                      <a:pt x="8840" y="159"/>
                    </a:cubicBezTo>
                    <a:cubicBezTo>
                      <a:pt x="8320" y="53"/>
                      <a:pt x="7791" y="1"/>
                      <a:pt x="726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8" name="Google Shape;428;p18"/>
            <p:cNvSpPr/>
            <p:nvPr/>
          </p:nvSpPr>
          <p:spPr>
            <a:xfrm>
              <a:off x="6028255" y="3245144"/>
              <a:ext cx="227905" cy="207232"/>
            </a:xfrm>
            <a:custGeom>
              <a:rect b="b" l="l" r="r" t="t"/>
              <a:pathLst>
                <a:path extrusionOk="0" h="14014" w="15412">
                  <a:moveTo>
                    <a:pt x="12845" y="0"/>
                  </a:moveTo>
                  <a:cubicBezTo>
                    <a:pt x="11725" y="0"/>
                    <a:pt x="10574" y="804"/>
                    <a:pt x="9774" y="1556"/>
                  </a:cubicBezTo>
                  <a:cubicBezTo>
                    <a:pt x="9073" y="2223"/>
                    <a:pt x="8440" y="3023"/>
                    <a:pt x="7906" y="3857"/>
                  </a:cubicBezTo>
                  <a:cubicBezTo>
                    <a:pt x="7739" y="4124"/>
                    <a:pt x="7539" y="4458"/>
                    <a:pt x="7339" y="4791"/>
                  </a:cubicBezTo>
                  <a:cubicBezTo>
                    <a:pt x="6972" y="4024"/>
                    <a:pt x="6505" y="3290"/>
                    <a:pt x="5904" y="2656"/>
                  </a:cubicBezTo>
                  <a:cubicBezTo>
                    <a:pt x="5117" y="1785"/>
                    <a:pt x="3856" y="700"/>
                    <a:pt x="2561" y="700"/>
                  </a:cubicBezTo>
                  <a:cubicBezTo>
                    <a:pt x="2319" y="700"/>
                    <a:pt x="2076" y="738"/>
                    <a:pt x="1835" y="822"/>
                  </a:cubicBezTo>
                  <a:cubicBezTo>
                    <a:pt x="300" y="1389"/>
                    <a:pt x="0" y="3390"/>
                    <a:pt x="267" y="4791"/>
                  </a:cubicBezTo>
                  <a:cubicBezTo>
                    <a:pt x="634" y="6592"/>
                    <a:pt x="1902" y="8094"/>
                    <a:pt x="3136" y="9394"/>
                  </a:cubicBezTo>
                  <a:cubicBezTo>
                    <a:pt x="3870" y="10195"/>
                    <a:pt x="4637" y="10996"/>
                    <a:pt x="5404" y="11763"/>
                  </a:cubicBezTo>
                  <a:cubicBezTo>
                    <a:pt x="6105" y="12497"/>
                    <a:pt x="6772" y="13397"/>
                    <a:pt x="7639" y="13964"/>
                  </a:cubicBezTo>
                  <a:cubicBezTo>
                    <a:pt x="7686" y="13999"/>
                    <a:pt x="7736" y="14014"/>
                    <a:pt x="7785" y="14014"/>
                  </a:cubicBezTo>
                  <a:cubicBezTo>
                    <a:pt x="7877" y="14014"/>
                    <a:pt x="7962" y="13963"/>
                    <a:pt x="8006" y="13898"/>
                  </a:cubicBezTo>
                  <a:cubicBezTo>
                    <a:pt x="8773" y="13431"/>
                    <a:pt x="9374" y="12530"/>
                    <a:pt x="9941" y="11830"/>
                  </a:cubicBezTo>
                  <a:cubicBezTo>
                    <a:pt x="10541" y="11062"/>
                    <a:pt x="11175" y="10295"/>
                    <a:pt x="11742" y="9495"/>
                  </a:cubicBezTo>
                  <a:cubicBezTo>
                    <a:pt x="12909" y="7927"/>
                    <a:pt x="14144" y="6226"/>
                    <a:pt x="14878" y="4391"/>
                  </a:cubicBezTo>
                  <a:cubicBezTo>
                    <a:pt x="15411" y="3057"/>
                    <a:pt x="15411" y="1289"/>
                    <a:pt x="14077" y="388"/>
                  </a:cubicBezTo>
                  <a:cubicBezTo>
                    <a:pt x="13685" y="114"/>
                    <a:pt x="13267" y="0"/>
                    <a:pt x="128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9" name="Google Shape;429;p18"/>
            <p:cNvGrpSpPr/>
            <p:nvPr/>
          </p:nvGrpSpPr>
          <p:grpSpPr>
            <a:xfrm>
              <a:off x="5864489" y="2756541"/>
              <a:ext cx="258486" cy="262345"/>
              <a:chOff x="6511539" y="2742616"/>
              <a:chExt cx="258486" cy="262345"/>
            </a:xfrm>
          </p:grpSpPr>
          <p:sp>
            <p:nvSpPr>
              <p:cNvPr id="430" name="Google Shape;430;p18"/>
              <p:cNvSpPr/>
              <p:nvPr/>
            </p:nvSpPr>
            <p:spPr>
              <a:xfrm>
                <a:off x="6511539" y="2742616"/>
                <a:ext cx="258486" cy="262345"/>
              </a:xfrm>
              <a:custGeom>
                <a:rect b="b" l="l" r="r" t="t"/>
                <a:pathLst>
                  <a:path extrusionOk="0" h="17741" w="17480">
                    <a:moveTo>
                      <a:pt x="9101" y="0"/>
                    </a:moveTo>
                    <a:cubicBezTo>
                      <a:pt x="6705" y="0"/>
                      <a:pt x="4318" y="869"/>
                      <a:pt x="2736" y="2649"/>
                    </a:cubicBezTo>
                    <a:cubicBezTo>
                      <a:pt x="301" y="5384"/>
                      <a:pt x="1" y="9521"/>
                      <a:pt x="1035" y="12856"/>
                    </a:cubicBezTo>
                    <a:cubicBezTo>
                      <a:pt x="1986" y="15948"/>
                      <a:pt x="5374" y="17741"/>
                      <a:pt x="8508" y="17741"/>
                    </a:cubicBezTo>
                    <a:cubicBezTo>
                      <a:pt x="8891" y="17741"/>
                      <a:pt x="9270" y="17714"/>
                      <a:pt x="9641" y="17660"/>
                    </a:cubicBezTo>
                    <a:cubicBezTo>
                      <a:pt x="13310" y="17126"/>
                      <a:pt x="16279" y="14257"/>
                      <a:pt x="17180" y="10721"/>
                    </a:cubicBezTo>
                    <a:cubicBezTo>
                      <a:pt x="17413" y="9854"/>
                      <a:pt x="17480" y="8887"/>
                      <a:pt x="17447" y="7919"/>
                    </a:cubicBezTo>
                    <a:cubicBezTo>
                      <a:pt x="17347" y="5618"/>
                      <a:pt x="16479" y="3249"/>
                      <a:pt x="14778" y="1882"/>
                    </a:cubicBezTo>
                    <a:cubicBezTo>
                      <a:pt x="13209" y="636"/>
                      <a:pt x="11152" y="0"/>
                      <a:pt x="91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8"/>
              <p:cNvSpPr/>
              <p:nvPr/>
            </p:nvSpPr>
            <p:spPr>
              <a:xfrm>
                <a:off x="6594403" y="2828143"/>
                <a:ext cx="29619" cy="29605"/>
              </a:xfrm>
              <a:custGeom>
                <a:rect b="b" l="l" r="r" t="t"/>
                <a:pathLst>
                  <a:path extrusionOk="0" h="2002" w="2003">
                    <a:moveTo>
                      <a:pt x="1002" y="1"/>
                    </a:moveTo>
                    <a:cubicBezTo>
                      <a:pt x="868" y="1"/>
                      <a:pt x="735" y="34"/>
                      <a:pt x="635" y="101"/>
                    </a:cubicBezTo>
                    <a:cubicBezTo>
                      <a:pt x="501" y="134"/>
                      <a:pt x="401" y="201"/>
                      <a:pt x="301" y="301"/>
                    </a:cubicBezTo>
                    <a:cubicBezTo>
                      <a:pt x="201" y="401"/>
                      <a:pt x="134" y="501"/>
                      <a:pt x="101" y="601"/>
                    </a:cubicBezTo>
                    <a:cubicBezTo>
                      <a:pt x="34" y="734"/>
                      <a:pt x="1" y="868"/>
                      <a:pt x="34" y="1001"/>
                    </a:cubicBezTo>
                    <a:cubicBezTo>
                      <a:pt x="34" y="1101"/>
                      <a:pt x="34" y="1168"/>
                      <a:pt x="68" y="1268"/>
                    </a:cubicBezTo>
                    <a:cubicBezTo>
                      <a:pt x="101" y="1435"/>
                      <a:pt x="201" y="1602"/>
                      <a:pt x="301" y="1702"/>
                    </a:cubicBezTo>
                    <a:cubicBezTo>
                      <a:pt x="368" y="1768"/>
                      <a:pt x="435" y="1802"/>
                      <a:pt x="501" y="1869"/>
                    </a:cubicBezTo>
                    <a:cubicBezTo>
                      <a:pt x="668" y="1969"/>
                      <a:pt x="835" y="2002"/>
                      <a:pt x="1002" y="2002"/>
                    </a:cubicBezTo>
                    <a:cubicBezTo>
                      <a:pt x="1168" y="2002"/>
                      <a:pt x="1268" y="1969"/>
                      <a:pt x="1402" y="1902"/>
                    </a:cubicBezTo>
                    <a:cubicBezTo>
                      <a:pt x="1535" y="1869"/>
                      <a:pt x="1635" y="1802"/>
                      <a:pt x="1735" y="1702"/>
                    </a:cubicBezTo>
                    <a:cubicBezTo>
                      <a:pt x="1802" y="1602"/>
                      <a:pt x="1902" y="1502"/>
                      <a:pt x="1936" y="1402"/>
                    </a:cubicBezTo>
                    <a:cubicBezTo>
                      <a:pt x="2002" y="1268"/>
                      <a:pt x="2002" y="1135"/>
                      <a:pt x="2002" y="1001"/>
                    </a:cubicBezTo>
                    <a:cubicBezTo>
                      <a:pt x="2002" y="901"/>
                      <a:pt x="2002" y="834"/>
                      <a:pt x="1969" y="734"/>
                    </a:cubicBezTo>
                    <a:cubicBezTo>
                      <a:pt x="1936" y="568"/>
                      <a:pt x="1836" y="401"/>
                      <a:pt x="1735" y="301"/>
                    </a:cubicBezTo>
                    <a:cubicBezTo>
                      <a:pt x="1669" y="234"/>
                      <a:pt x="1602" y="201"/>
                      <a:pt x="1535" y="134"/>
                    </a:cubicBezTo>
                    <a:cubicBezTo>
                      <a:pt x="1369" y="34"/>
                      <a:pt x="1202" y="1"/>
                      <a:pt x="1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8"/>
              <p:cNvSpPr/>
              <p:nvPr/>
            </p:nvSpPr>
            <p:spPr>
              <a:xfrm>
                <a:off x="6665926" y="2828143"/>
                <a:ext cx="29619" cy="29605"/>
              </a:xfrm>
              <a:custGeom>
                <a:rect b="b" l="l" r="r" t="t"/>
                <a:pathLst>
                  <a:path extrusionOk="0" h="2002" w="2003">
                    <a:moveTo>
                      <a:pt x="1001" y="1"/>
                    </a:moveTo>
                    <a:cubicBezTo>
                      <a:pt x="868" y="1"/>
                      <a:pt x="735" y="34"/>
                      <a:pt x="601" y="101"/>
                    </a:cubicBezTo>
                    <a:cubicBezTo>
                      <a:pt x="501" y="134"/>
                      <a:pt x="368" y="201"/>
                      <a:pt x="301" y="301"/>
                    </a:cubicBezTo>
                    <a:cubicBezTo>
                      <a:pt x="201" y="401"/>
                      <a:pt x="134" y="501"/>
                      <a:pt x="101" y="601"/>
                    </a:cubicBezTo>
                    <a:cubicBezTo>
                      <a:pt x="34" y="734"/>
                      <a:pt x="1" y="868"/>
                      <a:pt x="1" y="1001"/>
                    </a:cubicBezTo>
                    <a:cubicBezTo>
                      <a:pt x="1" y="1101"/>
                      <a:pt x="34" y="1168"/>
                      <a:pt x="34" y="1268"/>
                    </a:cubicBezTo>
                    <a:cubicBezTo>
                      <a:pt x="67" y="1435"/>
                      <a:pt x="167" y="1602"/>
                      <a:pt x="301" y="1702"/>
                    </a:cubicBezTo>
                    <a:cubicBezTo>
                      <a:pt x="368" y="1768"/>
                      <a:pt x="434" y="1802"/>
                      <a:pt x="501" y="1869"/>
                    </a:cubicBezTo>
                    <a:cubicBezTo>
                      <a:pt x="634" y="1969"/>
                      <a:pt x="835" y="2002"/>
                      <a:pt x="1001" y="2002"/>
                    </a:cubicBezTo>
                    <a:cubicBezTo>
                      <a:pt x="1135" y="2002"/>
                      <a:pt x="1268" y="1969"/>
                      <a:pt x="1368" y="1902"/>
                    </a:cubicBezTo>
                    <a:cubicBezTo>
                      <a:pt x="1502" y="1869"/>
                      <a:pt x="1602" y="1802"/>
                      <a:pt x="1702" y="1702"/>
                    </a:cubicBezTo>
                    <a:cubicBezTo>
                      <a:pt x="1802" y="1602"/>
                      <a:pt x="1869" y="1502"/>
                      <a:pt x="1902" y="1402"/>
                    </a:cubicBezTo>
                    <a:cubicBezTo>
                      <a:pt x="1969" y="1268"/>
                      <a:pt x="2002" y="1135"/>
                      <a:pt x="2002" y="1001"/>
                    </a:cubicBezTo>
                    <a:cubicBezTo>
                      <a:pt x="1969" y="901"/>
                      <a:pt x="1969" y="834"/>
                      <a:pt x="1969" y="734"/>
                    </a:cubicBezTo>
                    <a:cubicBezTo>
                      <a:pt x="1902" y="568"/>
                      <a:pt x="1835" y="401"/>
                      <a:pt x="1702" y="301"/>
                    </a:cubicBezTo>
                    <a:cubicBezTo>
                      <a:pt x="1635" y="234"/>
                      <a:pt x="1568" y="201"/>
                      <a:pt x="1502" y="134"/>
                    </a:cubicBezTo>
                    <a:cubicBezTo>
                      <a:pt x="1335" y="34"/>
                      <a:pt x="1168" y="1"/>
                      <a:pt x="10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6582574" y="2888324"/>
                <a:ext cx="126773" cy="67091"/>
              </a:xfrm>
              <a:custGeom>
                <a:rect b="b" l="l" r="r" t="t"/>
                <a:pathLst>
                  <a:path extrusionOk="0" h="4537" w="8573">
                    <a:moveTo>
                      <a:pt x="7806" y="0"/>
                    </a:moveTo>
                    <a:lnTo>
                      <a:pt x="501" y="267"/>
                    </a:lnTo>
                    <a:cubicBezTo>
                      <a:pt x="501" y="267"/>
                      <a:pt x="0" y="4537"/>
                      <a:pt x="4103" y="4537"/>
                    </a:cubicBezTo>
                    <a:cubicBezTo>
                      <a:pt x="8573" y="4537"/>
                      <a:pt x="7806" y="0"/>
                      <a:pt x="78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9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r>
              <a:rPr lang="en"/>
              <a:t>Product </a:t>
            </a:r>
            <a:r>
              <a:rPr lang="en"/>
              <a:t>Demo</a:t>
            </a:r>
            <a:endParaRPr/>
          </a:p>
        </p:txBody>
      </p:sp>
      <p:grpSp>
        <p:nvGrpSpPr>
          <p:cNvPr id="439" name="Google Shape;439;p19"/>
          <p:cNvGrpSpPr/>
          <p:nvPr/>
        </p:nvGrpSpPr>
        <p:grpSpPr>
          <a:xfrm>
            <a:off x="-76205" y="54736"/>
            <a:ext cx="2789710" cy="3724005"/>
            <a:chOff x="2457563" y="2355325"/>
            <a:chExt cx="6171925" cy="7996575"/>
          </a:xfrm>
        </p:grpSpPr>
        <p:sp>
          <p:nvSpPr>
            <p:cNvPr id="440" name="Google Shape;440;p19"/>
            <p:cNvSpPr/>
            <p:nvPr/>
          </p:nvSpPr>
          <p:spPr>
            <a:xfrm>
              <a:off x="2478413" y="4730350"/>
              <a:ext cx="536225" cy="685525"/>
            </a:xfrm>
            <a:custGeom>
              <a:rect b="b" l="l" r="r" t="t"/>
              <a:pathLst>
                <a:path extrusionOk="0" h="27421" w="21449">
                  <a:moveTo>
                    <a:pt x="13577" y="0"/>
                  </a:moveTo>
                  <a:cubicBezTo>
                    <a:pt x="8773" y="0"/>
                    <a:pt x="5004" y="1268"/>
                    <a:pt x="2669" y="3703"/>
                  </a:cubicBezTo>
                  <a:cubicBezTo>
                    <a:pt x="868" y="5604"/>
                    <a:pt x="0" y="8140"/>
                    <a:pt x="100" y="11242"/>
                  </a:cubicBezTo>
                  <a:cubicBezTo>
                    <a:pt x="401" y="18314"/>
                    <a:pt x="11075" y="24318"/>
                    <a:pt x="21449" y="27420"/>
                  </a:cubicBezTo>
                  <a:cubicBezTo>
                    <a:pt x="21416" y="18647"/>
                    <a:pt x="21382" y="9807"/>
                    <a:pt x="21382" y="1168"/>
                  </a:cubicBezTo>
                  <a:cubicBezTo>
                    <a:pt x="19781" y="701"/>
                    <a:pt x="18280" y="367"/>
                    <a:pt x="16879" y="201"/>
                  </a:cubicBezTo>
                  <a:cubicBezTo>
                    <a:pt x="15745" y="67"/>
                    <a:pt x="14644" y="0"/>
                    <a:pt x="13577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3030463" y="2376175"/>
              <a:ext cx="2900425" cy="3166450"/>
            </a:xfrm>
            <a:custGeom>
              <a:rect b="b" l="l" r="r" t="t"/>
              <a:pathLst>
                <a:path extrusionOk="0" h="126658" w="116017">
                  <a:moveTo>
                    <a:pt x="71886" y="5204"/>
                  </a:moveTo>
                  <a:cubicBezTo>
                    <a:pt x="73687" y="5204"/>
                    <a:pt x="74621" y="7305"/>
                    <a:pt x="74621" y="9340"/>
                  </a:cubicBezTo>
                  <a:cubicBezTo>
                    <a:pt x="74621" y="11408"/>
                    <a:pt x="73653" y="13476"/>
                    <a:pt x="71519" y="13476"/>
                  </a:cubicBezTo>
                  <a:lnTo>
                    <a:pt x="43298" y="13476"/>
                  </a:lnTo>
                  <a:cubicBezTo>
                    <a:pt x="42431" y="13476"/>
                    <a:pt x="41731" y="13143"/>
                    <a:pt x="41264" y="12442"/>
                  </a:cubicBezTo>
                  <a:cubicBezTo>
                    <a:pt x="40863" y="11875"/>
                    <a:pt x="40663" y="11108"/>
                    <a:pt x="40663" y="10207"/>
                  </a:cubicBezTo>
                  <a:cubicBezTo>
                    <a:pt x="40663" y="7839"/>
                    <a:pt x="42031" y="5204"/>
                    <a:pt x="44032" y="5204"/>
                  </a:cubicBezTo>
                  <a:close/>
                  <a:moveTo>
                    <a:pt x="84528" y="4470"/>
                  </a:moveTo>
                  <a:cubicBezTo>
                    <a:pt x="87196" y="4470"/>
                    <a:pt x="89398" y="6671"/>
                    <a:pt x="89398" y="9340"/>
                  </a:cubicBezTo>
                  <a:cubicBezTo>
                    <a:pt x="89398" y="12042"/>
                    <a:pt x="87196" y="14244"/>
                    <a:pt x="84528" y="14244"/>
                  </a:cubicBezTo>
                  <a:cubicBezTo>
                    <a:pt x="81826" y="14244"/>
                    <a:pt x="79658" y="12042"/>
                    <a:pt x="79658" y="9340"/>
                  </a:cubicBezTo>
                  <a:cubicBezTo>
                    <a:pt x="79658" y="6671"/>
                    <a:pt x="81826" y="4470"/>
                    <a:pt x="84528" y="4470"/>
                  </a:cubicBezTo>
                  <a:close/>
                  <a:moveTo>
                    <a:pt x="83227" y="0"/>
                  </a:moveTo>
                  <a:cubicBezTo>
                    <a:pt x="69150" y="0"/>
                    <a:pt x="50704" y="167"/>
                    <a:pt x="35860" y="300"/>
                  </a:cubicBezTo>
                  <a:cubicBezTo>
                    <a:pt x="25352" y="400"/>
                    <a:pt x="16246" y="467"/>
                    <a:pt x="11342" y="467"/>
                  </a:cubicBezTo>
                  <a:cubicBezTo>
                    <a:pt x="6672" y="467"/>
                    <a:pt x="1335" y="5371"/>
                    <a:pt x="601" y="16078"/>
                  </a:cubicBezTo>
                  <a:cubicBezTo>
                    <a:pt x="168" y="22550"/>
                    <a:pt x="1" y="74487"/>
                    <a:pt x="168" y="123188"/>
                  </a:cubicBezTo>
                  <a:cubicBezTo>
                    <a:pt x="2703" y="123755"/>
                    <a:pt x="5338" y="124889"/>
                    <a:pt x="7406" y="126657"/>
                  </a:cubicBezTo>
                  <a:cubicBezTo>
                    <a:pt x="7373" y="120086"/>
                    <a:pt x="7339" y="113381"/>
                    <a:pt x="7306" y="106676"/>
                  </a:cubicBezTo>
                  <a:cubicBezTo>
                    <a:pt x="7173" y="82125"/>
                    <a:pt x="7206" y="62311"/>
                    <a:pt x="7373" y="47801"/>
                  </a:cubicBezTo>
                  <a:cubicBezTo>
                    <a:pt x="7706" y="20748"/>
                    <a:pt x="8474" y="20348"/>
                    <a:pt x="8907" y="20114"/>
                  </a:cubicBezTo>
                  <a:cubicBezTo>
                    <a:pt x="10809" y="19180"/>
                    <a:pt x="43499" y="18813"/>
                    <a:pt x="63646" y="18813"/>
                  </a:cubicBezTo>
                  <a:cubicBezTo>
                    <a:pt x="75688" y="18813"/>
                    <a:pt x="86629" y="18947"/>
                    <a:pt x="94368" y="19114"/>
                  </a:cubicBezTo>
                  <a:cubicBezTo>
                    <a:pt x="108345" y="19481"/>
                    <a:pt x="108345" y="19914"/>
                    <a:pt x="108345" y="20515"/>
                  </a:cubicBezTo>
                  <a:cubicBezTo>
                    <a:pt x="108345" y="20682"/>
                    <a:pt x="108345" y="22183"/>
                    <a:pt x="108378" y="24851"/>
                  </a:cubicBezTo>
                  <a:cubicBezTo>
                    <a:pt x="108545" y="38327"/>
                    <a:pt x="109012" y="78656"/>
                    <a:pt x="109246" y="116984"/>
                  </a:cubicBezTo>
                  <a:cubicBezTo>
                    <a:pt x="111380" y="117751"/>
                    <a:pt x="113615" y="118585"/>
                    <a:pt x="115850" y="119452"/>
                  </a:cubicBezTo>
                  <a:cubicBezTo>
                    <a:pt x="115750" y="109545"/>
                    <a:pt x="115683" y="99538"/>
                    <a:pt x="115583" y="89998"/>
                  </a:cubicBezTo>
                  <a:cubicBezTo>
                    <a:pt x="115283" y="52037"/>
                    <a:pt x="114983" y="19247"/>
                    <a:pt x="115317" y="15645"/>
                  </a:cubicBezTo>
                  <a:cubicBezTo>
                    <a:pt x="116017" y="7505"/>
                    <a:pt x="110113" y="1601"/>
                    <a:pt x="105610" y="467"/>
                  </a:cubicBezTo>
                  <a:cubicBezTo>
                    <a:pt x="104309" y="133"/>
                    <a:pt x="96803" y="0"/>
                    <a:pt x="83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3042988" y="6156375"/>
              <a:ext cx="2892925" cy="1702900"/>
            </a:xfrm>
            <a:custGeom>
              <a:rect b="b" l="l" r="r" t="t"/>
              <a:pathLst>
                <a:path extrusionOk="0" h="68116" w="115717">
                  <a:moveTo>
                    <a:pt x="69783" y="51270"/>
                  </a:moveTo>
                  <a:cubicBezTo>
                    <a:pt x="70684" y="51270"/>
                    <a:pt x="71451" y="52038"/>
                    <a:pt x="71451" y="52938"/>
                  </a:cubicBezTo>
                  <a:lnTo>
                    <a:pt x="71451" y="59376"/>
                  </a:lnTo>
                  <a:cubicBezTo>
                    <a:pt x="71451" y="60277"/>
                    <a:pt x="70684" y="61044"/>
                    <a:pt x="69783" y="61044"/>
                  </a:cubicBezTo>
                  <a:lnTo>
                    <a:pt x="42564" y="61044"/>
                  </a:lnTo>
                  <a:cubicBezTo>
                    <a:pt x="41630" y="61044"/>
                    <a:pt x="40896" y="60277"/>
                    <a:pt x="40896" y="59376"/>
                  </a:cubicBezTo>
                  <a:lnTo>
                    <a:pt x="40896" y="52938"/>
                  </a:lnTo>
                  <a:cubicBezTo>
                    <a:pt x="40896" y="52038"/>
                    <a:pt x="41630" y="51270"/>
                    <a:pt x="42564" y="51270"/>
                  </a:cubicBezTo>
                  <a:close/>
                  <a:moveTo>
                    <a:pt x="108845" y="0"/>
                  </a:moveTo>
                  <a:cubicBezTo>
                    <a:pt x="108811" y="44032"/>
                    <a:pt x="108044" y="44432"/>
                    <a:pt x="107610" y="44632"/>
                  </a:cubicBezTo>
                  <a:cubicBezTo>
                    <a:pt x="106343" y="45266"/>
                    <a:pt x="82959" y="45500"/>
                    <a:pt x="67582" y="45500"/>
                  </a:cubicBezTo>
                  <a:lnTo>
                    <a:pt x="67548" y="45500"/>
                  </a:lnTo>
                  <a:cubicBezTo>
                    <a:pt x="52204" y="45500"/>
                    <a:pt x="38061" y="45333"/>
                    <a:pt x="27653" y="44999"/>
                  </a:cubicBezTo>
                  <a:cubicBezTo>
                    <a:pt x="8006" y="44365"/>
                    <a:pt x="7906" y="43431"/>
                    <a:pt x="7806" y="42831"/>
                  </a:cubicBezTo>
                  <a:cubicBezTo>
                    <a:pt x="7706" y="41997"/>
                    <a:pt x="7472" y="28988"/>
                    <a:pt x="7272" y="10441"/>
                  </a:cubicBezTo>
                  <a:cubicBezTo>
                    <a:pt x="5904" y="14144"/>
                    <a:pt x="3269" y="17012"/>
                    <a:pt x="0" y="18447"/>
                  </a:cubicBezTo>
                  <a:cubicBezTo>
                    <a:pt x="34" y="19014"/>
                    <a:pt x="34" y="19548"/>
                    <a:pt x="34" y="20115"/>
                  </a:cubicBezTo>
                  <a:cubicBezTo>
                    <a:pt x="1334" y="20882"/>
                    <a:pt x="2535" y="21816"/>
                    <a:pt x="3469" y="22883"/>
                  </a:cubicBezTo>
                  <a:cubicBezTo>
                    <a:pt x="5537" y="25285"/>
                    <a:pt x="6405" y="28287"/>
                    <a:pt x="5904" y="31489"/>
                  </a:cubicBezTo>
                  <a:cubicBezTo>
                    <a:pt x="5271" y="35859"/>
                    <a:pt x="3202" y="39395"/>
                    <a:pt x="367" y="41497"/>
                  </a:cubicBezTo>
                  <a:cubicBezTo>
                    <a:pt x="601" y="52104"/>
                    <a:pt x="867" y="59043"/>
                    <a:pt x="1201" y="60110"/>
                  </a:cubicBezTo>
                  <a:cubicBezTo>
                    <a:pt x="3136" y="66314"/>
                    <a:pt x="15111" y="67015"/>
                    <a:pt x="19047" y="67248"/>
                  </a:cubicBezTo>
                  <a:cubicBezTo>
                    <a:pt x="23117" y="67482"/>
                    <a:pt x="51003" y="68116"/>
                    <a:pt x="72919" y="68116"/>
                  </a:cubicBezTo>
                  <a:cubicBezTo>
                    <a:pt x="84160" y="68116"/>
                    <a:pt x="91632" y="67949"/>
                    <a:pt x="95135" y="67649"/>
                  </a:cubicBezTo>
                  <a:cubicBezTo>
                    <a:pt x="107877" y="66481"/>
                    <a:pt x="113915" y="59676"/>
                    <a:pt x="115182" y="54206"/>
                  </a:cubicBezTo>
                  <a:cubicBezTo>
                    <a:pt x="115683" y="52171"/>
                    <a:pt x="115716" y="31690"/>
                    <a:pt x="115583" y="5304"/>
                  </a:cubicBezTo>
                  <a:cubicBezTo>
                    <a:pt x="114415" y="3436"/>
                    <a:pt x="113048" y="1968"/>
                    <a:pt x="111580" y="1301"/>
                  </a:cubicBezTo>
                  <a:cubicBezTo>
                    <a:pt x="110613" y="834"/>
                    <a:pt x="109712" y="401"/>
                    <a:pt x="108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3082163" y="5962075"/>
              <a:ext cx="140125" cy="228500"/>
            </a:xfrm>
            <a:custGeom>
              <a:rect b="b" l="l" r="r" t="t"/>
              <a:pathLst>
                <a:path extrusionOk="0" h="9140" w="5605">
                  <a:moveTo>
                    <a:pt x="5505" y="0"/>
                  </a:moveTo>
                  <a:cubicBezTo>
                    <a:pt x="4004" y="1735"/>
                    <a:pt x="2102" y="3069"/>
                    <a:pt x="1" y="3803"/>
                  </a:cubicBezTo>
                  <a:cubicBezTo>
                    <a:pt x="1569" y="4637"/>
                    <a:pt x="3070" y="5704"/>
                    <a:pt x="4204" y="7072"/>
                  </a:cubicBezTo>
                  <a:cubicBezTo>
                    <a:pt x="4771" y="7706"/>
                    <a:pt x="5238" y="8406"/>
                    <a:pt x="5605" y="9140"/>
                  </a:cubicBezTo>
                  <a:cubicBezTo>
                    <a:pt x="5572" y="6204"/>
                    <a:pt x="5538" y="3136"/>
                    <a:pt x="5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3223938" y="2867350"/>
              <a:ext cx="2519325" cy="4405675"/>
            </a:xfrm>
            <a:custGeom>
              <a:rect b="b" l="l" r="r" t="t"/>
              <a:pathLst>
                <a:path extrusionOk="0" h="176227" w="100773">
                  <a:moveTo>
                    <a:pt x="55907" y="0"/>
                  </a:moveTo>
                  <a:cubicBezTo>
                    <a:pt x="27687" y="0"/>
                    <a:pt x="3570" y="534"/>
                    <a:pt x="1602" y="1201"/>
                  </a:cubicBezTo>
                  <a:cubicBezTo>
                    <a:pt x="1101" y="2302"/>
                    <a:pt x="1" y="13243"/>
                    <a:pt x="401" y="88130"/>
                  </a:cubicBezTo>
                  <a:cubicBezTo>
                    <a:pt x="434" y="94735"/>
                    <a:pt x="468" y="101340"/>
                    <a:pt x="534" y="107778"/>
                  </a:cubicBezTo>
                  <a:cubicBezTo>
                    <a:pt x="735" y="108011"/>
                    <a:pt x="935" y="108211"/>
                    <a:pt x="1135" y="108445"/>
                  </a:cubicBezTo>
                  <a:cubicBezTo>
                    <a:pt x="3036" y="110713"/>
                    <a:pt x="3803" y="113482"/>
                    <a:pt x="3303" y="116384"/>
                  </a:cubicBezTo>
                  <a:cubicBezTo>
                    <a:pt x="2903" y="118785"/>
                    <a:pt x="1969" y="120954"/>
                    <a:pt x="668" y="122788"/>
                  </a:cubicBezTo>
                  <a:cubicBezTo>
                    <a:pt x="701" y="127191"/>
                    <a:pt x="735" y="131428"/>
                    <a:pt x="801" y="135497"/>
                  </a:cubicBezTo>
                  <a:cubicBezTo>
                    <a:pt x="1001" y="136598"/>
                    <a:pt x="1001" y="137732"/>
                    <a:pt x="835" y="138933"/>
                  </a:cubicBezTo>
                  <a:cubicBezTo>
                    <a:pt x="1035" y="158514"/>
                    <a:pt x="1302" y="172724"/>
                    <a:pt x="1402" y="174192"/>
                  </a:cubicBezTo>
                  <a:cubicBezTo>
                    <a:pt x="3170" y="175426"/>
                    <a:pt x="26753" y="176227"/>
                    <a:pt x="60310" y="176227"/>
                  </a:cubicBezTo>
                  <a:lnTo>
                    <a:pt x="60344" y="176227"/>
                  </a:lnTo>
                  <a:cubicBezTo>
                    <a:pt x="82993" y="176227"/>
                    <a:pt x="98271" y="175860"/>
                    <a:pt x="99905" y="175493"/>
                  </a:cubicBezTo>
                  <a:cubicBezTo>
                    <a:pt x="100472" y="173792"/>
                    <a:pt x="100773" y="158447"/>
                    <a:pt x="100773" y="131161"/>
                  </a:cubicBezTo>
                  <a:cubicBezTo>
                    <a:pt x="100139" y="130894"/>
                    <a:pt x="99505" y="130594"/>
                    <a:pt x="98938" y="130327"/>
                  </a:cubicBezTo>
                  <a:cubicBezTo>
                    <a:pt x="95802" y="128859"/>
                    <a:pt x="93501" y="127792"/>
                    <a:pt x="91633" y="126858"/>
                  </a:cubicBezTo>
                  <a:cubicBezTo>
                    <a:pt x="89731" y="128226"/>
                    <a:pt x="76455" y="137466"/>
                    <a:pt x="65981" y="137466"/>
                  </a:cubicBezTo>
                  <a:cubicBezTo>
                    <a:pt x="64480" y="137466"/>
                    <a:pt x="63012" y="137265"/>
                    <a:pt x="61678" y="136832"/>
                  </a:cubicBezTo>
                  <a:cubicBezTo>
                    <a:pt x="47668" y="132328"/>
                    <a:pt x="45567" y="126324"/>
                    <a:pt x="45567" y="123155"/>
                  </a:cubicBezTo>
                  <a:cubicBezTo>
                    <a:pt x="45567" y="120253"/>
                    <a:pt x="50570" y="118452"/>
                    <a:pt x="55841" y="116517"/>
                  </a:cubicBezTo>
                  <a:cubicBezTo>
                    <a:pt x="59610" y="115183"/>
                    <a:pt x="63513" y="113782"/>
                    <a:pt x="64680" y="112114"/>
                  </a:cubicBezTo>
                  <a:cubicBezTo>
                    <a:pt x="68283" y="107177"/>
                    <a:pt x="77056" y="97137"/>
                    <a:pt x="84628" y="94368"/>
                  </a:cubicBezTo>
                  <a:cubicBezTo>
                    <a:pt x="85360" y="94100"/>
                    <a:pt x="86259" y="93977"/>
                    <a:pt x="87294" y="93977"/>
                  </a:cubicBezTo>
                  <a:cubicBezTo>
                    <a:pt x="90641" y="93977"/>
                    <a:pt x="95416" y="95261"/>
                    <a:pt x="100639" y="97070"/>
                  </a:cubicBezTo>
                  <a:cubicBezTo>
                    <a:pt x="100506" y="71852"/>
                    <a:pt x="100239" y="41063"/>
                    <a:pt x="99805" y="5204"/>
                  </a:cubicBezTo>
                  <a:cubicBezTo>
                    <a:pt x="99772" y="3036"/>
                    <a:pt x="99772" y="1602"/>
                    <a:pt x="99772" y="1068"/>
                  </a:cubicBezTo>
                  <a:cubicBezTo>
                    <a:pt x="97771" y="434"/>
                    <a:pt x="80358" y="0"/>
                    <a:pt x="55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2682713" y="5465050"/>
              <a:ext cx="614650" cy="579600"/>
            </a:xfrm>
            <a:custGeom>
              <a:rect b="b" l="l" r="r" t="t"/>
              <a:pathLst>
                <a:path extrusionOk="0" h="23184" w="24586">
                  <a:moveTo>
                    <a:pt x="10208" y="0"/>
                  </a:moveTo>
                  <a:cubicBezTo>
                    <a:pt x="9308" y="0"/>
                    <a:pt x="8474" y="100"/>
                    <a:pt x="7706" y="234"/>
                  </a:cubicBezTo>
                  <a:cubicBezTo>
                    <a:pt x="2269" y="1401"/>
                    <a:pt x="935" y="6038"/>
                    <a:pt x="635" y="8673"/>
                  </a:cubicBezTo>
                  <a:cubicBezTo>
                    <a:pt x="1" y="14010"/>
                    <a:pt x="2336" y="19748"/>
                    <a:pt x="5872" y="22016"/>
                  </a:cubicBezTo>
                  <a:cubicBezTo>
                    <a:pt x="6639" y="21882"/>
                    <a:pt x="7473" y="21782"/>
                    <a:pt x="8340" y="21782"/>
                  </a:cubicBezTo>
                  <a:cubicBezTo>
                    <a:pt x="10308" y="21782"/>
                    <a:pt x="12643" y="22249"/>
                    <a:pt x="14878" y="23183"/>
                  </a:cubicBezTo>
                  <a:cubicBezTo>
                    <a:pt x="19582" y="21916"/>
                    <a:pt x="23217" y="17813"/>
                    <a:pt x="24118" y="12342"/>
                  </a:cubicBezTo>
                  <a:cubicBezTo>
                    <a:pt x="24585" y="9640"/>
                    <a:pt x="23918" y="7205"/>
                    <a:pt x="22150" y="5070"/>
                  </a:cubicBezTo>
                  <a:cubicBezTo>
                    <a:pt x="19181" y="1568"/>
                    <a:pt x="14011" y="0"/>
                    <a:pt x="10208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2645188" y="6030450"/>
              <a:ext cx="589625" cy="589600"/>
            </a:xfrm>
            <a:custGeom>
              <a:rect b="b" l="l" r="r" t="t"/>
              <a:pathLst>
                <a:path extrusionOk="0" h="23584" w="23585">
                  <a:moveTo>
                    <a:pt x="9841" y="0"/>
                  </a:moveTo>
                  <a:cubicBezTo>
                    <a:pt x="8974" y="0"/>
                    <a:pt x="8173" y="100"/>
                    <a:pt x="7439" y="234"/>
                  </a:cubicBezTo>
                  <a:cubicBezTo>
                    <a:pt x="2336" y="1401"/>
                    <a:pt x="1035" y="5938"/>
                    <a:pt x="701" y="8540"/>
                  </a:cubicBezTo>
                  <a:cubicBezTo>
                    <a:pt x="1" y="14277"/>
                    <a:pt x="2569" y="20515"/>
                    <a:pt x="6405" y="22450"/>
                  </a:cubicBezTo>
                  <a:cubicBezTo>
                    <a:pt x="7106" y="22783"/>
                    <a:pt x="7773" y="23050"/>
                    <a:pt x="8474" y="23250"/>
                  </a:cubicBezTo>
                  <a:cubicBezTo>
                    <a:pt x="8640" y="23217"/>
                    <a:pt x="8807" y="23217"/>
                    <a:pt x="8941" y="23217"/>
                  </a:cubicBezTo>
                  <a:cubicBezTo>
                    <a:pt x="9941" y="23217"/>
                    <a:pt x="10975" y="23350"/>
                    <a:pt x="11976" y="23584"/>
                  </a:cubicBezTo>
                  <a:cubicBezTo>
                    <a:pt x="17580" y="23250"/>
                    <a:pt x="22117" y="18714"/>
                    <a:pt x="23151" y="12342"/>
                  </a:cubicBezTo>
                  <a:cubicBezTo>
                    <a:pt x="23584" y="9540"/>
                    <a:pt x="22884" y="7005"/>
                    <a:pt x="21049" y="4870"/>
                  </a:cubicBezTo>
                  <a:cubicBezTo>
                    <a:pt x="18180" y="1501"/>
                    <a:pt x="13344" y="0"/>
                    <a:pt x="9841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2644363" y="6631700"/>
              <a:ext cx="537075" cy="590450"/>
            </a:xfrm>
            <a:custGeom>
              <a:rect b="b" l="l" r="r" t="t"/>
              <a:pathLst>
                <a:path extrusionOk="0" h="23618" w="21483">
                  <a:moveTo>
                    <a:pt x="8974" y="1"/>
                  </a:moveTo>
                  <a:cubicBezTo>
                    <a:pt x="8206" y="1"/>
                    <a:pt x="7506" y="101"/>
                    <a:pt x="6839" y="268"/>
                  </a:cubicBezTo>
                  <a:cubicBezTo>
                    <a:pt x="2335" y="1369"/>
                    <a:pt x="1101" y="5738"/>
                    <a:pt x="768" y="8240"/>
                  </a:cubicBezTo>
                  <a:cubicBezTo>
                    <a:pt x="0" y="13978"/>
                    <a:pt x="2369" y="20516"/>
                    <a:pt x="5905" y="22484"/>
                  </a:cubicBezTo>
                  <a:cubicBezTo>
                    <a:pt x="7306" y="23251"/>
                    <a:pt x="8773" y="23618"/>
                    <a:pt x="10308" y="23618"/>
                  </a:cubicBezTo>
                  <a:cubicBezTo>
                    <a:pt x="15645" y="23618"/>
                    <a:pt x="20048" y="18981"/>
                    <a:pt x="21049" y="12376"/>
                  </a:cubicBezTo>
                  <a:cubicBezTo>
                    <a:pt x="21482" y="9374"/>
                    <a:pt x="20682" y="6639"/>
                    <a:pt x="18781" y="4437"/>
                  </a:cubicBezTo>
                  <a:cubicBezTo>
                    <a:pt x="16479" y="1735"/>
                    <a:pt x="12609" y="1"/>
                    <a:pt x="8974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4171288" y="5237850"/>
              <a:ext cx="4435700" cy="5093200"/>
            </a:xfrm>
            <a:custGeom>
              <a:rect b="b" l="l" r="r" t="t"/>
              <a:pathLst>
                <a:path extrusionOk="0" h="203728" w="177428">
                  <a:moveTo>
                    <a:pt x="49439" y="1"/>
                  </a:moveTo>
                  <a:cubicBezTo>
                    <a:pt x="48497" y="1"/>
                    <a:pt x="47686" y="110"/>
                    <a:pt x="47034" y="349"/>
                  </a:cubicBezTo>
                  <a:cubicBezTo>
                    <a:pt x="39629" y="3017"/>
                    <a:pt x="31023" y="12924"/>
                    <a:pt x="27487" y="17794"/>
                  </a:cubicBezTo>
                  <a:cubicBezTo>
                    <a:pt x="26119" y="19629"/>
                    <a:pt x="22283" y="21030"/>
                    <a:pt x="18247" y="22498"/>
                  </a:cubicBezTo>
                  <a:cubicBezTo>
                    <a:pt x="13677" y="24132"/>
                    <a:pt x="8506" y="26000"/>
                    <a:pt x="8506" y="28335"/>
                  </a:cubicBezTo>
                  <a:cubicBezTo>
                    <a:pt x="8506" y="33339"/>
                    <a:pt x="14177" y="38042"/>
                    <a:pt x="24018" y="41211"/>
                  </a:cubicBezTo>
                  <a:cubicBezTo>
                    <a:pt x="25260" y="41610"/>
                    <a:pt x="26604" y="41787"/>
                    <a:pt x="28009" y="41787"/>
                  </a:cubicBezTo>
                  <a:cubicBezTo>
                    <a:pt x="38826" y="41787"/>
                    <a:pt x="53295" y="31322"/>
                    <a:pt x="53472" y="31204"/>
                  </a:cubicBezTo>
                  <a:cubicBezTo>
                    <a:pt x="53534" y="31163"/>
                    <a:pt x="53621" y="31134"/>
                    <a:pt x="53718" y="31134"/>
                  </a:cubicBezTo>
                  <a:cubicBezTo>
                    <a:pt x="53778" y="31134"/>
                    <a:pt x="53842" y="31145"/>
                    <a:pt x="53906" y="31171"/>
                  </a:cubicBezTo>
                  <a:cubicBezTo>
                    <a:pt x="55807" y="32138"/>
                    <a:pt x="58142" y="33239"/>
                    <a:pt x="61378" y="34740"/>
                  </a:cubicBezTo>
                  <a:cubicBezTo>
                    <a:pt x="62979" y="35474"/>
                    <a:pt x="64780" y="36308"/>
                    <a:pt x="66815" y="37275"/>
                  </a:cubicBezTo>
                  <a:cubicBezTo>
                    <a:pt x="73219" y="40277"/>
                    <a:pt x="77089" y="56289"/>
                    <a:pt x="77089" y="58490"/>
                  </a:cubicBezTo>
                  <a:cubicBezTo>
                    <a:pt x="77089" y="58724"/>
                    <a:pt x="76922" y="58890"/>
                    <a:pt x="76689" y="58890"/>
                  </a:cubicBezTo>
                  <a:cubicBezTo>
                    <a:pt x="76455" y="58890"/>
                    <a:pt x="76255" y="58724"/>
                    <a:pt x="76255" y="58490"/>
                  </a:cubicBezTo>
                  <a:cubicBezTo>
                    <a:pt x="76255" y="57056"/>
                    <a:pt x="74420" y="49117"/>
                    <a:pt x="71285" y="43446"/>
                  </a:cubicBezTo>
                  <a:lnTo>
                    <a:pt x="71285" y="43446"/>
                  </a:lnTo>
                  <a:cubicBezTo>
                    <a:pt x="71418" y="69498"/>
                    <a:pt x="71351" y="89045"/>
                    <a:pt x="70884" y="91147"/>
                  </a:cubicBezTo>
                  <a:cubicBezTo>
                    <a:pt x="69517" y="96884"/>
                    <a:pt x="63246" y="103989"/>
                    <a:pt x="50070" y="105190"/>
                  </a:cubicBezTo>
                  <a:cubicBezTo>
                    <a:pt x="46534" y="105524"/>
                    <a:pt x="39028" y="105691"/>
                    <a:pt x="27787" y="105691"/>
                  </a:cubicBezTo>
                  <a:cubicBezTo>
                    <a:pt x="18847" y="105691"/>
                    <a:pt x="8907" y="105591"/>
                    <a:pt x="0" y="105457"/>
                  </a:cubicBezTo>
                  <a:lnTo>
                    <a:pt x="0" y="105457"/>
                  </a:lnTo>
                  <a:cubicBezTo>
                    <a:pt x="7706" y="113196"/>
                    <a:pt x="20115" y="124304"/>
                    <a:pt x="33358" y="128474"/>
                  </a:cubicBezTo>
                  <a:cubicBezTo>
                    <a:pt x="49636" y="133577"/>
                    <a:pt x="60243" y="139682"/>
                    <a:pt x="64813" y="146587"/>
                  </a:cubicBezTo>
                  <a:cubicBezTo>
                    <a:pt x="68249" y="151724"/>
                    <a:pt x="82426" y="184547"/>
                    <a:pt x="83193" y="188383"/>
                  </a:cubicBezTo>
                  <a:cubicBezTo>
                    <a:pt x="83927" y="191952"/>
                    <a:pt x="89664" y="201159"/>
                    <a:pt x="93100" y="203561"/>
                  </a:cubicBezTo>
                  <a:cubicBezTo>
                    <a:pt x="93134" y="203594"/>
                    <a:pt x="93400" y="203727"/>
                    <a:pt x="94301" y="203727"/>
                  </a:cubicBezTo>
                  <a:cubicBezTo>
                    <a:pt x="103274" y="203727"/>
                    <a:pt x="148206" y="191185"/>
                    <a:pt x="158847" y="186115"/>
                  </a:cubicBezTo>
                  <a:lnTo>
                    <a:pt x="159281" y="186782"/>
                  </a:lnTo>
                  <a:lnTo>
                    <a:pt x="160949" y="186148"/>
                  </a:lnTo>
                  <a:cubicBezTo>
                    <a:pt x="162883" y="185548"/>
                    <a:pt x="164118" y="185881"/>
                    <a:pt x="167387" y="184414"/>
                  </a:cubicBezTo>
                  <a:cubicBezTo>
                    <a:pt x="171523" y="182579"/>
                    <a:pt x="177160" y="180077"/>
                    <a:pt x="177427" y="178676"/>
                  </a:cubicBezTo>
                  <a:cubicBezTo>
                    <a:pt x="177427" y="178576"/>
                    <a:pt x="177427" y="178476"/>
                    <a:pt x="177294" y="178343"/>
                  </a:cubicBezTo>
                  <a:cubicBezTo>
                    <a:pt x="175826" y="176875"/>
                    <a:pt x="166753" y="163899"/>
                    <a:pt x="157980" y="151323"/>
                  </a:cubicBezTo>
                  <a:cubicBezTo>
                    <a:pt x="151375" y="141816"/>
                    <a:pt x="145104" y="132877"/>
                    <a:pt x="142069" y="128740"/>
                  </a:cubicBezTo>
                  <a:cubicBezTo>
                    <a:pt x="132162" y="115398"/>
                    <a:pt x="120787" y="98319"/>
                    <a:pt x="120453" y="84709"/>
                  </a:cubicBezTo>
                  <a:cubicBezTo>
                    <a:pt x="120186" y="74435"/>
                    <a:pt x="114749" y="57189"/>
                    <a:pt x="110780" y="44580"/>
                  </a:cubicBezTo>
                  <a:cubicBezTo>
                    <a:pt x="109045" y="39110"/>
                    <a:pt x="107544" y="34406"/>
                    <a:pt x="106810" y="31304"/>
                  </a:cubicBezTo>
                  <a:cubicBezTo>
                    <a:pt x="104308" y="20897"/>
                    <a:pt x="100439" y="16460"/>
                    <a:pt x="92033" y="14359"/>
                  </a:cubicBezTo>
                  <a:cubicBezTo>
                    <a:pt x="89231" y="13658"/>
                    <a:pt x="84361" y="11657"/>
                    <a:pt x="78723" y="9355"/>
                  </a:cubicBezTo>
                  <a:cubicBezTo>
                    <a:pt x="68949" y="5329"/>
                    <a:pt x="56011" y="1"/>
                    <a:pt x="49439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2457563" y="2355325"/>
              <a:ext cx="6171925" cy="7996575"/>
            </a:xfrm>
            <a:custGeom>
              <a:rect b="b" l="l" r="r" t="t"/>
              <a:pathLst>
                <a:path extrusionOk="0" h="319863" w="246877">
                  <a:moveTo>
                    <a:pt x="14411" y="95001"/>
                  </a:moveTo>
                  <a:cubicBezTo>
                    <a:pt x="15478" y="95001"/>
                    <a:pt x="16579" y="95068"/>
                    <a:pt x="17713" y="95202"/>
                  </a:cubicBezTo>
                  <a:cubicBezTo>
                    <a:pt x="19114" y="95368"/>
                    <a:pt x="20615" y="95702"/>
                    <a:pt x="22216" y="96169"/>
                  </a:cubicBezTo>
                  <a:cubicBezTo>
                    <a:pt x="22216" y="104808"/>
                    <a:pt x="22250" y="113648"/>
                    <a:pt x="22283" y="122421"/>
                  </a:cubicBezTo>
                  <a:cubicBezTo>
                    <a:pt x="11909" y="119319"/>
                    <a:pt x="1235" y="113315"/>
                    <a:pt x="934" y="106243"/>
                  </a:cubicBezTo>
                  <a:cubicBezTo>
                    <a:pt x="834" y="103141"/>
                    <a:pt x="1702" y="100572"/>
                    <a:pt x="3503" y="98704"/>
                  </a:cubicBezTo>
                  <a:cubicBezTo>
                    <a:pt x="5838" y="96269"/>
                    <a:pt x="9607" y="95001"/>
                    <a:pt x="14411" y="95001"/>
                  </a:cubicBezTo>
                  <a:close/>
                  <a:moveTo>
                    <a:pt x="106143" y="834"/>
                  </a:moveTo>
                  <a:cubicBezTo>
                    <a:pt x="119719" y="834"/>
                    <a:pt x="127225" y="967"/>
                    <a:pt x="128526" y="1301"/>
                  </a:cubicBezTo>
                  <a:cubicBezTo>
                    <a:pt x="133062" y="2435"/>
                    <a:pt x="138933" y="8339"/>
                    <a:pt x="138233" y="16479"/>
                  </a:cubicBezTo>
                  <a:cubicBezTo>
                    <a:pt x="137932" y="20081"/>
                    <a:pt x="138199" y="52871"/>
                    <a:pt x="138533" y="90832"/>
                  </a:cubicBezTo>
                  <a:cubicBezTo>
                    <a:pt x="138599" y="100372"/>
                    <a:pt x="138700" y="110379"/>
                    <a:pt x="138766" y="120286"/>
                  </a:cubicBezTo>
                  <a:cubicBezTo>
                    <a:pt x="136531" y="119419"/>
                    <a:pt x="134296" y="118585"/>
                    <a:pt x="132162" y="117818"/>
                  </a:cubicBezTo>
                  <a:cubicBezTo>
                    <a:pt x="131928" y="79490"/>
                    <a:pt x="131461" y="39161"/>
                    <a:pt x="131328" y="25685"/>
                  </a:cubicBezTo>
                  <a:cubicBezTo>
                    <a:pt x="131294" y="23017"/>
                    <a:pt x="131261" y="21482"/>
                    <a:pt x="131261" y="21315"/>
                  </a:cubicBezTo>
                  <a:cubicBezTo>
                    <a:pt x="131261" y="20748"/>
                    <a:pt x="131261" y="20315"/>
                    <a:pt x="117284" y="19948"/>
                  </a:cubicBezTo>
                  <a:cubicBezTo>
                    <a:pt x="109545" y="19748"/>
                    <a:pt x="98638" y="19647"/>
                    <a:pt x="86562" y="19647"/>
                  </a:cubicBezTo>
                  <a:cubicBezTo>
                    <a:pt x="66415" y="19647"/>
                    <a:pt x="33725" y="20014"/>
                    <a:pt x="31857" y="20948"/>
                  </a:cubicBezTo>
                  <a:cubicBezTo>
                    <a:pt x="31390" y="21182"/>
                    <a:pt x="30622" y="21549"/>
                    <a:pt x="30289" y="48602"/>
                  </a:cubicBezTo>
                  <a:cubicBezTo>
                    <a:pt x="30122" y="63145"/>
                    <a:pt x="30089" y="82959"/>
                    <a:pt x="30222" y="107510"/>
                  </a:cubicBezTo>
                  <a:cubicBezTo>
                    <a:pt x="30255" y="114215"/>
                    <a:pt x="30289" y="120920"/>
                    <a:pt x="30355" y="127491"/>
                  </a:cubicBezTo>
                  <a:cubicBezTo>
                    <a:pt x="28254" y="125723"/>
                    <a:pt x="25652" y="124589"/>
                    <a:pt x="23117" y="124022"/>
                  </a:cubicBezTo>
                  <a:cubicBezTo>
                    <a:pt x="22917" y="75321"/>
                    <a:pt x="23084" y="23384"/>
                    <a:pt x="23517" y="16912"/>
                  </a:cubicBezTo>
                  <a:cubicBezTo>
                    <a:pt x="24251" y="6205"/>
                    <a:pt x="29588" y="1301"/>
                    <a:pt x="34258" y="1301"/>
                  </a:cubicBezTo>
                  <a:cubicBezTo>
                    <a:pt x="39162" y="1301"/>
                    <a:pt x="48268" y="1234"/>
                    <a:pt x="58776" y="1134"/>
                  </a:cubicBezTo>
                  <a:cubicBezTo>
                    <a:pt x="73620" y="1001"/>
                    <a:pt x="92066" y="834"/>
                    <a:pt x="106143" y="834"/>
                  </a:cubicBezTo>
                  <a:close/>
                  <a:moveTo>
                    <a:pt x="19214" y="124389"/>
                  </a:moveTo>
                  <a:cubicBezTo>
                    <a:pt x="23017" y="124389"/>
                    <a:pt x="28187" y="125957"/>
                    <a:pt x="31156" y="129459"/>
                  </a:cubicBezTo>
                  <a:cubicBezTo>
                    <a:pt x="32924" y="131561"/>
                    <a:pt x="33591" y="134029"/>
                    <a:pt x="33157" y="136731"/>
                  </a:cubicBezTo>
                  <a:cubicBezTo>
                    <a:pt x="32223" y="142169"/>
                    <a:pt x="28588" y="146305"/>
                    <a:pt x="23884" y="147572"/>
                  </a:cubicBezTo>
                  <a:cubicBezTo>
                    <a:pt x="21649" y="146638"/>
                    <a:pt x="19314" y="146171"/>
                    <a:pt x="17346" y="146171"/>
                  </a:cubicBezTo>
                  <a:cubicBezTo>
                    <a:pt x="16479" y="146171"/>
                    <a:pt x="15645" y="146238"/>
                    <a:pt x="14878" y="146405"/>
                  </a:cubicBezTo>
                  <a:cubicBezTo>
                    <a:pt x="11342" y="144137"/>
                    <a:pt x="9007" y="138399"/>
                    <a:pt x="9641" y="133062"/>
                  </a:cubicBezTo>
                  <a:cubicBezTo>
                    <a:pt x="9941" y="130427"/>
                    <a:pt x="11275" y="125790"/>
                    <a:pt x="16712" y="124623"/>
                  </a:cubicBezTo>
                  <a:cubicBezTo>
                    <a:pt x="17480" y="124456"/>
                    <a:pt x="18314" y="124389"/>
                    <a:pt x="19214" y="124389"/>
                  </a:cubicBezTo>
                  <a:close/>
                  <a:moveTo>
                    <a:pt x="30489" y="144270"/>
                  </a:moveTo>
                  <a:cubicBezTo>
                    <a:pt x="30522" y="147406"/>
                    <a:pt x="30556" y="150474"/>
                    <a:pt x="30589" y="153410"/>
                  </a:cubicBezTo>
                  <a:cubicBezTo>
                    <a:pt x="30222" y="152676"/>
                    <a:pt x="29755" y="151976"/>
                    <a:pt x="29188" y="151342"/>
                  </a:cubicBezTo>
                  <a:cubicBezTo>
                    <a:pt x="28054" y="149974"/>
                    <a:pt x="26553" y="148907"/>
                    <a:pt x="24985" y="148073"/>
                  </a:cubicBezTo>
                  <a:cubicBezTo>
                    <a:pt x="27086" y="147306"/>
                    <a:pt x="28988" y="146005"/>
                    <a:pt x="30489" y="144270"/>
                  </a:cubicBezTo>
                  <a:close/>
                  <a:moveTo>
                    <a:pt x="17346" y="147005"/>
                  </a:moveTo>
                  <a:cubicBezTo>
                    <a:pt x="20849" y="147005"/>
                    <a:pt x="25685" y="148506"/>
                    <a:pt x="28554" y="151875"/>
                  </a:cubicBezTo>
                  <a:cubicBezTo>
                    <a:pt x="30389" y="154010"/>
                    <a:pt x="31089" y="156546"/>
                    <a:pt x="30622" y="159348"/>
                  </a:cubicBezTo>
                  <a:cubicBezTo>
                    <a:pt x="29622" y="165719"/>
                    <a:pt x="25085" y="170255"/>
                    <a:pt x="19481" y="170589"/>
                  </a:cubicBezTo>
                  <a:cubicBezTo>
                    <a:pt x="18480" y="170355"/>
                    <a:pt x="17446" y="170222"/>
                    <a:pt x="16446" y="170222"/>
                  </a:cubicBezTo>
                  <a:cubicBezTo>
                    <a:pt x="16279" y="170222"/>
                    <a:pt x="16145" y="170255"/>
                    <a:pt x="15979" y="170255"/>
                  </a:cubicBezTo>
                  <a:cubicBezTo>
                    <a:pt x="15278" y="170055"/>
                    <a:pt x="14611" y="169788"/>
                    <a:pt x="13910" y="169455"/>
                  </a:cubicBezTo>
                  <a:cubicBezTo>
                    <a:pt x="10074" y="167520"/>
                    <a:pt x="7506" y="161282"/>
                    <a:pt x="8206" y="155545"/>
                  </a:cubicBezTo>
                  <a:cubicBezTo>
                    <a:pt x="8540" y="152943"/>
                    <a:pt x="9841" y="148406"/>
                    <a:pt x="14944" y="147239"/>
                  </a:cubicBezTo>
                  <a:cubicBezTo>
                    <a:pt x="15678" y="147105"/>
                    <a:pt x="16479" y="147005"/>
                    <a:pt x="17346" y="147005"/>
                  </a:cubicBezTo>
                  <a:close/>
                  <a:moveTo>
                    <a:pt x="22617" y="170789"/>
                  </a:moveTo>
                  <a:lnTo>
                    <a:pt x="22617" y="171723"/>
                  </a:lnTo>
                  <a:cubicBezTo>
                    <a:pt x="22216" y="171523"/>
                    <a:pt x="21783" y="171323"/>
                    <a:pt x="21349" y="171156"/>
                  </a:cubicBezTo>
                  <a:cubicBezTo>
                    <a:pt x="21783" y="171056"/>
                    <a:pt x="22183" y="170956"/>
                    <a:pt x="22617" y="170789"/>
                  </a:cubicBezTo>
                  <a:close/>
                  <a:moveTo>
                    <a:pt x="16446" y="171056"/>
                  </a:moveTo>
                  <a:cubicBezTo>
                    <a:pt x="20081" y="171056"/>
                    <a:pt x="23918" y="172790"/>
                    <a:pt x="26253" y="175492"/>
                  </a:cubicBezTo>
                  <a:cubicBezTo>
                    <a:pt x="28154" y="177694"/>
                    <a:pt x="28921" y="180429"/>
                    <a:pt x="28487" y="183431"/>
                  </a:cubicBezTo>
                  <a:cubicBezTo>
                    <a:pt x="27520" y="190036"/>
                    <a:pt x="23117" y="194673"/>
                    <a:pt x="17780" y="194673"/>
                  </a:cubicBezTo>
                  <a:cubicBezTo>
                    <a:pt x="16245" y="194673"/>
                    <a:pt x="14778" y="194306"/>
                    <a:pt x="13377" y="193539"/>
                  </a:cubicBezTo>
                  <a:cubicBezTo>
                    <a:pt x="9841" y="191571"/>
                    <a:pt x="7472" y="185033"/>
                    <a:pt x="8240" y="179295"/>
                  </a:cubicBezTo>
                  <a:cubicBezTo>
                    <a:pt x="8573" y="176793"/>
                    <a:pt x="9807" y="172424"/>
                    <a:pt x="14311" y="171323"/>
                  </a:cubicBezTo>
                  <a:cubicBezTo>
                    <a:pt x="14978" y="171156"/>
                    <a:pt x="15678" y="171056"/>
                    <a:pt x="16446" y="171056"/>
                  </a:cubicBezTo>
                  <a:close/>
                  <a:moveTo>
                    <a:pt x="86562" y="20481"/>
                  </a:moveTo>
                  <a:cubicBezTo>
                    <a:pt x="111013" y="20481"/>
                    <a:pt x="128426" y="20915"/>
                    <a:pt x="130427" y="21549"/>
                  </a:cubicBezTo>
                  <a:cubicBezTo>
                    <a:pt x="130427" y="22083"/>
                    <a:pt x="130460" y="23517"/>
                    <a:pt x="130460" y="25685"/>
                  </a:cubicBezTo>
                  <a:cubicBezTo>
                    <a:pt x="130894" y="61511"/>
                    <a:pt x="131161" y="92333"/>
                    <a:pt x="131294" y="117518"/>
                  </a:cubicBezTo>
                  <a:cubicBezTo>
                    <a:pt x="126074" y="115735"/>
                    <a:pt x="121301" y="114458"/>
                    <a:pt x="117954" y="114458"/>
                  </a:cubicBezTo>
                  <a:cubicBezTo>
                    <a:pt x="116917" y="114458"/>
                    <a:pt x="116017" y="114581"/>
                    <a:pt x="115283" y="114849"/>
                  </a:cubicBezTo>
                  <a:cubicBezTo>
                    <a:pt x="107711" y="117618"/>
                    <a:pt x="98938" y="127658"/>
                    <a:pt x="95335" y="132595"/>
                  </a:cubicBezTo>
                  <a:cubicBezTo>
                    <a:pt x="94168" y="134230"/>
                    <a:pt x="90265" y="135631"/>
                    <a:pt x="86496" y="136998"/>
                  </a:cubicBezTo>
                  <a:cubicBezTo>
                    <a:pt x="81225" y="138900"/>
                    <a:pt x="76222" y="140701"/>
                    <a:pt x="76222" y="143603"/>
                  </a:cubicBezTo>
                  <a:cubicBezTo>
                    <a:pt x="76222" y="146772"/>
                    <a:pt x="78323" y="152776"/>
                    <a:pt x="92333" y="157313"/>
                  </a:cubicBezTo>
                  <a:cubicBezTo>
                    <a:pt x="93667" y="157713"/>
                    <a:pt x="95135" y="157913"/>
                    <a:pt x="96636" y="157913"/>
                  </a:cubicBezTo>
                  <a:cubicBezTo>
                    <a:pt x="107110" y="157913"/>
                    <a:pt x="120386" y="148707"/>
                    <a:pt x="122288" y="147339"/>
                  </a:cubicBezTo>
                  <a:cubicBezTo>
                    <a:pt x="124189" y="148273"/>
                    <a:pt x="126457" y="149340"/>
                    <a:pt x="129593" y="150775"/>
                  </a:cubicBezTo>
                  <a:cubicBezTo>
                    <a:pt x="130160" y="151042"/>
                    <a:pt x="130794" y="151342"/>
                    <a:pt x="131428" y="151642"/>
                  </a:cubicBezTo>
                  <a:cubicBezTo>
                    <a:pt x="131428" y="178928"/>
                    <a:pt x="131127" y="194273"/>
                    <a:pt x="130560" y="195940"/>
                  </a:cubicBezTo>
                  <a:cubicBezTo>
                    <a:pt x="128926" y="196307"/>
                    <a:pt x="113682" y="196708"/>
                    <a:pt x="90999" y="196708"/>
                  </a:cubicBezTo>
                  <a:lnTo>
                    <a:pt x="90965" y="196708"/>
                  </a:lnTo>
                  <a:cubicBezTo>
                    <a:pt x="57408" y="196708"/>
                    <a:pt x="33825" y="195907"/>
                    <a:pt x="32057" y="194673"/>
                  </a:cubicBezTo>
                  <a:cubicBezTo>
                    <a:pt x="31957" y="193172"/>
                    <a:pt x="31723" y="178962"/>
                    <a:pt x="31490" y="159381"/>
                  </a:cubicBezTo>
                  <a:cubicBezTo>
                    <a:pt x="31656" y="158213"/>
                    <a:pt x="31656" y="157079"/>
                    <a:pt x="31456" y="155978"/>
                  </a:cubicBezTo>
                  <a:cubicBezTo>
                    <a:pt x="31390" y="151909"/>
                    <a:pt x="31356" y="147672"/>
                    <a:pt x="31323" y="143269"/>
                  </a:cubicBezTo>
                  <a:cubicBezTo>
                    <a:pt x="32624" y="141435"/>
                    <a:pt x="33558" y="139266"/>
                    <a:pt x="33958" y="136865"/>
                  </a:cubicBezTo>
                  <a:cubicBezTo>
                    <a:pt x="34458" y="133929"/>
                    <a:pt x="33691" y="131194"/>
                    <a:pt x="31790" y="128926"/>
                  </a:cubicBezTo>
                  <a:cubicBezTo>
                    <a:pt x="31590" y="128692"/>
                    <a:pt x="31390" y="128492"/>
                    <a:pt x="31189" y="128259"/>
                  </a:cubicBezTo>
                  <a:cubicBezTo>
                    <a:pt x="31123" y="121787"/>
                    <a:pt x="31089" y="115183"/>
                    <a:pt x="31056" y="108611"/>
                  </a:cubicBezTo>
                  <a:cubicBezTo>
                    <a:pt x="30656" y="33724"/>
                    <a:pt x="31756" y="22783"/>
                    <a:pt x="32290" y="21682"/>
                  </a:cubicBezTo>
                  <a:cubicBezTo>
                    <a:pt x="34225" y="21015"/>
                    <a:pt x="58342" y="20481"/>
                    <a:pt x="86562" y="20481"/>
                  </a:cubicBezTo>
                  <a:close/>
                  <a:moveTo>
                    <a:pt x="132228" y="152042"/>
                  </a:moveTo>
                  <a:cubicBezTo>
                    <a:pt x="133096" y="152443"/>
                    <a:pt x="134030" y="152876"/>
                    <a:pt x="134997" y="153343"/>
                  </a:cubicBezTo>
                  <a:cubicBezTo>
                    <a:pt x="136465" y="154010"/>
                    <a:pt x="137799" y="155478"/>
                    <a:pt x="139000" y="157346"/>
                  </a:cubicBezTo>
                  <a:cubicBezTo>
                    <a:pt x="139133" y="183732"/>
                    <a:pt x="139066" y="204213"/>
                    <a:pt x="138599" y="206248"/>
                  </a:cubicBezTo>
                  <a:cubicBezTo>
                    <a:pt x="137299" y="211718"/>
                    <a:pt x="131294" y="218523"/>
                    <a:pt x="118518" y="219657"/>
                  </a:cubicBezTo>
                  <a:cubicBezTo>
                    <a:pt x="115016" y="219991"/>
                    <a:pt x="107544" y="220158"/>
                    <a:pt x="96336" y="220158"/>
                  </a:cubicBezTo>
                  <a:cubicBezTo>
                    <a:pt x="74420" y="220158"/>
                    <a:pt x="46534" y="219524"/>
                    <a:pt x="42464" y="219290"/>
                  </a:cubicBezTo>
                  <a:cubicBezTo>
                    <a:pt x="38528" y="219057"/>
                    <a:pt x="26553" y="218356"/>
                    <a:pt x="24618" y="212152"/>
                  </a:cubicBezTo>
                  <a:cubicBezTo>
                    <a:pt x="24284" y="211051"/>
                    <a:pt x="23984" y="204146"/>
                    <a:pt x="23784" y="193505"/>
                  </a:cubicBezTo>
                  <a:cubicBezTo>
                    <a:pt x="26619" y="191437"/>
                    <a:pt x="28688" y="187901"/>
                    <a:pt x="29321" y="183531"/>
                  </a:cubicBezTo>
                  <a:cubicBezTo>
                    <a:pt x="29788" y="180296"/>
                    <a:pt x="28954" y="177327"/>
                    <a:pt x="26886" y="174925"/>
                  </a:cubicBezTo>
                  <a:cubicBezTo>
                    <a:pt x="25919" y="173858"/>
                    <a:pt x="24751" y="172891"/>
                    <a:pt x="23451" y="172157"/>
                  </a:cubicBezTo>
                  <a:cubicBezTo>
                    <a:pt x="23417" y="171590"/>
                    <a:pt x="23417" y="171056"/>
                    <a:pt x="23417" y="170489"/>
                  </a:cubicBezTo>
                  <a:cubicBezTo>
                    <a:pt x="26686" y="169054"/>
                    <a:pt x="29321" y="166186"/>
                    <a:pt x="30689" y="162483"/>
                  </a:cubicBezTo>
                  <a:cubicBezTo>
                    <a:pt x="30889" y="181030"/>
                    <a:pt x="31123" y="194039"/>
                    <a:pt x="31223" y="194873"/>
                  </a:cubicBezTo>
                  <a:cubicBezTo>
                    <a:pt x="31289" y="195473"/>
                    <a:pt x="31423" y="196407"/>
                    <a:pt x="51070" y="197041"/>
                  </a:cubicBezTo>
                  <a:cubicBezTo>
                    <a:pt x="61444" y="197375"/>
                    <a:pt x="75621" y="197542"/>
                    <a:pt x="90965" y="197542"/>
                  </a:cubicBezTo>
                  <a:cubicBezTo>
                    <a:pt x="106376" y="197542"/>
                    <a:pt x="129760" y="197308"/>
                    <a:pt x="131027" y="196674"/>
                  </a:cubicBezTo>
                  <a:cubicBezTo>
                    <a:pt x="131461" y="196474"/>
                    <a:pt x="132228" y="196074"/>
                    <a:pt x="132228" y="152042"/>
                  </a:cubicBezTo>
                  <a:close/>
                  <a:moveTo>
                    <a:pt x="117978" y="115302"/>
                  </a:moveTo>
                  <a:cubicBezTo>
                    <a:pt x="124534" y="115302"/>
                    <a:pt x="137498" y="120630"/>
                    <a:pt x="147272" y="124656"/>
                  </a:cubicBezTo>
                  <a:cubicBezTo>
                    <a:pt x="152910" y="126958"/>
                    <a:pt x="157746" y="128959"/>
                    <a:pt x="160582" y="129660"/>
                  </a:cubicBezTo>
                  <a:cubicBezTo>
                    <a:pt x="168954" y="131761"/>
                    <a:pt x="172824" y="136198"/>
                    <a:pt x="175359" y="146605"/>
                  </a:cubicBezTo>
                  <a:cubicBezTo>
                    <a:pt x="176093" y="149707"/>
                    <a:pt x="177594" y="154411"/>
                    <a:pt x="179295" y="159881"/>
                  </a:cubicBezTo>
                  <a:cubicBezTo>
                    <a:pt x="183298" y="172490"/>
                    <a:pt x="188735" y="189736"/>
                    <a:pt x="188969" y="200010"/>
                  </a:cubicBezTo>
                  <a:cubicBezTo>
                    <a:pt x="189302" y="213620"/>
                    <a:pt x="200711" y="230699"/>
                    <a:pt x="210618" y="244041"/>
                  </a:cubicBezTo>
                  <a:cubicBezTo>
                    <a:pt x="213653" y="248178"/>
                    <a:pt x="219924" y="257117"/>
                    <a:pt x="226529" y="266624"/>
                  </a:cubicBezTo>
                  <a:cubicBezTo>
                    <a:pt x="235302" y="279200"/>
                    <a:pt x="244375" y="292176"/>
                    <a:pt x="245843" y="293644"/>
                  </a:cubicBezTo>
                  <a:cubicBezTo>
                    <a:pt x="245976" y="293777"/>
                    <a:pt x="245976" y="293877"/>
                    <a:pt x="245976" y="293977"/>
                  </a:cubicBezTo>
                  <a:cubicBezTo>
                    <a:pt x="245709" y="295378"/>
                    <a:pt x="240072" y="297880"/>
                    <a:pt x="235936" y="299715"/>
                  </a:cubicBezTo>
                  <a:cubicBezTo>
                    <a:pt x="232667" y="301182"/>
                    <a:pt x="228530" y="300449"/>
                    <a:pt x="227396" y="301416"/>
                  </a:cubicBezTo>
                  <a:cubicBezTo>
                    <a:pt x="216755" y="306486"/>
                    <a:pt x="171823" y="319028"/>
                    <a:pt x="162850" y="319028"/>
                  </a:cubicBezTo>
                  <a:cubicBezTo>
                    <a:pt x="161949" y="319028"/>
                    <a:pt x="161683" y="318895"/>
                    <a:pt x="161616" y="318862"/>
                  </a:cubicBezTo>
                  <a:cubicBezTo>
                    <a:pt x="158180" y="316460"/>
                    <a:pt x="152443" y="307253"/>
                    <a:pt x="151742" y="303684"/>
                  </a:cubicBezTo>
                  <a:cubicBezTo>
                    <a:pt x="150975" y="299848"/>
                    <a:pt x="136798" y="267025"/>
                    <a:pt x="133362" y="261888"/>
                  </a:cubicBezTo>
                  <a:cubicBezTo>
                    <a:pt x="128759" y="254983"/>
                    <a:pt x="118185" y="248878"/>
                    <a:pt x="101907" y="243775"/>
                  </a:cubicBezTo>
                  <a:cubicBezTo>
                    <a:pt x="88664" y="239605"/>
                    <a:pt x="76222" y="228497"/>
                    <a:pt x="68549" y="220758"/>
                  </a:cubicBezTo>
                  <a:lnTo>
                    <a:pt x="68549" y="220758"/>
                  </a:lnTo>
                  <a:cubicBezTo>
                    <a:pt x="77456" y="220892"/>
                    <a:pt x="87396" y="220992"/>
                    <a:pt x="96336" y="220992"/>
                  </a:cubicBezTo>
                  <a:cubicBezTo>
                    <a:pt x="107577" y="220992"/>
                    <a:pt x="115083" y="220825"/>
                    <a:pt x="118619" y="220491"/>
                  </a:cubicBezTo>
                  <a:cubicBezTo>
                    <a:pt x="131795" y="219290"/>
                    <a:pt x="138066" y="212185"/>
                    <a:pt x="139400" y="206448"/>
                  </a:cubicBezTo>
                  <a:cubicBezTo>
                    <a:pt x="139900" y="204346"/>
                    <a:pt x="139967" y="184799"/>
                    <a:pt x="139834" y="158747"/>
                  </a:cubicBezTo>
                  <a:lnTo>
                    <a:pt x="139834" y="158747"/>
                  </a:lnTo>
                  <a:cubicBezTo>
                    <a:pt x="142969" y="164418"/>
                    <a:pt x="144804" y="172357"/>
                    <a:pt x="144804" y="173791"/>
                  </a:cubicBezTo>
                  <a:cubicBezTo>
                    <a:pt x="144804" y="174025"/>
                    <a:pt x="145004" y="174191"/>
                    <a:pt x="145238" y="174191"/>
                  </a:cubicBezTo>
                  <a:cubicBezTo>
                    <a:pt x="145471" y="174191"/>
                    <a:pt x="145638" y="174025"/>
                    <a:pt x="145638" y="173791"/>
                  </a:cubicBezTo>
                  <a:cubicBezTo>
                    <a:pt x="145638" y="171590"/>
                    <a:pt x="141735" y="155578"/>
                    <a:pt x="135364" y="152576"/>
                  </a:cubicBezTo>
                  <a:cubicBezTo>
                    <a:pt x="133329" y="151609"/>
                    <a:pt x="131528" y="150775"/>
                    <a:pt x="129927" y="150041"/>
                  </a:cubicBezTo>
                  <a:cubicBezTo>
                    <a:pt x="126691" y="148540"/>
                    <a:pt x="124356" y="147439"/>
                    <a:pt x="122421" y="146472"/>
                  </a:cubicBezTo>
                  <a:cubicBezTo>
                    <a:pt x="122370" y="146446"/>
                    <a:pt x="122314" y="146435"/>
                    <a:pt x="122257" y="146435"/>
                  </a:cubicBezTo>
                  <a:cubicBezTo>
                    <a:pt x="122165" y="146435"/>
                    <a:pt x="122070" y="146464"/>
                    <a:pt x="121988" y="146505"/>
                  </a:cubicBezTo>
                  <a:cubicBezTo>
                    <a:pt x="121840" y="146623"/>
                    <a:pt x="107398" y="157097"/>
                    <a:pt x="96585" y="157097"/>
                  </a:cubicBezTo>
                  <a:cubicBezTo>
                    <a:pt x="95170" y="157097"/>
                    <a:pt x="93817" y="156917"/>
                    <a:pt x="92567" y="156512"/>
                  </a:cubicBezTo>
                  <a:cubicBezTo>
                    <a:pt x="82726" y="153343"/>
                    <a:pt x="77055" y="148640"/>
                    <a:pt x="77055" y="143636"/>
                  </a:cubicBezTo>
                  <a:cubicBezTo>
                    <a:pt x="77055" y="141301"/>
                    <a:pt x="82226" y="139433"/>
                    <a:pt x="86796" y="137799"/>
                  </a:cubicBezTo>
                  <a:cubicBezTo>
                    <a:pt x="90832" y="136331"/>
                    <a:pt x="94668" y="134930"/>
                    <a:pt x="96002" y="133095"/>
                  </a:cubicBezTo>
                  <a:cubicBezTo>
                    <a:pt x="99538" y="128225"/>
                    <a:pt x="108178" y="118318"/>
                    <a:pt x="115583" y="115650"/>
                  </a:cubicBezTo>
                  <a:cubicBezTo>
                    <a:pt x="116231" y="115411"/>
                    <a:pt x="117039" y="115302"/>
                    <a:pt x="117978" y="115302"/>
                  </a:cubicBezTo>
                  <a:close/>
                  <a:moveTo>
                    <a:pt x="106143" y="0"/>
                  </a:moveTo>
                  <a:cubicBezTo>
                    <a:pt x="92033" y="0"/>
                    <a:pt x="73586" y="167"/>
                    <a:pt x="58776" y="300"/>
                  </a:cubicBezTo>
                  <a:cubicBezTo>
                    <a:pt x="48268" y="400"/>
                    <a:pt x="39162" y="467"/>
                    <a:pt x="34258" y="467"/>
                  </a:cubicBezTo>
                  <a:cubicBezTo>
                    <a:pt x="29055" y="467"/>
                    <a:pt x="23451" y="5537"/>
                    <a:pt x="22683" y="16845"/>
                  </a:cubicBezTo>
                  <a:cubicBezTo>
                    <a:pt x="22350" y="22049"/>
                    <a:pt x="22150" y="56607"/>
                    <a:pt x="22216" y="95302"/>
                  </a:cubicBezTo>
                  <a:cubicBezTo>
                    <a:pt x="20649" y="94835"/>
                    <a:pt x="19181" y="94534"/>
                    <a:pt x="17813" y="94368"/>
                  </a:cubicBezTo>
                  <a:cubicBezTo>
                    <a:pt x="16646" y="94234"/>
                    <a:pt x="15512" y="94168"/>
                    <a:pt x="14411" y="94168"/>
                  </a:cubicBezTo>
                  <a:cubicBezTo>
                    <a:pt x="9374" y="94168"/>
                    <a:pt x="5404" y="95535"/>
                    <a:pt x="2903" y="98104"/>
                  </a:cubicBezTo>
                  <a:cubicBezTo>
                    <a:pt x="934" y="100172"/>
                    <a:pt x="0" y="102940"/>
                    <a:pt x="134" y="106276"/>
                  </a:cubicBezTo>
                  <a:cubicBezTo>
                    <a:pt x="434" y="114082"/>
                    <a:pt x="11742" y="120219"/>
                    <a:pt x="22283" y="123288"/>
                  </a:cubicBezTo>
                  <a:cubicBezTo>
                    <a:pt x="22283" y="123488"/>
                    <a:pt x="22283" y="123655"/>
                    <a:pt x="22283" y="123855"/>
                  </a:cubicBezTo>
                  <a:cubicBezTo>
                    <a:pt x="21216" y="123655"/>
                    <a:pt x="20182" y="123555"/>
                    <a:pt x="19214" y="123555"/>
                  </a:cubicBezTo>
                  <a:cubicBezTo>
                    <a:pt x="18280" y="123555"/>
                    <a:pt x="17380" y="123622"/>
                    <a:pt x="16546" y="123822"/>
                  </a:cubicBezTo>
                  <a:cubicBezTo>
                    <a:pt x="12209" y="124756"/>
                    <a:pt x="9407" y="128092"/>
                    <a:pt x="8807" y="132962"/>
                  </a:cubicBezTo>
                  <a:cubicBezTo>
                    <a:pt x="8206" y="138266"/>
                    <a:pt x="10375" y="144037"/>
                    <a:pt x="13877" y="146705"/>
                  </a:cubicBezTo>
                  <a:cubicBezTo>
                    <a:pt x="10274" y="147873"/>
                    <a:pt x="7939" y="151008"/>
                    <a:pt x="7406" y="155445"/>
                  </a:cubicBezTo>
                  <a:cubicBezTo>
                    <a:pt x="6639" y="161516"/>
                    <a:pt x="9407" y="168120"/>
                    <a:pt x="13577" y="170189"/>
                  </a:cubicBezTo>
                  <a:cubicBezTo>
                    <a:pt x="13777" y="170322"/>
                    <a:pt x="13977" y="170389"/>
                    <a:pt x="14177" y="170489"/>
                  </a:cubicBezTo>
                  <a:lnTo>
                    <a:pt x="14111" y="170489"/>
                  </a:lnTo>
                  <a:cubicBezTo>
                    <a:pt x="10441" y="171423"/>
                    <a:pt x="8040" y="174492"/>
                    <a:pt x="7439" y="179195"/>
                  </a:cubicBezTo>
                  <a:cubicBezTo>
                    <a:pt x="6605" y="185333"/>
                    <a:pt x="9107" y="192104"/>
                    <a:pt x="13010" y="194239"/>
                  </a:cubicBezTo>
                  <a:cubicBezTo>
                    <a:pt x="14511" y="195106"/>
                    <a:pt x="16112" y="195507"/>
                    <a:pt x="17780" y="195507"/>
                  </a:cubicBezTo>
                  <a:cubicBezTo>
                    <a:pt x="19648" y="195507"/>
                    <a:pt x="21416" y="195006"/>
                    <a:pt x="22984" y="194039"/>
                  </a:cubicBezTo>
                  <a:cubicBezTo>
                    <a:pt x="23217" y="204513"/>
                    <a:pt x="23484" y="211318"/>
                    <a:pt x="23851" y="212419"/>
                  </a:cubicBezTo>
                  <a:cubicBezTo>
                    <a:pt x="25719" y="218456"/>
                    <a:pt x="35326" y="219724"/>
                    <a:pt x="42397" y="220124"/>
                  </a:cubicBezTo>
                  <a:cubicBezTo>
                    <a:pt x="44766" y="220258"/>
                    <a:pt x="54973" y="220525"/>
                    <a:pt x="67382" y="220725"/>
                  </a:cubicBezTo>
                  <a:cubicBezTo>
                    <a:pt x="75054" y="228530"/>
                    <a:pt x="87897" y="240205"/>
                    <a:pt x="101673" y="244542"/>
                  </a:cubicBezTo>
                  <a:cubicBezTo>
                    <a:pt x="117785" y="249612"/>
                    <a:pt x="128192" y="255616"/>
                    <a:pt x="132695" y="262355"/>
                  </a:cubicBezTo>
                  <a:cubicBezTo>
                    <a:pt x="136431" y="267959"/>
                    <a:pt x="150308" y="300582"/>
                    <a:pt x="150942" y="303851"/>
                  </a:cubicBezTo>
                  <a:cubicBezTo>
                    <a:pt x="151709" y="307620"/>
                    <a:pt x="157546" y="316994"/>
                    <a:pt x="161182" y="319562"/>
                  </a:cubicBezTo>
                  <a:cubicBezTo>
                    <a:pt x="161482" y="319762"/>
                    <a:pt x="162016" y="319862"/>
                    <a:pt x="162883" y="319862"/>
                  </a:cubicBezTo>
                  <a:cubicBezTo>
                    <a:pt x="168254" y="319862"/>
                    <a:pt x="185133" y="315493"/>
                    <a:pt x="199610" y="311590"/>
                  </a:cubicBezTo>
                  <a:cubicBezTo>
                    <a:pt x="211785" y="308321"/>
                    <a:pt x="227730" y="302116"/>
                    <a:pt x="227830" y="302083"/>
                  </a:cubicBezTo>
                  <a:cubicBezTo>
                    <a:pt x="230565" y="301182"/>
                    <a:pt x="233167" y="301883"/>
                    <a:pt x="236303" y="300482"/>
                  </a:cubicBezTo>
                  <a:cubicBezTo>
                    <a:pt x="242440" y="297747"/>
                    <a:pt x="246477" y="295845"/>
                    <a:pt x="246810" y="294144"/>
                  </a:cubicBezTo>
                  <a:cubicBezTo>
                    <a:pt x="246877" y="293744"/>
                    <a:pt x="246743" y="293377"/>
                    <a:pt x="246443" y="293043"/>
                  </a:cubicBezTo>
                  <a:cubicBezTo>
                    <a:pt x="245009" y="291642"/>
                    <a:pt x="235969" y="278666"/>
                    <a:pt x="227229" y="266124"/>
                  </a:cubicBezTo>
                  <a:cubicBezTo>
                    <a:pt x="220591" y="256650"/>
                    <a:pt x="214354" y="247677"/>
                    <a:pt x="211285" y="243541"/>
                  </a:cubicBezTo>
                  <a:cubicBezTo>
                    <a:pt x="205514" y="235769"/>
                    <a:pt x="190203" y="215087"/>
                    <a:pt x="189836" y="199977"/>
                  </a:cubicBezTo>
                  <a:cubicBezTo>
                    <a:pt x="189569" y="189569"/>
                    <a:pt x="184099" y="172257"/>
                    <a:pt x="180096" y="159614"/>
                  </a:cubicBezTo>
                  <a:cubicBezTo>
                    <a:pt x="178395" y="154177"/>
                    <a:pt x="176927" y="149474"/>
                    <a:pt x="176160" y="146405"/>
                  </a:cubicBezTo>
                  <a:cubicBezTo>
                    <a:pt x="173591" y="135764"/>
                    <a:pt x="169421" y="131027"/>
                    <a:pt x="160782" y="128859"/>
                  </a:cubicBezTo>
                  <a:cubicBezTo>
                    <a:pt x="158013" y="128159"/>
                    <a:pt x="153210" y="126157"/>
                    <a:pt x="147606" y="123855"/>
                  </a:cubicBezTo>
                  <a:cubicBezTo>
                    <a:pt x="145037" y="122821"/>
                    <a:pt x="142302" y="121687"/>
                    <a:pt x="139600" y="120620"/>
                  </a:cubicBezTo>
                  <a:cubicBezTo>
                    <a:pt x="139500" y="110713"/>
                    <a:pt x="139433" y="100672"/>
                    <a:pt x="139333" y="90832"/>
                  </a:cubicBezTo>
                  <a:cubicBezTo>
                    <a:pt x="139033" y="52905"/>
                    <a:pt x="138766" y="20114"/>
                    <a:pt x="139066" y="16545"/>
                  </a:cubicBezTo>
                  <a:cubicBezTo>
                    <a:pt x="139800" y="7939"/>
                    <a:pt x="133529" y="1701"/>
                    <a:pt x="128726" y="500"/>
                  </a:cubicBezTo>
                  <a:cubicBezTo>
                    <a:pt x="127358" y="167"/>
                    <a:pt x="119953" y="0"/>
                    <a:pt x="10614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4067888" y="2527100"/>
              <a:ext cx="807250" cy="165150"/>
            </a:xfrm>
            <a:custGeom>
              <a:rect b="b" l="l" r="r" t="t"/>
              <a:pathLst>
                <a:path extrusionOk="0" h="6606" w="32290">
                  <a:moveTo>
                    <a:pt x="2535" y="1"/>
                  </a:moveTo>
                  <a:cubicBezTo>
                    <a:pt x="1101" y="1"/>
                    <a:pt x="0" y="2269"/>
                    <a:pt x="0" y="4170"/>
                  </a:cubicBezTo>
                  <a:cubicBezTo>
                    <a:pt x="0" y="4904"/>
                    <a:pt x="134" y="5505"/>
                    <a:pt x="434" y="5938"/>
                  </a:cubicBezTo>
                  <a:cubicBezTo>
                    <a:pt x="734" y="6372"/>
                    <a:pt x="1201" y="6605"/>
                    <a:pt x="1801" y="6605"/>
                  </a:cubicBezTo>
                  <a:lnTo>
                    <a:pt x="30022" y="6605"/>
                  </a:lnTo>
                  <a:cubicBezTo>
                    <a:pt x="31589" y="6605"/>
                    <a:pt x="32290" y="4971"/>
                    <a:pt x="32290" y="3303"/>
                  </a:cubicBezTo>
                  <a:cubicBezTo>
                    <a:pt x="32290" y="1702"/>
                    <a:pt x="31589" y="1"/>
                    <a:pt x="303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4047038" y="2506250"/>
              <a:ext cx="848950" cy="206850"/>
            </a:xfrm>
            <a:custGeom>
              <a:rect b="b" l="l" r="r" t="t"/>
              <a:pathLst>
                <a:path extrusionOk="0" h="8274" w="33958">
                  <a:moveTo>
                    <a:pt x="31223" y="835"/>
                  </a:moveTo>
                  <a:cubicBezTo>
                    <a:pt x="32423" y="835"/>
                    <a:pt x="33124" y="2536"/>
                    <a:pt x="33124" y="4137"/>
                  </a:cubicBezTo>
                  <a:cubicBezTo>
                    <a:pt x="33124" y="5805"/>
                    <a:pt x="32423" y="7439"/>
                    <a:pt x="30856" y="7439"/>
                  </a:cubicBezTo>
                  <a:lnTo>
                    <a:pt x="2635" y="7439"/>
                  </a:lnTo>
                  <a:cubicBezTo>
                    <a:pt x="2035" y="7439"/>
                    <a:pt x="1568" y="7206"/>
                    <a:pt x="1268" y="6772"/>
                  </a:cubicBezTo>
                  <a:cubicBezTo>
                    <a:pt x="1001" y="6339"/>
                    <a:pt x="834" y="5738"/>
                    <a:pt x="834" y="5004"/>
                  </a:cubicBezTo>
                  <a:cubicBezTo>
                    <a:pt x="834" y="3103"/>
                    <a:pt x="1935" y="835"/>
                    <a:pt x="3369" y="835"/>
                  </a:cubicBezTo>
                  <a:close/>
                  <a:moveTo>
                    <a:pt x="3369" y="1"/>
                  </a:moveTo>
                  <a:cubicBezTo>
                    <a:pt x="1368" y="1"/>
                    <a:pt x="0" y="2636"/>
                    <a:pt x="0" y="5004"/>
                  </a:cubicBezTo>
                  <a:cubicBezTo>
                    <a:pt x="0" y="5905"/>
                    <a:pt x="200" y="6672"/>
                    <a:pt x="601" y="7239"/>
                  </a:cubicBezTo>
                  <a:cubicBezTo>
                    <a:pt x="1068" y="7940"/>
                    <a:pt x="1768" y="8273"/>
                    <a:pt x="2635" y="8273"/>
                  </a:cubicBezTo>
                  <a:lnTo>
                    <a:pt x="30856" y="8273"/>
                  </a:lnTo>
                  <a:cubicBezTo>
                    <a:pt x="32990" y="8273"/>
                    <a:pt x="33958" y="6205"/>
                    <a:pt x="33958" y="4137"/>
                  </a:cubicBezTo>
                  <a:cubicBezTo>
                    <a:pt x="33958" y="2102"/>
                    <a:pt x="33024" y="1"/>
                    <a:pt x="3122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5042738" y="2508750"/>
              <a:ext cx="201850" cy="202675"/>
            </a:xfrm>
            <a:custGeom>
              <a:rect b="b" l="l" r="r" t="t"/>
              <a:pathLst>
                <a:path extrusionOk="0" h="8107" w="8074">
                  <a:moveTo>
                    <a:pt x="4037" y="1"/>
                  </a:moveTo>
                  <a:cubicBezTo>
                    <a:pt x="1802" y="1"/>
                    <a:pt x="1" y="1802"/>
                    <a:pt x="1" y="4037"/>
                  </a:cubicBezTo>
                  <a:cubicBezTo>
                    <a:pt x="1" y="6272"/>
                    <a:pt x="1802" y="8107"/>
                    <a:pt x="4037" y="8107"/>
                  </a:cubicBezTo>
                  <a:cubicBezTo>
                    <a:pt x="6272" y="8107"/>
                    <a:pt x="8073" y="6272"/>
                    <a:pt x="8073" y="4037"/>
                  </a:cubicBezTo>
                  <a:cubicBezTo>
                    <a:pt x="8073" y="1802"/>
                    <a:pt x="6272" y="1"/>
                    <a:pt x="4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5021888" y="2487900"/>
              <a:ext cx="243525" cy="243550"/>
            </a:xfrm>
            <a:custGeom>
              <a:rect b="b" l="l" r="r" t="t"/>
              <a:pathLst>
                <a:path extrusionOk="0" h="9742" w="9741">
                  <a:moveTo>
                    <a:pt x="4871" y="835"/>
                  </a:moveTo>
                  <a:cubicBezTo>
                    <a:pt x="7106" y="835"/>
                    <a:pt x="8907" y="2669"/>
                    <a:pt x="8907" y="4871"/>
                  </a:cubicBezTo>
                  <a:cubicBezTo>
                    <a:pt x="8907" y="7106"/>
                    <a:pt x="7106" y="8907"/>
                    <a:pt x="4871" y="8907"/>
                  </a:cubicBezTo>
                  <a:cubicBezTo>
                    <a:pt x="4851" y="8908"/>
                    <a:pt x="4831" y="8908"/>
                    <a:pt x="4811" y="8908"/>
                  </a:cubicBezTo>
                  <a:cubicBezTo>
                    <a:pt x="2604" y="8908"/>
                    <a:pt x="835" y="7086"/>
                    <a:pt x="835" y="4871"/>
                  </a:cubicBezTo>
                  <a:cubicBezTo>
                    <a:pt x="835" y="2669"/>
                    <a:pt x="2636" y="835"/>
                    <a:pt x="4871" y="835"/>
                  </a:cubicBezTo>
                  <a:close/>
                  <a:moveTo>
                    <a:pt x="4871" y="1"/>
                  </a:moveTo>
                  <a:cubicBezTo>
                    <a:pt x="2169" y="1"/>
                    <a:pt x="1" y="2202"/>
                    <a:pt x="1" y="4871"/>
                  </a:cubicBezTo>
                  <a:cubicBezTo>
                    <a:pt x="1" y="7573"/>
                    <a:pt x="2169" y="9741"/>
                    <a:pt x="4871" y="9741"/>
                  </a:cubicBezTo>
                  <a:cubicBezTo>
                    <a:pt x="7539" y="9741"/>
                    <a:pt x="9741" y="7573"/>
                    <a:pt x="9741" y="4871"/>
                  </a:cubicBezTo>
                  <a:cubicBezTo>
                    <a:pt x="9741" y="2202"/>
                    <a:pt x="7539" y="1"/>
                    <a:pt x="487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4086213" y="7458975"/>
              <a:ext cx="722225" cy="202675"/>
            </a:xfrm>
            <a:custGeom>
              <a:rect b="b" l="l" r="r" t="t"/>
              <a:pathLst>
                <a:path extrusionOk="0" h="8107" w="28889">
                  <a:moveTo>
                    <a:pt x="835" y="0"/>
                  </a:moveTo>
                  <a:cubicBezTo>
                    <a:pt x="368" y="0"/>
                    <a:pt x="1" y="367"/>
                    <a:pt x="1" y="834"/>
                  </a:cubicBezTo>
                  <a:lnTo>
                    <a:pt x="1" y="7272"/>
                  </a:lnTo>
                  <a:cubicBezTo>
                    <a:pt x="1" y="7706"/>
                    <a:pt x="368" y="8106"/>
                    <a:pt x="835" y="8106"/>
                  </a:cubicBezTo>
                  <a:lnTo>
                    <a:pt x="28054" y="8106"/>
                  </a:lnTo>
                  <a:cubicBezTo>
                    <a:pt x="28488" y="8106"/>
                    <a:pt x="28888" y="7706"/>
                    <a:pt x="28888" y="7272"/>
                  </a:cubicBezTo>
                  <a:lnTo>
                    <a:pt x="28888" y="834"/>
                  </a:lnTo>
                  <a:cubicBezTo>
                    <a:pt x="28888" y="401"/>
                    <a:pt x="28488" y="0"/>
                    <a:pt x="280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4065388" y="7438125"/>
              <a:ext cx="763900" cy="244350"/>
            </a:xfrm>
            <a:custGeom>
              <a:rect b="b" l="l" r="r" t="t"/>
              <a:pathLst>
                <a:path extrusionOk="0" h="9774" w="30556">
                  <a:moveTo>
                    <a:pt x="28887" y="834"/>
                  </a:moveTo>
                  <a:cubicBezTo>
                    <a:pt x="29321" y="834"/>
                    <a:pt x="29721" y="1201"/>
                    <a:pt x="29721" y="1668"/>
                  </a:cubicBezTo>
                  <a:lnTo>
                    <a:pt x="29721" y="8106"/>
                  </a:lnTo>
                  <a:cubicBezTo>
                    <a:pt x="29721" y="8540"/>
                    <a:pt x="29321" y="8940"/>
                    <a:pt x="28887" y="8940"/>
                  </a:cubicBezTo>
                  <a:lnTo>
                    <a:pt x="1668" y="8940"/>
                  </a:lnTo>
                  <a:cubicBezTo>
                    <a:pt x="1201" y="8940"/>
                    <a:pt x="834" y="8540"/>
                    <a:pt x="834" y="8106"/>
                  </a:cubicBezTo>
                  <a:lnTo>
                    <a:pt x="834" y="1668"/>
                  </a:lnTo>
                  <a:cubicBezTo>
                    <a:pt x="834" y="1201"/>
                    <a:pt x="1201" y="834"/>
                    <a:pt x="1668" y="834"/>
                  </a:cubicBezTo>
                  <a:close/>
                  <a:moveTo>
                    <a:pt x="1668" y="0"/>
                  </a:moveTo>
                  <a:cubicBezTo>
                    <a:pt x="734" y="0"/>
                    <a:pt x="0" y="768"/>
                    <a:pt x="0" y="1668"/>
                  </a:cubicBezTo>
                  <a:lnTo>
                    <a:pt x="0" y="8106"/>
                  </a:lnTo>
                  <a:cubicBezTo>
                    <a:pt x="0" y="9007"/>
                    <a:pt x="734" y="9774"/>
                    <a:pt x="1668" y="9774"/>
                  </a:cubicBezTo>
                  <a:lnTo>
                    <a:pt x="28887" y="9774"/>
                  </a:lnTo>
                  <a:cubicBezTo>
                    <a:pt x="29788" y="9774"/>
                    <a:pt x="30555" y="9007"/>
                    <a:pt x="30555" y="8106"/>
                  </a:cubicBezTo>
                  <a:lnTo>
                    <a:pt x="30555" y="1668"/>
                  </a:lnTo>
                  <a:cubicBezTo>
                    <a:pt x="30555" y="768"/>
                    <a:pt x="29788" y="0"/>
                    <a:pt x="28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2479238" y="4886300"/>
              <a:ext cx="535400" cy="529575"/>
            </a:xfrm>
            <a:custGeom>
              <a:rect b="b" l="l" r="r" t="t"/>
              <a:pathLst>
                <a:path extrusionOk="0" h="21183" w="21416">
                  <a:moveTo>
                    <a:pt x="935" y="0"/>
                  </a:moveTo>
                  <a:cubicBezTo>
                    <a:pt x="301" y="1468"/>
                    <a:pt x="1" y="3136"/>
                    <a:pt x="67" y="5004"/>
                  </a:cubicBezTo>
                  <a:cubicBezTo>
                    <a:pt x="368" y="12076"/>
                    <a:pt x="11042" y="18080"/>
                    <a:pt x="21416" y="21182"/>
                  </a:cubicBezTo>
                  <a:cubicBezTo>
                    <a:pt x="21383" y="18347"/>
                    <a:pt x="21383" y="15478"/>
                    <a:pt x="21383" y="12643"/>
                  </a:cubicBezTo>
                  <a:cubicBezTo>
                    <a:pt x="18914" y="11875"/>
                    <a:pt x="16513" y="11008"/>
                    <a:pt x="14144" y="9941"/>
                  </a:cubicBezTo>
                  <a:cubicBezTo>
                    <a:pt x="9107" y="7672"/>
                    <a:pt x="4304" y="4370"/>
                    <a:pt x="935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2699413" y="5777775"/>
              <a:ext cx="578750" cy="266875"/>
            </a:xfrm>
            <a:custGeom>
              <a:rect b="b" l="l" r="r" t="t"/>
              <a:pathLst>
                <a:path extrusionOk="0" h="10675" w="23150">
                  <a:moveTo>
                    <a:pt x="0" y="0"/>
                  </a:moveTo>
                  <a:lnTo>
                    <a:pt x="0" y="0"/>
                  </a:lnTo>
                  <a:cubicBezTo>
                    <a:pt x="500" y="4036"/>
                    <a:pt x="2502" y="7806"/>
                    <a:pt x="5204" y="9507"/>
                  </a:cubicBezTo>
                  <a:cubicBezTo>
                    <a:pt x="5971" y="9373"/>
                    <a:pt x="6805" y="9273"/>
                    <a:pt x="7672" y="9273"/>
                  </a:cubicBezTo>
                  <a:cubicBezTo>
                    <a:pt x="9640" y="9273"/>
                    <a:pt x="11975" y="9740"/>
                    <a:pt x="14210" y="10674"/>
                  </a:cubicBezTo>
                  <a:cubicBezTo>
                    <a:pt x="18513" y="9507"/>
                    <a:pt x="21882" y="5971"/>
                    <a:pt x="23150" y="1234"/>
                  </a:cubicBezTo>
                  <a:lnTo>
                    <a:pt x="23150" y="1234"/>
                  </a:lnTo>
                  <a:cubicBezTo>
                    <a:pt x="21749" y="1668"/>
                    <a:pt x="20348" y="2102"/>
                    <a:pt x="18914" y="2435"/>
                  </a:cubicBezTo>
                  <a:cubicBezTo>
                    <a:pt x="16965" y="2866"/>
                    <a:pt x="14976" y="3076"/>
                    <a:pt x="12986" y="3076"/>
                  </a:cubicBezTo>
                  <a:cubicBezTo>
                    <a:pt x="8504" y="3076"/>
                    <a:pt x="4020" y="2010"/>
                    <a:pt x="0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2662713" y="6340675"/>
              <a:ext cx="554575" cy="279375"/>
            </a:xfrm>
            <a:custGeom>
              <a:rect b="b" l="l" r="r" t="t"/>
              <a:pathLst>
                <a:path extrusionOk="0" h="11175" w="22183">
                  <a:moveTo>
                    <a:pt x="0" y="0"/>
                  </a:moveTo>
                  <a:cubicBezTo>
                    <a:pt x="501" y="4437"/>
                    <a:pt x="2736" y="8540"/>
                    <a:pt x="5738" y="10041"/>
                  </a:cubicBezTo>
                  <a:cubicBezTo>
                    <a:pt x="6405" y="10374"/>
                    <a:pt x="7072" y="10641"/>
                    <a:pt x="7806" y="10841"/>
                  </a:cubicBezTo>
                  <a:cubicBezTo>
                    <a:pt x="7939" y="10841"/>
                    <a:pt x="8106" y="10808"/>
                    <a:pt x="8240" y="10808"/>
                  </a:cubicBezTo>
                  <a:cubicBezTo>
                    <a:pt x="9274" y="10808"/>
                    <a:pt x="10274" y="10941"/>
                    <a:pt x="11275" y="11175"/>
                  </a:cubicBezTo>
                  <a:cubicBezTo>
                    <a:pt x="16512" y="10841"/>
                    <a:pt x="20815" y="6872"/>
                    <a:pt x="22183" y="1168"/>
                  </a:cubicBezTo>
                  <a:lnTo>
                    <a:pt x="22183" y="1168"/>
                  </a:lnTo>
                  <a:cubicBezTo>
                    <a:pt x="18854" y="2537"/>
                    <a:pt x="15297" y="3299"/>
                    <a:pt x="11760" y="3299"/>
                  </a:cubicBezTo>
                  <a:cubicBezTo>
                    <a:pt x="9095" y="3299"/>
                    <a:pt x="6440" y="2867"/>
                    <a:pt x="3903" y="1935"/>
                  </a:cubicBezTo>
                  <a:cubicBezTo>
                    <a:pt x="2535" y="1435"/>
                    <a:pt x="1235" y="767"/>
                    <a:pt x="0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2658538" y="6889400"/>
              <a:ext cx="494550" cy="332750"/>
            </a:xfrm>
            <a:custGeom>
              <a:rect b="b" l="l" r="r" t="t"/>
              <a:pathLst>
                <a:path extrusionOk="0" h="13310" w="19782">
                  <a:moveTo>
                    <a:pt x="67" y="0"/>
                  </a:moveTo>
                  <a:lnTo>
                    <a:pt x="67" y="0"/>
                  </a:lnTo>
                  <a:cubicBezTo>
                    <a:pt x="1" y="5171"/>
                    <a:pt x="2202" y="10441"/>
                    <a:pt x="5338" y="12176"/>
                  </a:cubicBezTo>
                  <a:cubicBezTo>
                    <a:pt x="6739" y="12943"/>
                    <a:pt x="8206" y="13310"/>
                    <a:pt x="9707" y="13310"/>
                  </a:cubicBezTo>
                  <a:cubicBezTo>
                    <a:pt x="14277" y="13310"/>
                    <a:pt x="18113" y="9974"/>
                    <a:pt x="19781" y="4937"/>
                  </a:cubicBezTo>
                  <a:lnTo>
                    <a:pt x="19781" y="4937"/>
                  </a:lnTo>
                  <a:cubicBezTo>
                    <a:pt x="18214" y="5571"/>
                    <a:pt x="16579" y="6038"/>
                    <a:pt x="14878" y="6205"/>
                  </a:cubicBezTo>
                  <a:cubicBezTo>
                    <a:pt x="14313" y="6269"/>
                    <a:pt x="13747" y="6300"/>
                    <a:pt x="13182" y="6300"/>
                  </a:cubicBezTo>
                  <a:cubicBezTo>
                    <a:pt x="8173" y="6300"/>
                    <a:pt x="3245" y="3837"/>
                    <a:pt x="67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4172113" y="5709650"/>
              <a:ext cx="3065550" cy="4621400"/>
            </a:xfrm>
            <a:custGeom>
              <a:rect b="b" l="l" r="r" t="t"/>
              <a:pathLst>
                <a:path extrusionOk="0" h="184856" w="122622">
                  <a:moveTo>
                    <a:pt x="53325" y="0"/>
                  </a:moveTo>
                  <a:cubicBezTo>
                    <a:pt x="52899" y="0"/>
                    <a:pt x="52544" y="51"/>
                    <a:pt x="52271" y="157"/>
                  </a:cubicBezTo>
                  <a:cubicBezTo>
                    <a:pt x="48669" y="1524"/>
                    <a:pt x="38362" y="10431"/>
                    <a:pt x="25853" y="16001"/>
                  </a:cubicBezTo>
                  <a:cubicBezTo>
                    <a:pt x="22209" y="17621"/>
                    <a:pt x="19067" y="18192"/>
                    <a:pt x="16446" y="18192"/>
                  </a:cubicBezTo>
                  <a:cubicBezTo>
                    <a:pt x="15828" y="18192"/>
                    <a:pt x="15238" y="18160"/>
                    <a:pt x="14678" y="18103"/>
                  </a:cubicBezTo>
                  <a:lnTo>
                    <a:pt x="14678" y="18103"/>
                  </a:lnTo>
                  <a:cubicBezTo>
                    <a:pt x="17113" y="19704"/>
                    <a:pt x="20249" y="21105"/>
                    <a:pt x="24018" y="22339"/>
                  </a:cubicBezTo>
                  <a:cubicBezTo>
                    <a:pt x="25261" y="22738"/>
                    <a:pt x="26604" y="22915"/>
                    <a:pt x="28008" y="22915"/>
                  </a:cubicBezTo>
                  <a:cubicBezTo>
                    <a:pt x="38819" y="22915"/>
                    <a:pt x="53262" y="12450"/>
                    <a:pt x="53439" y="12332"/>
                  </a:cubicBezTo>
                  <a:cubicBezTo>
                    <a:pt x="53512" y="12277"/>
                    <a:pt x="53596" y="12252"/>
                    <a:pt x="53679" y="12252"/>
                  </a:cubicBezTo>
                  <a:cubicBezTo>
                    <a:pt x="53746" y="12252"/>
                    <a:pt x="53813" y="12269"/>
                    <a:pt x="53873" y="12299"/>
                  </a:cubicBezTo>
                  <a:cubicBezTo>
                    <a:pt x="55774" y="13266"/>
                    <a:pt x="58109" y="14333"/>
                    <a:pt x="61345" y="15868"/>
                  </a:cubicBezTo>
                  <a:cubicBezTo>
                    <a:pt x="62946" y="16602"/>
                    <a:pt x="64747" y="17436"/>
                    <a:pt x="66782" y="18403"/>
                  </a:cubicBezTo>
                  <a:cubicBezTo>
                    <a:pt x="73186" y="21405"/>
                    <a:pt x="77089" y="37417"/>
                    <a:pt x="77089" y="39585"/>
                  </a:cubicBezTo>
                  <a:cubicBezTo>
                    <a:pt x="77089" y="39818"/>
                    <a:pt x="76889" y="40018"/>
                    <a:pt x="76656" y="40018"/>
                  </a:cubicBezTo>
                  <a:cubicBezTo>
                    <a:pt x="76422" y="40018"/>
                    <a:pt x="76255" y="39818"/>
                    <a:pt x="76255" y="39585"/>
                  </a:cubicBezTo>
                  <a:cubicBezTo>
                    <a:pt x="76255" y="38184"/>
                    <a:pt x="74387" y="30245"/>
                    <a:pt x="71285" y="24574"/>
                  </a:cubicBezTo>
                  <a:lnTo>
                    <a:pt x="71285" y="24574"/>
                  </a:lnTo>
                  <a:cubicBezTo>
                    <a:pt x="71385" y="50593"/>
                    <a:pt x="71352" y="70173"/>
                    <a:pt x="70851" y="72242"/>
                  </a:cubicBezTo>
                  <a:cubicBezTo>
                    <a:pt x="69484" y="77979"/>
                    <a:pt x="63246" y="85117"/>
                    <a:pt x="50037" y="86318"/>
                  </a:cubicBezTo>
                  <a:cubicBezTo>
                    <a:pt x="46501" y="86652"/>
                    <a:pt x="39029" y="86819"/>
                    <a:pt x="27787" y="86819"/>
                  </a:cubicBezTo>
                  <a:lnTo>
                    <a:pt x="27754" y="86819"/>
                  </a:lnTo>
                  <a:cubicBezTo>
                    <a:pt x="18814" y="86819"/>
                    <a:pt x="8907" y="86719"/>
                    <a:pt x="1" y="86552"/>
                  </a:cubicBezTo>
                  <a:lnTo>
                    <a:pt x="1" y="86552"/>
                  </a:lnTo>
                  <a:cubicBezTo>
                    <a:pt x="7673" y="94324"/>
                    <a:pt x="20115" y="105399"/>
                    <a:pt x="33358" y="109568"/>
                  </a:cubicBezTo>
                  <a:cubicBezTo>
                    <a:pt x="49603" y="114705"/>
                    <a:pt x="60210" y="120810"/>
                    <a:pt x="64814" y="127715"/>
                  </a:cubicBezTo>
                  <a:cubicBezTo>
                    <a:pt x="68216" y="132852"/>
                    <a:pt x="82393" y="165675"/>
                    <a:pt x="83194" y="169511"/>
                  </a:cubicBezTo>
                  <a:cubicBezTo>
                    <a:pt x="83894" y="173080"/>
                    <a:pt x="89631" y="182287"/>
                    <a:pt x="93067" y="184689"/>
                  </a:cubicBezTo>
                  <a:cubicBezTo>
                    <a:pt x="93134" y="184722"/>
                    <a:pt x="93367" y="184855"/>
                    <a:pt x="94268" y="184855"/>
                  </a:cubicBezTo>
                  <a:cubicBezTo>
                    <a:pt x="98404" y="184855"/>
                    <a:pt x="110113" y="182187"/>
                    <a:pt x="122622" y="178851"/>
                  </a:cubicBezTo>
                  <a:cubicBezTo>
                    <a:pt x="102140" y="167610"/>
                    <a:pt x="79091" y="130650"/>
                    <a:pt x="78123" y="123845"/>
                  </a:cubicBezTo>
                  <a:cubicBezTo>
                    <a:pt x="77022" y="116073"/>
                    <a:pt x="84795" y="104398"/>
                    <a:pt x="81459" y="103831"/>
                  </a:cubicBezTo>
                  <a:cubicBezTo>
                    <a:pt x="80325" y="103638"/>
                    <a:pt x="79588" y="103507"/>
                    <a:pt x="78723" y="103507"/>
                  </a:cubicBezTo>
                  <a:cubicBezTo>
                    <a:pt x="77043" y="103507"/>
                    <a:pt x="74879" y="104001"/>
                    <a:pt x="68383" y="105499"/>
                  </a:cubicBezTo>
                  <a:cubicBezTo>
                    <a:pt x="68068" y="105572"/>
                    <a:pt x="67669" y="105606"/>
                    <a:pt x="67204" y="105606"/>
                  </a:cubicBezTo>
                  <a:cubicBezTo>
                    <a:pt x="62345" y="105606"/>
                    <a:pt x="50354" y="101822"/>
                    <a:pt x="53672" y="98260"/>
                  </a:cubicBezTo>
                  <a:cubicBezTo>
                    <a:pt x="57275" y="94391"/>
                    <a:pt x="65347" y="90221"/>
                    <a:pt x="69517" y="86318"/>
                  </a:cubicBezTo>
                  <a:cubicBezTo>
                    <a:pt x="73687" y="82415"/>
                    <a:pt x="87296" y="59899"/>
                    <a:pt x="87296" y="53795"/>
                  </a:cubicBezTo>
                  <a:cubicBezTo>
                    <a:pt x="87296" y="47691"/>
                    <a:pt x="86196" y="18203"/>
                    <a:pt x="80058" y="12666"/>
                  </a:cubicBezTo>
                  <a:cubicBezTo>
                    <a:pt x="74415" y="7516"/>
                    <a:pt x="58539" y="0"/>
                    <a:pt x="53325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5219188" y="5613825"/>
              <a:ext cx="233725" cy="163325"/>
            </a:xfrm>
            <a:custGeom>
              <a:rect b="b" l="l" r="r" t="t"/>
              <a:pathLst>
                <a:path extrusionOk="0" h="6533" w="9349">
                  <a:moveTo>
                    <a:pt x="8423" y="0"/>
                  </a:moveTo>
                  <a:cubicBezTo>
                    <a:pt x="8320" y="0"/>
                    <a:pt x="8216" y="27"/>
                    <a:pt x="8120" y="87"/>
                  </a:cubicBezTo>
                  <a:cubicBezTo>
                    <a:pt x="6719" y="954"/>
                    <a:pt x="5585" y="2155"/>
                    <a:pt x="4284" y="3156"/>
                  </a:cubicBezTo>
                  <a:cubicBezTo>
                    <a:pt x="2983" y="4190"/>
                    <a:pt x="1515" y="4990"/>
                    <a:pt x="215" y="6058"/>
                  </a:cubicBezTo>
                  <a:cubicBezTo>
                    <a:pt x="0" y="6211"/>
                    <a:pt x="179" y="6533"/>
                    <a:pt x="417" y="6533"/>
                  </a:cubicBezTo>
                  <a:cubicBezTo>
                    <a:pt x="438" y="6533"/>
                    <a:pt x="460" y="6530"/>
                    <a:pt x="481" y="6525"/>
                  </a:cubicBezTo>
                  <a:cubicBezTo>
                    <a:pt x="2116" y="6058"/>
                    <a:pt x="3550" y="5190"/>
                    <a:pt x="4951" y="4290"/>
                  </a:cubicBezTo>
                  <a:cubicBezTo>
                    <a:pt x="6419" y="3356"/>
                    <a:pt x="7953" y="2355"/>
                    <a:pt x="9021" y="987"/>
                  </a:cubicBezTo>
                  <a:cubicBezTo>
                    <a:pt x="9349" y="550"/>
                    <a:pt x="8892" y="0"/>
                    <a:pt x="8423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5371363" y="5530800"/>
              <a:ext cx="109675" cy="69000"/>
            </a:xfrm>
            <a:custGeom>
              <a:rect b="b" l="l" r="r" t="t"/>
              <a:pathLst>
                <a:path extrusionOk="0" h="2760" w="4387">
                  <a:moveTo>
                    <a:pt x="3766" y="1"/>
                  </a:moveTo>
                  <a:cubicBezTo>
                    <a:pt x="3705" y="1"/>
                    <a:pt x="3639" y="12"/>
                    <a:pt x="3568" y="39"/>
                  </a:cubicBezTo>
                  <a:cubicBezTo>
                    <a:pt x="3001" y="272"/>
                    <a:pt x="2500" y="506"/>
                    <a:pt x="1966" y="839"/>
                  </a:cubicBezTo>
                  <a:cubicBezTo>
                    <a:pt x="1433" y="1173"/>
                    <a:pt x="799" y="1473"/>
                    <a:pt x="332" y="1907"/>
                  </a:cubicBezTo>
                  <a:cubicBezTo>
                    <a:pt x="1" y="2238"/>
                    <a:pt x="268" y="2760"/>
                    <a:pt x="666" y="2760"/>
                  </a:cubicBezTo>
                  <a:cubicBezTo>
                    <a:pt x="709" y="2760"/>
                    <a:pt x="754" y="2754"/>
                    <a:pt x="799" y="2741"/>
                  </a:cubicBezTo>
                  <a:cubicBezTo>
                    <a:pt x="1366" y="2607"/>
                    <a:pt x="1900" y="2274"/>
                    <a:pt x="2400" y="2007"/>
                  </a:cubicBezTo>
                  <a:cubicBezTo>
                    <a:pt x="2967" y="1740"/>
                    <a:pt x="3468" y="1440"/>
                    <a:pt x="4001" y="1039"/>
                  </a:cubicBezTo>
                  <a:cubicBezTo>
                    <a:pt x="4386" y="743"/>
                    <a:pt x="4245" y="1"/>
                    <a:pt x="3766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5880988" y="7649875"/>
              <a:ext cx="268400" cy="320175"/>
            </a:xfrm>
            <a:custGeom>
              <a:rect b="b" l="l" r="r" t="t"/>
              <a:pathLst>
                <a:path extrusionOk="0" h="12807" w="10736">
                  <a:moveTo>
                    <a:pt x="9790" y="0"/>
                  </a:moveTo>
                  <a:cubicBezTo>
                    <a:pt x="9630" y="0"/>
                    <a:pt x="9469" y="61"/>
                    <a:pt x="9335" y="203"/>
                  </a:cubicBezTo>
                  <a:cubicBezTo>
                    <a:pt x="5932" y="3706"/>
                    <a:pt x="2897" y="8042"/>
                    <a:pt x="228" y="12112"/>
                  </a:cubicBezTo>
                  <a:cubicBezTo>
                    <a:pt x="1" y="12440"/>
                    <a:pt x="328" y="12806"/>
                    <a:pt x="659" y="12806"/>
                  </a:cubicBezTo>
                  <a:cubicBezTo>
                    <a:pt x="766" y="12806"/>
                    <a:pt x="873" y="12768"/>
                    <a:pt x="962" y="12679"/>
                  </a:cubicBezTo>
                  <a:cubicBezTo>
                    <a:pt x="4298" y="9143"/>
                    <a:pt x="7800" y="5173"/>
                    <a:pt x="10435" y="1037"/>
                  </a:cubicBezTo>
                  <a:cubicBezTo>
                    <a:pt x="10735" y="537"/>
                    <a:pt x="10268" y="0"/>
                    <a:pt x="9790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6150038" y="7633475"/>
              <a:ext cx="79300" cy="121125"/>
            </a:xfrm>
            <a:custGeom>
              <a:rect b="b" l="l" r="r" t="t"/>
              <a:pathLst>
                <a:path extrusionOk="0" h="4845" w="3172">
                  <a:moveTo>
                    <a:pt x="2610" y="1"/>
                  </a:moveTo>
                  <a:cubicBezTo>
                    <a:pt x="2449" y="1"/>
                    <a:pt x="2282" y="71"/>
                    <a:pt x="2175" y="225"/>
                  </a:cubicBezTo>
                  <a:cubicBezTo>
                    <a:pt x="1341" y="1393"/>
                    <a:pt x="808" y="2794"/>
                    <a:pt x="207" y="4095"/>
                  </a:cubicBezTo>
                  <a:cubicBezTo>
                    <a:pt x="0" y="4486"/>
                    <a:pt x="348" y="4845"/>
                    <a:pt x="682" y="4845"/>
                  </a:cubicBezTo>
                  <a:cubicBezTo>
                    <a:pt x="833" y="4845"/>
                    <a:pt x="981" y="4772"/>
                    <a:pt x="1074" y="4595"/>
                  </a:cubicBezTo>
                  <a:cubicBezTo>
                    <a:pt x="1775" y="3294"/>
                    <a:pt x="2575" y="1993"/>
                    <a:pt x="3042" y="592"/>
                  </a:cubicBezTo>
                  <a:cubicBezTo>
                    <a:pt x="3171" y="228"/>
                    <a:pt x="2900" y="1"/>
                    <a:pt x="2610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6342263" y="7933525"/>
              <a:ext cx="264675" cy="298200"/>
            </a:xfrm>
            <a:custGeom>
              <a:rect b="b" l="l" r="r" t="t"/>
              <a:pathLst>
                <a:path extrusionOk="0" h="11928" w="10587">
                  <a:moveTo>
                    <a:pt x="9649" y="1"/>
                  </a:moveTo>
                  <a:cubicBezTo>
                    <a:pt x="9487" y="1"/>
                    <a:pt x="9325" y="69"/>
                    <a:pt x="9197" y="232"/>
                  </a:cubicBezTo>
                  <a:cubicBezTo>
                    <a:pt x="7596" y="2167"/>
                    <a:pt x="6094" y="4135"/>
                    <a:pt x="4527" y="6070"/>
                  </a:cubicBezTo>
                  <a:cubicBezTo>
                    <a:pt x="3126" y="7837"/>
                    <a:pt x="1424" y="9472"/>
                    <a:pt x="190" y="11373"/>
                  </a:cubicBezTo>
                  <a:cubicBezTo>
                    <a:pt x="0" y="11617"/>
                    <a:pt x="252" y="11928"/>
                    <a:pt x="513" y="11928"/>
                  </a:cubicBezTo>
                  <a:cubicBezTo>
                    <a:pt x="574" y="11928"/>
                    <a:pt x="634" y="11911"/>
                    <a:pt x="691" y="11874"/>
                  </a:cubicBezTo>
                  <a:cubicBezTo>
                    <a:pt x="4493" y="9205"/>
                    <a:pt x="7762" y="4935"/>
                    <a:pt x="10264" y="1066"/>
                  </a:cubicBezTo>
                  <a:cubicBezTo>
                    <a:pt x="10586" y="570"/>
                    <a:pt x="10117" y="1"/>
                    <a:pt x="9649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6628563" y="7914200"/>
              <a:ext cx="115600" cy="148300"/>
            </a:xfrm>
            <a:custGeom>
              <a:rect b="b" l="l" r="r" t="t"/>
              <a:pathLst>
                <a:path extrusionOk="0" h="5932" w="4624">
                  <a:moveTo>
                    <a:pt x="3759" y="1"/>
                  </a:moveTo>
                  <a:cubicBezTo>
                    <a:pt x="3613" y="1"/>
                    <a:pt x="3467" y="61"/>
                    <a:pt x="3349" y="204"/>
                  </a:cubicBezTo>
                  <a:cubicBezTo>
                    <a:pt x="2081" y="1672"/>
                    <a:pt x="814" y="3340"/>
                    <a:pt x="146" y="5208"/>
                  </a:cubicBezTo>
                  <a:cubicBezTo>
                    <a:pt x="1" y="5596"/>
                    <a:pt x="367" y="5931"/>
                    <a:pt x="731" y="5931"/>
                  </a:cubicBezTo>
                  <a:cubicBezTo>
                    <a:pt x="868" y="5931"/>
                    <a:pt x="1005" y="5884"/>
                    <a:pt x="1114" y="5775"/>
                  </a:cubicBezTo>
                  <a:cubicBezTo>
                    <a:pt x="2381" y="4341"/>
                    <a:pt x="3349" y="2606"/>
                    <a:pt x="4349" y="972"/>
                  </a:cubicBezTo>
                  <a:cubicBezTo>
                    <a:pt x="4623" y="523"/>
                    <a:pt x="4191" y="1"/>
                    <a:pt x="3759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301963" y="8960025"/>
              <a:ext cx="257050" cy="350575"/>
            </a:xfrm>
            <a:custGeom>
              <a:rect b="b" l="l" r="r" t="t"/>
              <a:pathLst>
                <a:path extrusionOk="0" h="14023" w="10282">
                  <a:moveTo>
                    <a:pt x="346" y="1"/>
                  </a:moveTo>
                  <a:cubicBezTo>
                    <a:pt x="206" y="1"/>
                    <a:pt x="68" y="121"/>
                    <a:pt x="68" y="301"/>
                  </a:cubicBezTo>
                  <a:cubicBezTo>
                    <a:pt x="68" y="335"/>
                    <a:pt x="68" y="368"/>
                    <a:pt x="68" y="402"/>
                  </a:cubicBezTo>
                  <a:cubicBezTo>
                    <a:pt x="68" y="468"/>
                    <a:pt x="101" y="535"/>
                    <a:pt x="168" y="535"/>
                  </a:cubicBezTo>
                  <a:cubicBezTo>
                    <a:pt x="201" y="568"/>
                    <a:pt x="234" y="568"/>
                    <a:pt x="268" y="568"/>
                  </a:cubicBezTo>
                  <a:cubicBezTo>
                    <a:pt x="301" y="568"/>
                    <a:pt x="301" y="568"/>
                    <a:pt x="335" y="535"/>
                  </a:cubicBezTo>
                  <a:lnTo>
                    <a:pt x="335" y="535"/>
                  </a:lnTo>
                  <a:cubicBezTo>
                    <a:pt x="1" y="1369"/>
                    <a:pt x="1435" y="3370"/>
                    <a:pt x="1769" y="4037"/>
                  </a:cubicBezTo>
                  <a:cubicBezTo>
                    <a:pt x="2436" y="5305"/>
                    <a:pt x="3203" y="6539"/>
                    <a:pt x="4004" y="7740"/>
                  </a:cubicBezTo>
                  <a:cubicBezTo>
                    <a:pt x="5505" y="10042"/>
                    <a:pt x="7206" y="12043"/>
                    <a:pt x="9274" y="13878"/>
                  </a:cubicBezTo>
                  <a:cubicBezTo>
                    <a:pt x="9384" y="13979"/>
                    <a:pt x="9502" y="14022"/>
                    <a:pt x="9614" y="14022"/>
                  </a:cubicBezTo>
                  <a:cubicBezTo>
                    <a:pt x="9981" y="14022"/>
                    <a:pt x="10281" y="13561"/>
                    <a:pt x="9975" y="13177"/>
                  </a:cubicBezTo>
                  <a:cubicBezTo>
                    <a:pt x="7973" y="10876"/>
                    <a:pt x="5972" y="8474"/>
                    <a:pt x="4237" y="5939"/>
                  </a:cubicBezTo>
                  <a:cubicBezTo>
                    <a:pt x="3403" y="4738"/>
                    <a:pt x="2670" y="3504"/>
                    <a:pt x="1969" y="2236"/>
                  </a:cubicBezTo>
                  <a:cubicBezTo>
                    <a:pt x="1535" y="1502"/>
                    <a:pt x="1269" y="502"/>
                    <a:pt x="468" y="35"/>
                  </a:cubicBezTo>
                  <a:cubicBezTo>
                    <a:pt x="430" y="12"/>
                    <a:pt x="388" y="1"/>
                    <a:pt x="346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490438" y="9113975"/>
              <a:ext cx="119600" cy="127200"/>
            </a:xfrm>
            <a:custGeom>
              <a:rect b="b" l="l" r="r" t="t"/>
              <a:pathLst>
                <a:path extrusionOk="0" h="5088" w="4784">
                  <a:moveTo>
                    <a:pt x="677" y="1"/>
                  </a:moveTo>
                  <a:cubicBezTo>
                    <a:pt x="339" y="1"/>
                    <a:pt x="1" y="342"/>
                    <a:pt x="234" y="715"/>
                  </a:cubicBezTo>
                  <a:cubicBezTo>
                    <a:pt x="1268" y="2416"/>
                    <a:pt x="2436" y="3850"/>
                    <a:pt x="4037" y="5018"/>
                  </a:cubicBezTo>
                  <a:cubicBezTo>
                    <a:pt x="4109" y="5066"/>
                    <a:pt x="4182" y="5087"/>
                    <a:pt x="4250" y="5087"/>
                  </a:cubicBezTo>
                  <a:cubicBezTo>
                    <a:pt x="4559" y="5087"/>
                    <a:pt x="4783" y="4657"/>
                    <a:pt x="4537" y="4384"/>
                  </a:cubicBezTo>
                  <a:cubicBezTo>
                    <a:pt x="3336" y="3050"/>
                    <a:pt x="2102" y="1716"/>
                    <a:pt x="1068" y="214"/>
                  </a:cubicBezTo>
                  <a:cubicBezTo>
                    <a:pt x="968" y="64"/>
                    <a:pt x="822" y="1"/>
                    <a:pt x="677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2763863" y="5050550"/>
              <a:ext cx="159775" cy="76325"/>
            </a:xfrm>
            <a:custGeom>
              <a:rect b="b" l="l" r="r" t="t"/>
              <a:pathLst>
                <a:path extrusionOk="0" h="3053" w="6391">
                  <a:moveTo>
                    <a:pt x="426" y="0"/>
                  </a:moveTo>
                  <a:cubicBezTo>
                    <a:pt x="116" y="0"/>
                    <a:pt x="0" y="475"/>
                    <a:pt x="291" y="669"/>
                  </a:cubicBezTo>
                  <a:cubicBezTo>
                    <a:pt x="1058" y="1102"/>
                    <a:pt x="1925" y="1336"/>
                    <a:pt x="2726" y="1703"/>
                  </a:cubicBezTo>
                  <a:cubicBezTo>
                    <a:pt x="3660" y="2136"/>
                    <a:pt x="4560" y="2603"/>
                    <a:pt x="5528" y="3004"/>
                  </a:cubicBezTo>
                  <a:cubicBezTo>
                    <a:pt x="5604" y="3037"/>
                    <a:pt x="5678" y="3052"/>
                    <a:pt x="5747" y="3052"/>
                  </a:cubicBezTo>
                  <a:cubicBezTo>
                    <a:pt x="6158" y="3052"/>
                    <a:pt x="6390" y="2518"/>
                    <a:pt x="5961" y="2203"/>
                  </a:cubicBezTo>
                  <a:cubicBezTo>
                    <a:pt x="4527" y="1136"/>
                    <a:pt x="2292" y="68"/>
                    <a:pt x="458" y="2"/>
                  </a:cubicBezTo>
                  <a:cubicBezTo>
                    <a:pt x="447" y="1"/>
                    <a:pt x="436" y="0"/>
                    <a:pt x="426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2865838" y="5046450"/>
              <a:ext cx="66250" cy="26575"/>
            </a:xfrm>
            <a:custGeom>
              <a:rect b="b" l="l" r="r" t="t"/>
              <a:pathLst>
                <a:path extrusionOk="0" h="1063" w="2650">
                  <a:moveTo>
                    <a:pt x="529" y="0"/>
                  </a:moveTo>
                  <a:cubicBezTo>
                    <a:pt x="206" y="0"/>
                    <a:pt x="0" y="430"/>
                    <a:pt x="348" y="633"/>
                  </a:cubicBezTo>
                  <a:cubicBezTo>
                    <a:pt x="748" y="899"/>
                    <a:pt x="1193" y="1063"/>
                    <a:pt x="1643" y="1063"/>
                  </a:cubicBezTo>
                  <a:cubicBezTo>
                    <a:pt x="1868" y="1063"/>
                    <a:pt x="2094" y="1022"/>
                    <a:pt x="2316" y="933"/>
                  </a:cubicBezTo>
                  <a:cubicBezTo>
                    <a:pt x="2650" y="799"/>
                    <a:pt x="2616" y="299"/>
                    <a:pt x="2249" y="299"/>
                  </a:cubicBezTo>
                  <a:cubicBezTo>
                    <a:pt x="1716" y="266"/>
                    <a:pt x="1149" y="266"/>
                    <a:pt x="682" y="32"/>
                  </a:cubicBezTo>
                  <a:cubicBezTo>
                    <a:pt x="629" y="10"/>
                    <a:pt x="578" y="0"/>
                    <a:pt x="529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3056313" y="5747650"/>
              <a:ext cx="183275" cy="77200"/>
            </a:xfrm>
            <a:custGeom>
              <a:rect b="b" l="l" r="r" t="t"/>
              <a:pathLst>
                <a:path extrusionOk="0" h="3088" w="7331">
                  <a:moveTo>
                    <a:pt x="6532" y="1"/>
                  </a:moveTo>
                  <a:cubicBezTo>
                    <a:pt x="6447" y="1"/>
                    <a:pt x="6359" y="22"/>
                    <a:pt x="6272" y="71"/>
                  </a:cubicBezTo>
                  <a:cubicBezTo>
                    <a:pt x="4404" y="1105"/>
                    <a:pt x="2669" y="1739"/>
                    <a:pt x="568" y="2072"/>
                  </a:cubicBezTo>
                  <a:cubicBezTo>
                    <a:pt x="1" y="2172"/>
                    <a:pt x="168" y="3040"/>
                    <a:pt x="735" y="3073"/>
                  </a:cubicBezTo>
                  <a:cubicBezTo>
                    <a:pt x="894" y="3083"/>
                    <a:pt x="1053" y="3087"/>
                    <a:pt x="1213" y="3087"/>
                  </a:cubicBezTo>
                  <a:cubicBezTo>
                    <a:pt x="3270" y="3087"/>
                    <a:pt x="5392" y="2300"/>
                    <a:pt x="6939" y="938"/>
                  </a:cubicBezTo>
                  <a:cubicBezTo>
                    <a:pt x="7330" y="575"/>
                    <a:pt x="6972" y="1"/>
                    <a:pt x="6532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3147438" y="5692275"/>
              <a:ext cx="67975" cy="43850"/>
            </a:xfrm>
            <a:custGeom>
              <a:rect b="b" l="l" r="r" t="t"/>
              <a:pathLst>
                <a:path extrusionOk="0" h="1754" w="2719">
                  <a:moveTo>
                    <a:pt x="2338" y="0"/>
                  </a:moveTo>
                  <a:cubicBezTo>
                    <a:pt x="2274" y="0"/>
                    <a:pt x="2211" y="25"/>
                    <a:pt x="2160" y="84"/>
                  </a:cubicBezTo>
                  <a:cubicBezTo>
                    <a:pt x="1693" y="618"/>
                    <a:pt x="1026" y="985"/>
                    <a:pt x="325" y="1118"/>
                  </a:cubicBezTo>
                  <a:cubicBezTo>
                    <a:pt x="1" y="1183"/>
                    <a:pt x="55" y="1754"/>
                    <a:pt x="396" y="1754"/>
                  </a:cubicBezTo>
                  <a:cubicBezTo>
                    <a:pt x="406" y="1754"/>
                    <a:pt x="416" y="1753"/>
                    <a:pt x="425" y="1752"/>
                  </a:cubicBezTo>
                  <a:cubicBezTo>
                    <a:pt x="1359" y="1652"/>
                    <a:pt x="2060" y="1185"/>
                    <a:pt x="2594" y="418"/>
                  </a:cubicBezTo>
                  <a:cubicBezTo>
                    <a:pt x="2718" y="219"/>
                    <a:pt x="2526" y="0"/>
                    <a:pt x="2338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2898713" y="6323875"/>
              <a:ext cx="236275" cy="51375"/>
            </a:xfrm>
            <a:custGeom>
              <a:rect b="b" l="l" r="r" t="t"/>
              <a:pathLst>
                <a:path extrusionOk="0" h="2055" w="9451">
                  <a:moveTo>
                    <a:pt x="8672" y="0"/>
                  </a:moveTo>
                  <a:cubicBezTo>
                    <a:pt x="8651" y="0"/>
                    <a:pt x="8629" y="2"/>
                    <a:pt x="8607" y="5"/>
                  </a:cubicBezTo>
                  <a:cubicBezTo>
                    <a:pt x="5838" y="405"/>
                    <a:pt x="3136" y="1139"/>
                    <a:pt x="367" y="1406"/>
                  </a:cubicBezTo>
                  <a:cubicBezTo>
                    <a:pt x="0" y="1439"/>
                    <a:pt x="0" y="1873"/>
                    <a:pt x="367" y="1940"/>
                  </a:cubicBezTo>
                  <a:cubicBezTo>
                    <a:pt x="1141" y="2012"/>
                    <a:pt x="1929" y="2055"/>
                    <a:pt x="2720" y="2055"/>
                  </a:cubicBezTo>
                  <a:cubicBezTo>
                    <a:pt x="4862" y="2055"/>
                    <a:pt x="7025" y="1740"/>
                    <a:pt x="8973" y="839"/>
                  </a:cubicBezTo>
                  <a:cubicBezTo>
                    <a:pt x="9450" y="617"/>
                    <a:pt x="9109" y="0"/>
                    <a:pt x="8672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2939813" y="6981925"/>
              <a:ext cx="142375" cy="35675"/>
            </a:xfrm>
            <a:custGeom>
              <a:rect b="b" l="l" r="r" t="t"/>
              <a:pathLst>
                <a:path extrusionOk="0" h="1427" w="5695">
                  <a:moveTo>
                    <a:pt x="359" y="0"/>
                  </a:moveTo>
                  <a:cubicBezTo>
                    <a:pt x="84" y="0"/>
                    <a:pt x="1" y="408"/>
                    <a:pt x="258" y="569"/>
                  </a:cubicBezTo>
                  <a:cubicBezTo>
                    <a:pt x="1213" y="1137"/>
                    <a:pt x="2446" y="1427"/>
                    <a:pt x="3632" y="1427"/>
                  </a:cubicBezTo>
                  <a:cubicBezTo>
                    <a:pt x="4185" y="1427"/>
                    <a:pt x="4729" y="1364"/>
                    <a:pt x="5228" y="1236"/>
                  </a:cubicBezTo>
                  <a:cubicBezTo>
                    <a:pt x="5695" y="1103"/>
                    <a:pt x="5562" y="469"/>
                    <a:pt x="5128" y="436"/>
                  </a:cubicBezTo>
                  <a:cubicBezTo>
                    <a:pt x="4327" y="335"/>
                    <a:pt x="3527" y="335"/>
                    <a:pt x="2726" y="269"/>
                  </a:cubicBezTo>
                  <a:cubicBezTo>
                    <a:pt x="1959" y="202"/>
                    <a:pt x="1192" y="35"/>
                    <a:pt x="391" y="2"/>
                  </a:cubicBezTo>
                  <a:cubicBezTo>
                    <a:pt x="380" y="1"/>
                    <a:pt x="369" y="0"/>
                    <a:pt x="359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3053713" y="6950275"/>
              <a:ext cx="56925" cy="20700"/>
            </a:xfrm>
            <a:custGeom>
              <a:rect b="b" l="l" r="r" t="t"/>
              <a:pathLst>
                <a:path extrusionOk="0" h="828" w="2277">
                  <a:moveTo>
                    <a:pt x="301" y="1"/>
                  </a:moveTo>
                  <a:cubicBezTo>
                    <a:pt x="136" y="1"/>
                    <a:pt x="0" y="235"/>
                    <a:pt x="138" y="401"/>
                  </a:cubicBezTo>
                  <a:cubicBezTo>
                    <a:pt x="423" y="685"/>
                    <a:pt x="783" y="828"/>
                    <a:pt x="1149" y="828"/>
                  </a:cubicBezTo>
                  <a:cubicBezTo>
                    <a:pt x="1469" y="828"/>
                    <a:pt x="1793" y="719"/>
                    <a:pt x="2073" y="501"/>
                  </a:cubicBezTo>
                  <a:cubicBezTo>
                    <a:pt x="2277" y="355"/>
                    <a:pt x="2150" y="82"/>
                    <a:pt x="1937" y="82"/>
                  </a:cubicBezTo>
                  <a:cubicBezTo>
                    <a:pt x="1906" y="82"/>
                    <a:pt x="1873" y="88"/>
                    <a:pt x="1839" y="100"/>
                  </a:cubicBezTo>
                  <a:cubicBezTo>
                    <a:pt x="1658" y="184"/>
                    <a:pt x="1453" y="221"/>
                    <a:pt x="1244" y="221"/>
                  </a:cubicBezTo>
                  <a:cubicBezTo>
                    <a:pt x="954" y="221"/>
                    <a:pt x="657" y="150"/>
                    <a:pt x="405" y="34"/>
                  </a:cubicBezTo>
                  <a:cubicBezTo>
                    <a:pt x="371" y="11"/>
                    <a:pt x="335" y="1"/>
                    <a:pt x="301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4984238" y="5364375"/>
              <a:ext cx="265700" cy="288050"/>
            </a:xfrm>
            <a:custGeom>
              <a:rect b="b" l="l" r="r" t="t"/>
              <a:pathLst>
                <a:path extrusionOk="0" h="11522" w="10628">
                  <a:moveTo>
                    <a:pt x="9785" y="0"/>
                  </a:moveTo>
                  <a:cubicBezTo>
                    <a:pt x="9686" y="0"/>
                    <a:pt x="9582" y="28"/>
                    <a:pt x="9479" y="91"/>
                  </a:cubicBezTo>
                  <a:cubicBezTo>
                    <a:pt x="7344" y="1359"/>
                    <a:pt x="5676" y="2960"/>
                    <a:pt x="4042" y="4828"/>
                  </a:cubicBezTo>
                  <a:cubicBezTo>
                    <a:pt x="2507" y="6596"/>
                    <a:pt x="740" y="8731"/>
                    <a:pt x="72" y="10999"/>
                  </a:cubicBezTo>
                  <a:cubicBezTo>
                    <a:pt x="1" y="11286"/>
                    <a:pt x="254" y="11521"/>
                    <a:pt x="514" y="11521"/>
                  </a:cubicBezTo>
                  <a:cubicBezTo>
                    <a:pt x="617" y="11521"/>
                    <a:pt x="721" y="11484"/>
                    <a:pt x="806" y="11399"/>
                  </a:cubicBezTo>
                  <a:cubicBezTo>
                    <a:pt x="2441" y="9798"/>
                    <a:pt x="3642" y="7696"/>
                    <a:pt x="5209" y="5962"/>
                  </a:cubicBezTo>
                  <a:cubicBezTo>
                    <a:pt x="6777" y="4227"/>
                    <a:pt x="8545" y="2693"/>
                    <a:pt x="10213" y="1058"/>
                  </a:cubicBezTo>
                  <a:cubicBezTo>
                    <a:pt x="10627" y="644"/>
                    <a:pt x="10264" y="0"/>
                    <a:pt x="9785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5282088" y="5341350"/>
              <a:ext cx="88400" cy="32325"/>
            </a:xfrm>
            <a:custGeom>
              <a:rect b="b" l="l" r="r" t="t"/>
              <a:pathLst>
                <a:path extrusionOk="0" h="1293" w="3536">
                  <a:moveTo>
                    <a:pt x="2867" y="1"/>
                  </a:moveTo>
                  <a:cubicBezTo>
                    <a:pt x="2835" y="1"/>
                    <a:pt x="2802" y="4"/>
                    <a:pt x="2769" y="11"/>
                  </a:cubicBezTo>
                  <a:cubicBezTo>
                    <a:pt x="2068" y="145"/>
                    <a:pt x="1334" y="178"/>
                    <a:pt x="634" y="278"/>
                  </a:cubicBezTo>
                  <a:cubicBezTo>
                    <a:pt x="300" y="311"/>
                    <a:pt x="0" y="845"/>
                    <a:pt x="434" y="1045"/>
                  </a:cubicBezTo>
                  <a:cubicBezTo>
                    <a:pt x="810" y="1212"/>
                    <a:pt x="1197" y="1292"/>
                    <a:pt x="1580" y="1292"/>
                  </a:cubicBezTo>
                  <a:cubicBezTo>
                    <a:pt x="2113" y="1292"/>
                    <a:pt x="2636" y="1137"/>
                    <a:pt x="3102" y="845"/>
                  </a:cubicBezTo>
                  <a:cubicBezTo>
                    <a:pt x="3536" y="567"/>
                    <a:pt x="3280" y="1"/>
                    <a:pt x="2867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6831913" y="6204275"/>
              <a:ext cx="212550" cy="655400"/>
            </a:xfrm>
            <a:custGeom>
              <a:rect b="b" l="l" r="r" t="t"/>
              <a:pathLst>
                <a:path extrusionOk="0" h="26216" w="8502">
                  <a:moveTo>
                    <a:pt x="420" y="1"/>
                  </a:moveTo>
                  <a:cubicBezTo>
                    <a:pt x="203" y="1"/>
                    <a:pt x="0" y="133"/>
                    <a:pt x="18" y="419"/>
                  </a:cubicBezTo>
                  <a:cubicBezTo>
                    <a:pt x="518" y="4756"/>
                    <a:pt x="1819" y="9025"/>
                    <a:pt x="2954" y="13262"/>
                  </a:cubicBezTo>
                  <a:cubicBezTo>
                    <a:pt x="4088" y="17465"/>
                    <a:pt x="5055" y="21901"/>
                    <a:pt x="7023" y="25837"/>
                  </a:cubicBezTo>
                  <a:cubicBezTo>
                    <a:pt x="7157" y="26104"/>
                    <a:pt x="7372" y="26216"/>
                    <a:pt x="7593" y="26216"/>
                  </a:cubicBezTo>
                  <a:cubicBezTo>
                    <a:pt x="8035" y="26216"/>
                    <a:pt x="8502" y="25771"/>
                    <a:pt x="8391" y="25237"/>
                  </a:cubicBezTo>
                  <a:cubicBezTo>
                    <a:pt x="7624" y="21001"/>
                    <a:pt x="5956" y="16898"/>
                    <a:pt x="4655" y="12761"/>
                  </a:cubicBezTo>
                  <a:cubicBezTo>
                    <a:pt x="3387" y="8625"/>
                    <a:pt x="2420" y="4355"/>
                    <a:pt x="885" y="286"/>
                  </a:cubicBezTo>
                  <a:cubicBezTo>
                    <a:pt x="808" y="100"/>
                    <a:pt x="608" y="1"/>
                    <a:pt x="42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7033338" y="6902425"/>
              <a:ext cx="42225" cy="135225"/>
            </a:xfrm>
            <a:custGeom>
              <a:rect b="b" l="l" r="r" t="t"/>
              <a:pathLst>
                <a:path extrusionOk="0" h="5409" w="1689">
                  <a:moveTo>
                    <a:pt x="643" y="0"/>
                  </a:moveTo>
                  <a:cubicBezTo>
                    <a:pt x="382" y="0"/>
                    <a:pt x="117" y="176"/>
                    <a:pt x="100" y="513"/>
                  </a:cubicBezTo>
                  <a:cubicBezTo>
                    <a:pt x="0" y="2181"/>
                    <a:pt x="67" y="3716"/>
                    <a:pt x="834" y="5183"/>
                  </a:cubicBezTo>
                  <a:cubicBezTo>
                    <a:pt x="912" y="5339"/>
                    <a:pt x="1060" y="5409"/>
                    <a:pt x="1210" y="5409"/>
                  </a:cubicBezTo>
                  <a:cubicBezTo>
                    <a:pt x="1447" y="5409"/>
                    <a:pt x="1688" y="5235"/>
                    <a:pt x="1668" y="4950"/>
                  </a:cubicBezTo>
                  <a:cubicBezTo>
                    <a:pt x="1568" y="3482"/>
                    <a:pt x="1234" y="2014"/>
                    <a:pt x="1168" y="513"/>
                  </a:cubicBezTo>
                  <a:cubicBezTo>
                    <a:pt x="1151" y="167"/>
                    <a:pt x="899" y="0"/>
                    <a:pt x="643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7501163" y="8256550"/>
              <a:ext cx="337150" cy="470275"/>
            </a:xfrm>
            <a:custGeom>
              <a:rect b="b" l="l" r="r" t="t"/>
              <a:pathLst>
                <a:path extrusionOk="0" h="18811" w="13486">
                  <a:moveTo>
                    <a:pt x="485" y="1"/>
                  </a:moveTo>
                  <a:cubicBezTo>
                    <a:pt x="342" y="1"/>
                    <a:pt x="201" y="104"/>
                    <a:pt x="201" y="287"/>
                  </a:cubicBezTo>
                  <a:cubicBezTo>
                    <a:pt x="1" y="3489"/>
                    <a:pt x="2969" y="6425"/>
                    <a:pt x="4737" y="8826"/>
                  </a:cubicBezTo>
                  <a:cubicBezTo>
                    <a:pt x="7172" y="12162"/>
                    <a:pt x="9607" y="15464"/>
                    <a:pt x="12276" y="18633"/>
                  </a:cubicBezTo>
                  <a:cubicBezTo>
                    <a:pt x="12384" y="18758"/>
                    <a:pt x="12519" y="18810"/>
                    <a:pt x="12654" y="18810"/>
                  </a:cubicBezTo>
                  <a:cubicBezTo>
                    <a:pt x="13065" y="18810"/>
                    <a:pt x="13486" y="18334"/>
                    <a:pt x="13210" y="17933"/>
                  </a:cubicBezTo>
                  <a:cubicBezTo>
                    <a:pt x="11342" y="15164"/>
                    <a:pt x="9341" y="12562"/>
                    <a:pt x="7306" y="9927"/>
                  </a:cubicBezTo>
                  <a:cubicBezTo>
                    <a:pt x="4937" y="6925"/>
                    <a:pt x="1902" y="3956"/>
                    <a:pt x="768" y="220"/>
                  </a:cubicBezTo>
                  <a:cubicBezTo>
                    <a:pt x="723" y="70"/>
                    <a:pt x="603" y="1"/>
                    <a:pt x="485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7875588" y="8806375"/>
              <a:ext cx="71425" cy="93875"/>
            </a:xfrm>
            <a:custGeom>
              <a:rect b="b" l="l" r="r" t="t"/>
              <a:pathLst>
                <a:path extrusionOk="0" h="3755" w="2857">
                  <a:moveTo>
                    <a:pt x="885" y="1"/>
                  </a:moveTo>
                  <a:cubicBezTo>
                    <a:pt x="657" y="1"/>
                    <a:pt x="428" y="121"/>
                    <a:pt x="368" y="376"/>
                  </a:cubicBezTo>
                  <a:cubicBezTo>
                    <a:pt x="1" y="1844"/>
                    <a:pt x="902" y="2945"/>
                    <a:pt x="2036" y="3679"/>
                  </a:cubicBezTo>
                  <a:cubicBezTo>
                    <a:pt x="2108" y="3731"/>
                    <a:pt x="2185" y="3754"/>
                    <a:pt x="2261" y="3754"/>
                  </a:cubicBezTo>
                  <a:cubicBezTo>
                    <a:pt x="2571" y="3754"/>
                    <a:pt x="2857" y="3373"/>
                    <a:pt x="2670" y="3078"/>
                  </a:cubicBezTo>
                  <a:cubicBezTo>
                    <a:pt x="2403" y="2678"/>
                    <a:pt x="2169" y="2311"/>
                    <a:pt x="1869" y="1911"/>
                  </a:cubicBezTo>
                  <a:cubicBezTo>
                    <a:pt x="1569" y="1511"/>
                    <a:pt x="1369" y="1044"/>
                    <a:pt x="1402" y="510"/>
                  </a:cubicBezTo>
                  <a:cubicBezTo>
                    <a:pt x="1439" y="180"/>
                    <a:pt x="1163" y="1"/>
                    <a:pt x="885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2617688" y="4772800"/>
              <a:ext cx="188025" cy="65150"/>
            </a:xfrm>
            <a:custGeom>
              <a:rect b="b" l="l" r="r" t="t"/>
              <a:pathLst>
                <a:path extrusionOk="0" h="2606" w="7521">
                  <a:moveTo>
                    <a:pt x="6905" y="0"/>
                  </a:moveTo>
                  <a:cubicBezTo>
                    <a:pt x="6883" y="0"/>
                    <a:pt x="6861" y="1"/>
                    <a:pt x="6838" y="4"/>
                  </a:cubicBezTo>
                  <a:cubicBezTo>
                    <a:pt x="4737" y="204"/>
                    <a:pt x="2435" y="637"/>
                    <a:pt x="500" y="1605"/>
                  </a:cubicBezTo>
                  <a:cubicBezTo>
                    <a:pt x="0" y="1838"/>
                    <a:pt x="267" y="2606"/>
                    <a:pt x="767" y="2606"/>
                  </a:cubicBezTo>
                  <a:cubicBezTo>
                    <a:pt x="2869" y="2539"/>
                    <a:pt x="5070" y="1872"/>
                    <a:pt x="7005" y="1104"/>
                  </a:cubicBezTo>
                  <a:cubicBezTo>
                    <a:pt x="7520" y="879"/>
                    <a:pt x="7507" y="0"/>
                    <a:pt x="6905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2868313" y="4767750"/>
              <a:ext cx="62100" cy="23500"/>
            </a:xfrm>
            <a:custGeom>
              <a:rect b="b" l="l" r="r" t="t"/>
              <a:pathLst>
                <a:path extrusionOk="0" h="940" w="2484">
                  <a:moveTo>
                    <a:pt x="396" y="1"/>
                  </a:moveTo>
                  <a:cubicBezTo>
                    <a:pt x="73" y="1"/>
                    <a:pt x="0" y="576"/>
                    <a:pt x="349" y="639"/>
                  </a:cubicBezTo>
                  <a:cubicBezTo>
                    <a:pt x="649" y="739"/>
                    <a:pt x="950" y="806"/>
                    <a:pt x="1250" y="873"/>
                  </a:cubicBezTo>
                  <a:cubicBezTo>
                    <a:pt x="1517" y="940"/>
                    <a:pt x="1817" y="906"/>
                    <a:pt x="2117" y="940"/>
                  </a:cubicBezTo>
                  <a:cubicBezTo>
                    <a:pt x="2451" y="940"/>
                    <a:pt x="2484" y="473"/>
                    <a:pt x="2184" y="372"/>
                  </a:cubicBezTo>
                  <a:cubicBezTo>
                    <a:pt x="1917" y="272"/>
                    <a:pt x="1617" y="139"/>
                    <a:pt x="1350" y="106"/>
                  </a:cubicBezTo>
                  <a:cubicBezTo>
                    <a:pt x="1050" y="72"/>
                    <a:pt x="749" y="39"/>
                    <a:pt x="449" y="6"/>
                  </a:cubicBezTo>
                  <a:cubicBezTo>
                    <a:pt x="431" y="2"/>
                    <a:pt x="413" y="1"/>
                    <a:pt x="396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2831988" y="5504225"/>
              <a:ext cx="188500" cy="42575"/>
            </a:xfrm>
            <a:custGeom>
              <a:rect b="b" l="l" r="r" t="t"/>
              <a:pathLst>
                <a:path extrusionOk="0" h="1703" w="7540">
                  <a:moveTo>
                    <a:pt x="6906" y="1"/>
                  </a:moveTo>
                  <a:cubicBezTo>
                    <a:pt x="4771" y="34"/>
                    <a:pt x="2469" y="401"/>
                    <a:pt x="401" y="968"/>
                  </a:cubicBezTo>
                  <a:cubicBezTo>
                    <a:pt x="1" y="1068"/>
                    <a:pt x="101" y="1702"/>
                    <a:pt x="501" y="1702"/>
                  </a:cubicBezTo>
                  <a:cubicBezTo>
                    <a:pt x="2636" y="1702"/>
                    <a:pt x="4938" y="1435"/>
                    <a:pt x="7006" y="902"/>
                  </a:cubicBezTo>
                  <a:cubicBezTo>
                    <a:pt x="7540" y="768"/>
                    <a:pt x="7406" y="1"/>
                    <a:pt x="6906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2767488" y="6089400"/>
              <a:ext cx="192950" cy="61300"/>
            </a:xfrm>
            <a:custGeom>
              <a:rect b="b" l="l" r="r" t="t"/>
              <a:pathLst>
                <a:path extrusionOk="0" h="2452" w="7718">
                  <a:moveTo>
                    <a:pt x="6170" y="1"/>
                  </a:moveTo>
                  <a:cubicBezTo>
                    <a:pt x="4207" y="1"/>
                    <a:pt x="1893" y="694"/>
                    <a:pt x="346" y="1745"/>
                  </a:cubicBezTo>
                  <a:cubicBezTo>
                    <a:pt x="0" y="1965"/>
                    <a:pt x="187" y="2451"/>
                    <a:pt x="573" y="2451"/>
                  </a:cubicBezTo>
                  <a:cubicBezTo>
                    <a:pt x="596" y="2451"/>
                    <a:pt x="621" y="2450"/>
                    <a:pt x="646" y="2446"/>
                  </a:cubicBezTo>
                  <a:cubicBezTo>
                    <a:pt x="1714" y="2179"/>
                    <a:pt x="2781" y="1779"/>
                    <a:pt x="3848" y="1545"/>
                  </a:cubicBezTo>
                  <a:cubicBezTo>
                    <a:pt x="4916" y="1312"/>
                    <a:pt x="6050" y="1278"/>
                    <a:pt x="7117" y="1011"/>
                  </a:cubicBezTo>
                  <a:cubicBezTo>
                    <a:pt x="7718" y="878"/>
                    <a:pt x="7518" y="111"/>
                    <a:pt x="6984" y="44"/>
                  </a:cubicBezTo>
                  <a:cubicBezTo>
                    <a:pt x="6722" y="15"/>
                    <a:pt x="6449" y="1"/>
                    <a:pt x="617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2847013" y="6684200"/>
              <a:ext cx="169275" cy="45600"/>
            </a:xfrm>
            <a:custGeom>
              <a:rect b="b" l="l" r="r" t="t"/>
              <a:pathLst>
                <a:path extrusionOk="0" h="1824" w="6771">
                  <a:moveTo>
                    <a:pt x="2107" y="1"/>
                  </a:moveTo>
                  <a:cubicBezTo>
                    <a:pt x="1456" y="1"/>
                    <a:pt x="804" y="77"/>
                    <a:pt x="167" y="236"/>
                  </a:cubicBezTo>
                  <a:cubicBezTo>
                    <a:pt x="0" y="269"/>
                    <a:pt x="67" y="503"/>
                    <a:pt x="200" y="503"/>
                  </a:cubicBezTo>
                  <a:cubicBezTo>
                    <a:pt x="2302" y="703"/>
                    <a:pt x="4237" y="1103"/>
                    <a:pt x="6238" y="1804"/>
                  </a:cubicBezTo>
                  <a:cubicBezTo>
                    <a:pt x="6273" y="1817"/>
                    <a:pt x="6306" y="1824"/>
                    <a:pt x="6338" y="1824"/>
                  </a:cubicBezTo>
                  <a:cubicBezTo>
                    <a:pt x="6614" y="1824"/>
                    <a:pt x="6771" y="1349"/>
                    <a:pt x="6472" y="1170"/>
                  </a:cubicBezTo>
                  <a:cubicBezTo>
                    <a:pt x="5161" y="421"/>
                    <a:pt x="3637" y="1"/>
                    <a:pt x="2107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5750738" y="3889750"/>
              <a:ext cx="176000" cy="1472750"/>
            </a:xfrm>
            <a:custGeom>
              <a:rect b="b" l="l" r="r" t="t"/>
              <a:pathLst>
                <a:path extrusionOk="0" h="58910" w="7040">
                  <a:moveTo>
                    <a:pt x="6539" y="0"/>
                  </a:moveTo>
                  <a:cubicBezTo>
                    <a:pt x="4371" y="1468"/>
                    <a:pt x="2202" y="2902"/>
                    <a:pt x="1" y="4337"/>
                  </a:cubicBezTo>
                  <a:cubicBezTo>
                    <a:pt x="168" y="20181"/>
                    <a:pt x="334" y="38528"/>
                    <a:pt x="435" y="56441"/>
                  </a:cubicBezTo>
                  <a:cubicBezTo>
                    <a:pt x="2569" y="57208"/>
                    <a:pt x="4804" y="58042"/>
                    <a:pt x="7039" y="58909"/>
                  </a:cubicBezTo>
                  <a:cubicBezTo>
                    <a:pt x="6939" y="49002"/>
                    <a:pt x="6872" y="38995"/>
                    <a:pt x="6772" y="29455"/>
                  </a:cubicBezTo>
                  <a:cubicBezTo>
                    <a:pt x="6706" y="19114"/>
                    <a:pt x="6606" y="9107"/>
                    <a:pt x="6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3033813" y="5086425"/>
              <a:ext cx="181825" cy="456200"/>
            </a:xfrm>
            <a:custGeom>
              <a:rect b="b" l="l" r="r" t="t"/>
              <a:pathLst>
                <a:path extrusionOk="0" h="18248" w="7273">
                  <a:moveTo>
                    <a:pt x="7172" y="1"/>
                  </a:moveTo>
                  <a:cubicBezTo>
                    <a:pt x="4770" y="335"/>
                    <a:pt x="2402" y="635"/>
                    <a:pt x="0" y="802"/>
                  </a:cubicBezTo>
                  <a:cubicBezTo>
                    <a:pt x="0" y="5472"/>
                    <a:pt x="34" y="10142"/>
                    <a:pt x="34" y="14778"/>
                  </a:cubicBezTo>
                  <a:cubicBezTo>
                    <a:pt x="2569" y="15345"/>
                    <a:pt x="5204" y="16479"/>
                    <a:pt x="7272" y="18247"/>
                  </a:cubicBezTo>
                  <a:cubicBezTo>
                    <a:pt x="7239" y="12243"/>
                    <a:pt x="7205" y="6105"/>
                    <a:pt x="7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3129738" y="2422950"/>
              <a:ext cx="436975" cy="243000"/>
            </a:xfrm>
            <a:custGeom>
              <a:rect b="b" l="l" r="r" t="t"/>
              <a:pathLst>
                <a:path extrusionOk="0" h="9720" w="17479">
                  <a:moveTo>
                    <a:pt x="12371" y="0"/>
                  </a:moveTo>
                  <a:cubicBezTo>
                    <a:pt x="9879" y="0"/>
                    <a:pt x="7314" y="409"/>
                    <a:pt x="5270" y="1431"/>
                  </a:cubicBezTo>
                  <a:cubicBezTo>
                    <a:pt x="2168" y="2966"/>
                    <a:pt x="767" y="6001"/>
                    <a:pt x="66" y="9237"/>
                  </a:cubicBezTo>
                  <a:cubicBezTo>
                    <a:pt x="1" y="9521"/>
                    <a:pt x="207" y="9719"/>
                    <a:pt x="422" y="9719"/>
                  </a:cubicBezTo>
                  <a:cubicBezTo>
                    <a:pt x="536" y="9719"/>
                    <a:pt x="653" y="9664"/>
                    <a:pt x="733" y="9537"/>
                  </a:cubicBezTo>
                  <a:cubicBezTo>
                    <a:pt x="2401" y="6969"/>
                    <a:pt x="3735" y="4333"/>
                    <a:pt x="6771" y="3233"/>
                  </a:cubicBezTo>
                  <a:cubicBezTo>
                    <a:pt x="9840" y="2132"/>
                    <a:pt x="13442" y="2499"/>
                    <a:pt x="16645" y="2065"/>
                  </a:cubicBezTo>
                  <a:cubicBezTo>
                    <a:pt x="17478" y="1932"/>
                    <a:pt x="17445" y="564"/>
                    <a:pt x="16645" y="397"/>
                  </a:cubicBezTo>
                  <a:cubicBezTo>
                    <a:pt x="15332" y="147"/>
                    <a:pt x="13865" y="0"/>
                    <a:pt x="12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3635913" y="2444925"/>
              <a:ext cx="204325" cy="45925"/>
            </a:xfrm>
            <a:custGeom>
              <a:rect b="b" l="l" r="r" t="t"/>
              <a:pathLst>
                <a:path extrusionOk="0" h="1837" w="8173">
                  <a:moveTo>
                    <a:pt x="4464" y="0"/>
                  </a:moveTo>
                  <a:cubicBezTo>
                    <a:pt x="3099" y="0"/>
                    <a:pt x="1723" y="133"/>
                    <a:pt x="467" y="419"/>
                  </a:cubicBezTo>
                  <a:cubicBezTo>
                    <a:pt x="0" y="552"/>
                    <a:pt x="0" y="1286"/>
                    <a:pt x="467" y="1386"/>
                  </a:cubicBezTo>
                  <a:cubicBezTo>
                    <a:pt x="1739" y="1695"/>
                    <a:pt x="3134" y="1836"/>
                    <a:pt x="4516" y="1836"/>
                  </a:cubicBezTo>
                  <a:cubicBezTo>
                    <a:pt x="5526" y="1836"/>
                    <a:pt x="6529" y="1761"/>
                    <a:pt x="7472" y="1620"/>
                  </a:cubicBezTo>
                  <a:cubicBezTo>
                    <a:pt x="8173" y="1520"/>
                    <a:pt x="8173" y="319"/>
                    <a:pt x="7472" y="219"/>
                  </a:cubicBezTo>
                  <a:cubicBezTo>
                    <a:pt x="6512" y="76"/>
                    <a:pt x="5491" y="0"/>
                    <a:pt x="4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3240613" y="4683650"/>
              <a:ext cx="2502650" cy="2589375"/>
            </a:xfrm>
            <a:custGeom>
              <a:rect b="b" l="l" r="r" t="t"/>
              <a:pathLst>
                <a:path extrusionOk="0" h="103575" w="100106">
                  <a:moveTo>
                    <a:pt x="99805" y="0"/>
                  </a:moveTo>
                  <a:cubicBezTo>
                    <a:pt x="91399" y="6805"/>
                    <a:pt x="82793" y="13377"/>
                    <a:pt x="74020" y="19715"/>
                  </a:cubicBezTo>
                  <a:cubicBezTo>
                    <a:pt x="63613" y="27287"/>
                    <a:pt x="52772" y="34659"/>
                    <a:pt x="40496" y="38495"/>
                  </a:cubicBezTo>
                  <a:cubicBezTo>
                    <a:pt x="30909" y="41466"/>
                    <a:pt x="20803" y="42200"/>
                    <a:pt x="10733" y="42200"/>
                  </a:cubicBezTo>
                  <a:cubicBezTo>
                    <a:pt x="8821" y="42200"/>
                    <a:pt x="6910" y="42173"/>
                    <a:pt x="5004" y="42131"/>
                  </a:cubicBezTo>
                  <a:cubicBezTo>
                    <a:pt x="4237" y="42131"/>
                    <a:pt x="3537" y="42097"/>
                    <a:pt x="2803" y="42064"/>
                  </a:cubicBezTo>
                  <a:cubicBezTo>
                    <a:pt x="2769" y="42631"/>
                    <a:pt x="2736" y="43165"/>
                    <a:pt x="2636" y="43732"/>
                  </a:cubicBezTo>
                  <a:cubicBezTo>
                    <a:pt x="2236" y="46133"/>
                    <a:pt x="1302" y="48302"/>
                    <a:pt x="1" y="50136"/>
                  </a:cubicBezTo>
                  <a:cubicBezTo>
                    <a:pt x="34" y="54506"/>
                    <a:pt x="68" y="58776"/>
                    <a:pt x="134" y="62845"/>
                  </a:cubicBezTo>
                  <a:cubicBezTo>
                    <a:pt x="334" y="63946"/>
                    <a:pt x="334" y="65080"/>
                    <a:pt x="168" y="66248"/>
                  </a:cubicBezTo>
                  <a:cubicBezTo>
                    <a:pt x="401" y="85862"/>
                    <a:pt x="635" y="100039"/>
                    <a:pt x="735" y="101540"/>
                  </a:cubicBezTo>
                  <a:cubicBezTo>
                    <a:pt x="2503" y="102774"/>
                    <a:pt x="26086" y="103575"/>
                    <a:pt x="59643" y="103575"/>
                  </a:cubicBezTo>
                  <a:lnTo>
                    <a:pt x="59677" y="103575"/>
                  </a:lnTo>
                  <a:cubicBezTo>
                    <a:pt x="82360" y="103575"/>
                    <a:pt x="97604" y="103208"/>
                    <a:pt x="99238" y="102841"/>
                  </a:cubicBezTo>
                  <a:cubicBezTo>
                    <a:pt x="99805" y="101139"/>
                    <a:pt x="100106" y="85795"/>
                    <a:pt x="100106" y="58509"/>
                  </a:cubicBezTo>
                  <a:cubicBezTo>
                    <a:pt x="99472" y="58209"/>
                    <a:pt x="98838" y="57942"/>
                    <a:pt x="98271" y="57675"/>
                  </a:cubicBezTo>
                  <a:cubicBezTo>
                    <a:pt x="95135" y="56207"/>
                    <a:pt x="92867" y="55140"/>
                    <a:pt x="90966" y="54206"/>
                  </a:cubicBezTo>
                  <a:cubicBezTo>
                    <a:pt x="89064" y="55574"/>
                    <a:pt x="75788" y="64780"/>
                    <a:pt x="65314" y="64780"/>
                  </a:cubicBezTo>
                  <a:cubicBezTo>
                    <a:pt x="63813" y="64780"/>
                    <a:pt x="62345" y="64613"/>
                    <a:pt x="61011" y="64180"/>
                  </a:cubicBezTo>
                  <a:cubicBezTo>
                    <a:pt x="47001" y="59643"/>
                    <a:pt x="44900" y="53672"/>
                    <a:pt x="44900" y="50470"/>
                  </a:cubicBezTo>
                  <a:cubicBezTo>
                    <a:pt x="44900" y="47601"/>
                    <a:pt x="49903" y="45767"/>
                    <a:pt x="55174" y="43865"/>
                  </a:cubicBezTo>
                  <a:cubicBezTo>
                    <a:pt x="58943" y="42498"/>
                    <a:pt x="62846" y="41097"/>
                    <a:pt x="64013" y="39462"/>
                  </a:cubicBezTo>
                  <a:cubicBezTo>
                    <a:pt x="67616" y="34525"/>
                    <a:pt x="76389" y="24485"/>
                    <a:pt x="83961" y="21716"/>
                  </a:cubicBezTo>
                  <a:cubicBezTo>
                    <a:pt x="84693" y="21448"/>
                    <a:pt x="85592" y="21325"/>
                    <a:pt x="86627" y="21325"/>
                  </a:cubicBezTo>
                  <a:cubicBezTo>
                    <a:pt x="89974" y="21325"/>
                    <a:pt x="94749" y="22609"/>
                    <a:pt x="99972" y="24418"/>
                  </a:cubicBezTo>
                  <a:cubicBezTo>
                    <a:pt x="99939" y="16779"/>
                    <a:pt x="99906" y="8640"/>
                    <a:pt x="99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3315663" y="3001925"/>
              <a:ext cx="120950" cy="765425"/>
            </a:xfrm>
            <a:custGeom>
              <a:rect b="b" l="l" r="r" t="t"/>
              <a:pathLst>
                <a:path extrusionOk="0" h="30617" w="4838">
                  <a:moveTo>
                    <a:pt x="3317" y="0"/>
                  </a:moveTo>
                  <a:cubicBezTo>
                    <a:pt x="3104" y="0"/>
                    <a:pt x="2889" y="101"/>
                    <a:pt x="2770" y="288"/>
                  </a:cubicBezTo>
                  <a:cubicBezTo>
                    <a:pt x="1802" y="2056"/>
                    <a:pt x="1902" y="4391"/>
                    <a:pt x="1769" y="6359"/>
                  </a:cubicBezTo>
                  <a:cubicBezTo>
                    <a:pt x="1602" y="9094"/>
                    <a:pt x="1469" y="11830"/>
                    <a:pt x="1302" y="14565"/>
                  </a:cubicBezTo>
                  <a:cubicBezTo>
                    <a:pt x="1002" y="19502"/>
                    <a:pt x="1" y="24772"/>
                    <a:pt x="701" y="29676"/>
                  </a:cubicBezTo>
                  <a:cubicBezTo>
                    <a:pt x="797" y="30328"/>
                    <a:pt x="1287" y="30616"/>
                    <a:pt x="1813" y="30616"/>
                  </a:cubicBezTo>
                  <a:cubicBezTo>
                    <a:pt x="2390" y="30616"/>
                    <a:pt x="3011" y="30269"/>
                    <a:pt x="3203" y="29676"/>
                  </a:cubicBezTo>
                  <a:cubicBezTo>
                    <a:pt x="4638" y="24972"/>
                    <a:pt x="4271" y="19469"/>
                    <a:pt x="4437" y="14565"/>
                  </a:cubicBezTo>
                  <a:cubicBezTo>
                    <a:pt x="4504" y="12097"/>
                    <a:pt x="4571" y="9662"/>
                    <a:pt x="4571" y="7160"/>
                  </a:cubicBezTo>
                  <a:cubicBezTo>
                    <a:pt x="4571" y="4992"/>
                    <a:pt x="4838" y="2290"/>
                    <a:pt x="3837" y="288"/>
                  </a:cubicBezTo>
                  <a:cubicBezTo>
                    <a:pt x="3723" y="92"/>
                    <a:pt x="3521" y="0"/>
                    <a:pt x="3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3293988" y="3893450"/>
              <a:ext cx="88100" cy="283375"/>
            </a:xfrm>
            <a:custGeom>
              <a:rect b="b" l="l" r="r" t="t"/>
              <a:pathLst>
                <a:path extrusionOk="0" h="11335" w="3524">
                  <a:moveTo>
                    <a:pt x="2670" y="1"/>
                  </a:moveTo>
                  <a:cubicBezTo>
                    <a:pt x="2390" y="1"/>
                    <a:pt x="2106" y="124"/>
                    <a:pt x="1935" y="386"/>
                  </a:cubicBezTo>
                  <a:cubicBezTo>
                    <a:pt x="167" y="3221"/>
                    <a:pt x="1" y="7591"/>
                    <a:pt x="1135" y="10660"/>
                  </a:cubicBezTo>
                  <a:cubicBezTo>
                    <a:pt x="1301" y="11114"/>
                    <a:pt x="1700" y="11334"/>
                    <a:pt x="2091" y="11334"/>
                  </a:cubicBezTo>
                  <a:cubicBezTo>
                    <a:pt x="2561" y="11334"/>
                    <a:pt x="3018" y="11013"/>
                    <a:pt x="3036" y="10393"/>
                  </a:cubicBezTo>
                  <a:cubicBezTo>
                    <a:pt x="3103" y="8792"/>
                    <a:pt x="3036" y="7191"/>
                    <a:pt x="3036" y="5556"/>
                  </a:cubicBezTo>
                  <a:cubicBezTo>
                    <a:pt x="3070" y="3955"/>
                    <a:pt x="3470" y="2421"/>
                    <a:pt x="3503" y="820"/>
                  </a:cubicBezTo>
                  <a:cubicBezTo>
                    <a:pt x="3523" y="294"/>
                    <a:pt x="3102" y="1"/>
                    <a:pt x="2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4264688" y="6777550"/>
              <a:ext cx="428650" cy="389600"/>
            </a:xfrm>
            <a:custGeom>
              <a:rect b="b" l="l" r="r" t="t"/>
              <a:pathLst>
                <a:path extrusionOk="0" h="15584" w="17146">
                  <a:moveTo>
                    <a:pt x="8592" y="1"/>
                  </a:moveTo>
                  <a:cubicBezTo>
                    <a:pt x="5049" y="1"/>
                    <a:pt x="1860" y="2403"/>
                    <a:pt x="1001" y="6009"/>
                  </a:cubicBezTo>
                  <a:cubicBezTo>
                    <a:pt x="0" y="10178"/>
                    <a:pt x="2602" y="14381"/>
                    <a:pt x="6772" y="15382"/>
                  </a:cubicBezTo>
                  <a:cubicBezTo>
                    <a:pt x="7365" y="15519"/>
                    <a:pt x="7958" y="15584"/>
                    <a:pt x="8542" y="15584"/>
                  </a:cubicBezTo>
                  <a:cubicBezTo>
                    <a:pt x="12097" y="15584"/>
                    <a:pt x="15314" y="13159"/>
                    <a:pt x="16145" y="9578"/>
                  </a:cubicBezTo>
                  <a:cubicBezTo>
                    <a:pt x="17146" y="5408"/>
                    <a:pt x="14544" y="1205"/>
                    <a:pt x="10375" y="205"/>
                  </a:cubicBezTo>
                  <a:cubicBezTo>
                    <a:pt x="9777" y="67"/>
                    <a:pt x="9180" y="1"/>
                    <a:pt x="8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3816038" y="6811625"/>
              <a:ext cx="351100" cy="319225"/>
            </a:xfrm>
            <a:custGeom>
              <a:rect b="b" l="l" r="r" t="t"/>
              <a:pathLst>
                <a:path extrusionOk="0" h="12769" w="14044">
                  <a:moveTo>
                    <a:pt x="7022" y="1"/>
                  </a:moveTo>
                  <a:cubicBezTo>
                    <a:pt x="5387" y="1"/>
                    <a:pt x="3753" y="626"/>
                    <a:pt x="2502" y="1877"/>
                  </a:cubicBezTo>
                  <a:cubicBezTo>
                    <a:pt x="0" y="4345"/>
                    <a:pt x="0" y="8415"/>
                    <a:pt x="2502" y="10917"/>
                  </a:cubicBezTo>
                  <a:cubicBezTo>
                    <a:pt x="3753" y="12151"/>
                    <a:pt x="5387" y="12768"/>
                    <a:pt x="7022" y="12768"/>
                  </a:cubicBezTo>
                  <a:cubicBezTo>
                    <a:pt x="8656" y="12768"/>
                    <a:pt x="10291" y="12151"/>
                    <a:pt x="11542" y="10917"/>
                  </a:cubicBezTo>
                  <a:cubicBezTo>
                    <a:pt x="14044" y="8415"/>
                    <a:pt x="14044" y="4345"/>
                    <a:pt x="11542" y="1877"/>
                  </a:cubicBezTo>
                  <a:cubicBezTo>
                    <a:pt x="10291" y="626"/>
                    <a:pt x="8656" y="1"/>
                    <a:pt x="7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3385713" y="6812600"/>
              <a:ext cx="351950" cy="319525"/>
            </a:xfrm>
            <a:custGeom>
              <a:rect b="b" l="l" r="r" t="t"/>
              <a:pathLst>
                <a:path extrusionOk="0" h="12781" w="14078">
                  <a:moveTo>
                    <a:pt x="7036" y="0"/>
                  </a:moveTo>
                  <a:cubicBezTo>
                    <a:pt x="4140" y="0"/>
                    <a:pt x="1521" y="1964"/>
                    <a:pt x="835" y="4907"/>
                  </a:cubicBezTo>
                  <a:cubicBezTo>
                    <a:pt x="1" y="8343"/>
                    <a:pt x="2136" y="11812"/>
                    <a:pt x="5572" y="12612"/>
                  </a:cubicBezTo>
                  <a:cubicBezTo>
                    <a:pt x="6059" y="12726"/>
                    <a:pt x="6547" y="12781"/>
                    <a:pt x="7028" y="12781"/>
                  </a:cubicBezTo>
                  <a:cubicBezTo>
                    <a:pt x="9931" y="12781"/>
                    <a:pt x="12562" y="10790"/>
                    <a:pt x="13277" y="7842"/>
                  </a:cubicBezTo>
                  <a:cubicBezTo>
                    <a:pt x="14078" y="4407"/>
                    <a:pt x="11943" y="971"/>
                    <a:pt x="8507" y="170"/>
                  </a:cubicBezTo>
                  <a:cubicBezTo>
                    <a:pt x="8014" y="55"/>
                    <a:pt x="7521" y="0"/>
                    <a:pt x="70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5210363" y="6810575"/>
              <a:ext cx="343600" cy="320275"/>
            </a:xfrm>
            <a:custGeom>
              <a:rect b="b" l="l" r="r" t="t"/>
              <a:pathLst>
                <a:path extrusionOk="0" h="12811" w="13744">
                  <a:moveTo>
                    <a:pt x="6844" y="1"/>
                  </a:moveTo>
                  <a:cubicBezTo>
                    <a:pt x="3779" y="1"/>
                    <a:pt x="1078" y="2235"/>
                    <a:pt x="568" y="5388"/>
                  </a:cubicBezTo>
                  <a:cubicBezTo>
                    <a:pt x="0" y="8857"/>
                    <a:pt x="2369" y="12160"/>
                    <a:pt x="5838" y="12727"/>
                  </a:cubicBezTo>
                  <a:cubicBezTo>
                    <a:pt x="6187" y="12783"/>
                    <a:pt x="6534" y="12811"/>
                    <a:pt x="6875" y="12811"/>
                  </a:cubicBezTo>
                  <a:cubicBezTo>
                    <a:pt x="9965" y="12811"/>
                    <a:pt x="12666" y="10577"/>
                    <a:pt x="13177" y="7423"/>
                  </a:cubicBezTo>
                  <a:cubicBezTo>
                    <a:pt x="13744" y="3954"/>
                    <a:pt x="11375" y="651"/>
                    <a:pt x="7873" y="84"/>
                  </a:cubicBezTo>
                  <a:cubicBezTo>
                    <a:pt x="7527" y="28"/>
                    <a:pt x="7183" y="1"/>
                    <a:pt x="6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4775063" y="6811625"/>
              <a:ext cx="351100" cy="319225"/>
            </a:xfrm>
            <a:custGeom>
              <a:rect b="b" l="l" r="r" t="t"/>
              <a:pathLst>
                <a:path extrusionOk="0" h="12769" w="14044">
                  <a:moveTo>
                    <a:pt x="7022" y="1"/>
                  </a:moveTo>
                  <a:cubicBezTo>
                    <a:pt x="5387" y="1"/>
                    <a:pt x="3753" y="626"/>
                    <a:pt x="2502" y="1877"/>
                  </a:cubicBezTo>
                  <a:cubicBezTo>
                    <a:pt x="0" y="4345"/>
                    <a:pt x="0" y="8415"/>
                    <a:pt x="2502" y="10917"/>
                  </a:cubicBezTo>
                  <a:cubicBezTo>
                    <a:pt x="3753" y="12151"/>
                    <a:pt x="5387" y="12768"/>
                    <a:pt x="7022" y="12768"/>
                  </a:cubicBezTo>
                  <a:cubicBezTo>
                    <a:pt x="8656" y="12768"/>
                    <a:pt x="10291" y="12151"/>
                    <a:pt x="11542" y="10917"/>
                  </a:cubicBezTo>
                  <a:cubicBezTo>
                    <a:pt x="14043" y="8415"/>
                    <a:pt x="14043" y="4345"/>
                    <a:pt x="11542" y="1877"/>
                  </a:cubicBezTo>
                  <a:cubicBezTo>
                    <a:pt x="10291" y="626"/>
                    <a:pt x="8656" y="1"/>
                    <a:pt x="7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9"/>
            <p:cNvSpPr/>
            <p:nvPr/>
          </p:nvSpPr>
          <p:spPr>
            <a:xfrm>
              <a:off x="4414788" y="3164850"/>
              <a:ext cx="77575" cy="329650"/>
            </a:xfrm>
            <a:custGeom>
              <a:rect b="b" l="l" r="r" t="t"/>
              <a:pathLst>
                <a:path extrusionOk="0" h="13186" w="3103">
                  <a:moveTo>
                    <a:pt x="1569" y="1"/>
                  </a:moveTo>
                  <a:cubicBezTo>
                    <a:pt x="1210" y="1"/>
                    <a:pt x="851" y="226"/>
                    <a:pt x="801" y="676"/>
                  </a:cubicBezTo>
                  <a:cubicBezTo>
                    <a:pt x="568" y="2744"/>
                    <a:pt x="501" y="4779"/>
                    <a:pt x="401" y="6847"/>
                  </a:cubicBezTo>
                  <a:cubicBezTo>
                    <a:pt x="301" y="8682"/>
                    <a:pt x="1" y="10683"/>
                    <a:pt x="534" y="12485"/>
                  </a:cubicBezTo>
                  <a:cubicBezTo>
                    <a:pt x="685" y="12952"/>
                    <a:pt x="1127" y="13185"/>
                    <a:pt x="1569" y="13185"/>
                  </a:cubicBezTo>
                  <a:cubicBezTo>
                    <a:pt x="2010" y="13185"/>
                    <a:pt x="2452" y="12952"/>
                    <a:pt x="2603" y="12485"/>
                  </a:cubicBezTo>
                  <a:cubicBezTo>
                    <a:pt x="3103" y="10683"/>
                    <a:pt x="2803" y="8682"/>
                    <a:pt x="2736" y="6847"/>
                  </a:cubicBezTo>
                  <a:cubicBezTo>
                    <a:pt x="2636" y="4779"/>
                    <a:pt x="2569" y="2744"/>
                    <a:pt x="2336" y="676"/>
                  </a:cubicBezTo>
                  <a:cubicBezTo>
                    <a:pt x="2286" y="226"/>
                    <a:pt x="1927" y="1"/>
                    <a:pt x="15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4667538" y="3266750"/>
              <a:ext cx="153625" cy="212300"/>
            </a:xfrm>
            <a:custGeom>
              <a:rect b="b" l="l" r="r" t="t"/>
              <a:pathLst>
                <a:path extrusionOk="0" h="8492" w="6145">
                  <a:moveTo>
                    <a:pt x="5169" y="1"/>
                  </a:moveTo>
                  <a:cubicBezTo>
                    <a:pt x="4963" y="1"/>
                    <a:pt x="4750" y="73"/>
                    <a:pt x="4568" y="236"/>
                  </a:cubicBezTo>
                  <a:cubicBezTo>
                    <a:pt x="2633" y="1937"/>
                    <a:pt x="1332" y="4706"/>
                    <a:pt x="298" y="7074"/>
                  </a:cubicBezTo>
                  <a:cubicBezTo>
                    <a:pt x="1" y="7718"/>
                    <a:pt x="531" y="8491"/>
                    <a:pt x="1111" y="8491"/>
                  </a:cubicBezTo>
                  <a:cubicBezTo>
                    <a:pt x="1312" y="8491"/>
                    <a:pt x="1519" y="8398"/>
                    <a:pt x="1699" y="8175"/>
                  </a:cubicBezTo>
                  <a:cubicBezTo>
                    <a:pt x="3367" y="6107"/>
                    <a:pt x="5335" y="3605"/>
                    <a:pt x="6002" y="1037"/>
                  </a:cubicBezTo>
                  <a:cubicBezTo>
                    <a:pt x="6145" y="443"/>
                    <a:pt x="5678" y="1"/>
                    <a:pt x="5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4901363" y="3351775"/>
              <a:ext cx="297825" cy="175450"/>
            </a:xfrm>
            <a:custGeom>
              <a:rect b="b" l="l" r="r" t="t"/>
              <a:pathLst>
                <a:path extrusionOk="0" h="7018" w="11913">
                  <a:moveTo>
                    <a:pt x="10706" y="0"/>
                  </a:moveTo>
                  <a:cubicBezTo>
                    <a:pt x="10597" y="0"/>
                    <a:pt x="10481" y="22"/>
                    <a:pt x="10359" y="71"/>
                  </a:cubicBezTo>
                  <a:cubicBezTo>
                    <a:pt x="8791" y="638"/>
                    <a:pt x="7457" y="1572"/>
                    <a:pt x="6023" y="2439"/>
                  </a:cubicBezTo>
                  <a:cubicBezTo>
                    <a:pt x="4321" y="3440"/>
                    <a:pt x="2487" y="4274"/>
                    <a:pt x="786" y="5341"/>
                  </a:cubicBezTo>
                  <a:cubicBezTo>
                    <a:pt x="1" y="5824"/>
                    <a:pt x="390" y="7017"/>
                    <a:pt x="1213" y="7017"/>
                  </a:cubicBezTo>
                  <a:cubicBezTo>
                    <a:pt x="1300" y="7017"/>
                    <a:pt x="1391" y="7004"/>
                    <a:pt x="1486" y="6976"/>
                  </a:cubicBezTo>
                  <a:cubicBezTo>
                    <a:pt x="3287" y="6509"/>
                    <a:pt x="4989" y="5641"/>
                    <a:pt x="6656" y="4807"/>
                  </a:cubicBezTo>
                  <a:cubicBezTo>
                    <a:pt x="8324" y="3973"/>
                    <a:pt x="10025" y="3106"/>
                    <a:pt x="11326" y="1739"/>
                  </a:cubicBezTo>
                  <a:cubicBezTo>
                    <a:pt x="11912" y="1152"/>
                    <a:pt x="11495" y="0"/>
                    <a:pt x="10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4104588" y="3266750"/>
              <a:ext cx="153600" cy="212300"/>
            </a:xfrm>
            <a:custGeom>
              <a:rect b="b" l="l" r="r" t="t"/>
              <a:pathLst>
                <a:path extrusionOk="0" h="8492" w="6144">
                  <a:moveTo>
                    <a:pt x="968" y="1"/>
                  </a:moveTo>
                  <a:cubicBezTo>
                    <a:pt x="460" y="1"/>
                    <a:pt x="0" y="443"/>
                    <a:pt x="167" y="1037"/>
                  </a:cubicBezTo>
                  <a:cubicBezTo>
                    <a:pt x="800" y="3605"/>
                    <a:pt x="2768" y="6107"/>
                    <a:pt x="4436" y="8175"/>
                  </a:cubicBezTo>
                  <a:cubicBezTo>
                    <a:pt x="4617" y="8398"/>
                    <a:pt x="4823" y="8491"/>
                    <a:pt x="5025" y="8491"/>
                  </a:cubicBezTo>
                  <a:cubicBezTo>
                    <a:pt x="5606" y="8491"/>
                    <a:pt x="6143" y="7718"/>
                    <a:pt x="5871" y="7074"/>
                  </a:cubicBezTo>
                  <a:cubicBezTo>
                    <a:pt x="4803" y="4706"/>
                    <a:pt x="3502" y="1937"/>
                    <a:pt x="1568" y="236"/>
                  </a:cubicBezTo>
                  <a:cubicBezTo>
                    <a:pt x="1385" y="73"/>
                    <a:pt x="1173" y="1"/>
                    <a:pt x="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3727063" y="3351775"/>
              <a:ext cx="297075" cy="175450"/>
            </a:xfrm>
            <a:custGeom>
              <a:rect b="b" l="l" r="r" t="t"/>
              <a:pathLst>
                <a:path extrusionOk="0" h="7018" w="11883">
                  <a:moveTo>
                    <a:pt x="1211" y="0"/>
                  </a:moveTo>
                  <a:cubicBezTo>
                    <a:pt x="422" y="0"/>
                    <a:pt x="0" y="1152"/>
                    <a:pt x="557" y="1739"/>
                  </a:cubicBezTo>
                  <a:cubicBezTo>
                    <a:pt x="1891" y="3106"/>
                    <a:pt x="3559" y="3973"/>
                    <a:pt x="5260" y="4807"/>
                  </a:cubicBezTo>
                  <a:cubicBezTo>
                    <a:pt x="6895" y="5641"/>
                    <a:pt x="8596" y="6509"/>
                    <a:pt x="10397" y="6976"/>
                  </a:cubicBezTo>
                  <a:cubicBezTo>
                    <a:pt x="10496" y="7004"/>
                    <a:pt x="10590" y="7017"/>
                    <a:pt x="10678" y="7017"/>
                  </a:cubicBezTo>
                  <a:cubicBezTo>
                    <a:pt x="11520" y="7017"/>
                    <a:pt x="11883" y="5824"/>
                    <a:pt x="11098" y="5341"/>
                  </a:cubicBezTo>
                  <a:cubicBezTo>
                    <a:pt x="9430" y="4274"/>
                    <a:pt x="7595" y="3440"/>
                    <a:pt x="5861" y="2439"/>
                  </a:cubicBezTo>
                  <a:cubicBezTo>
                    <a:pt x="4427" y="1572"/>
                    <a:pt x="3092" y="638"/>
                    <a:pt x="1558" y="71"/>
                  </a:cubicBezTo>
                  <a:cubicBezTo>
                    <a:pt x="1436" y="22"/>
                    <a:pt x="1320" y="0"/>
                    <a:pt x="12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9"/>
            <p:cNvSpPr/>
            <p:nvPr/>
          </p:nvSpPr>
          <p:spPr>
            <a:xfrm>
              <a:off x="4433138" y="4797075"/>
              <a:ext cx="77575" cy="329625"/>
            </a:xfrm>
            <a:custGeom>
              <a:rect b="b" l="l" r="r" t="t"/>
              <a:pathLst>
                <a:path extrusionOk="0" h="13185" w="3103">
                  <a:moveTo>
                    <a:pt x="1552" y="0"/>
                  </a:moveTo>
                  <a:cubicBezTo>
                    <a:pt x="1110" y="0"/>
                    <a:pt x="668" y="234"/>
                    <a:pt x="534" y="701"/>
                  </a:cubicBezTo>
                  <a:cubicBezTo>
                    <a:pt x="1" y="2502"/>
                    <a:pt x="334" y="4503"/>
                    <a:pt x="401" y="6338"/>
                  </a:cubicBezTo>
                  <a:cubicBezTo>
                    <a:pt x="468" y="8406"/>
                    <a:pt x="568" y="10441"/>
                    <a:pt x="801" y="12509"/>
                  </a:cubicBezTo>
                  <a:cubicBezTo>
                    <a:pt x="851" y="12959"/>
                    <a:pt x="1201" y="13184"/>
                    <a:pt x="1556" y="13184"/>
                  </a:cubicBezTo>
                  <a:cubicBezTo>
                    <a:pt x="1910" y="13184"/>
                    <a:pt x="2269" y="12959"/>
                    <a:pt x="2336" y="12509"/>
                  </a:cubicBezTo>
                  <a:cubicBezTo>
                    <a:pt x="2536" y="10441"/>
                    <a:pt x="2602" y="8406"/>
                    <a:pt x="2703" y="6338"/>
                  </a:cubicBezTo>
                  <a:cubicBezTo>
                    <a:pt x="2803" y="4503"/>
                    <a:pt x="3103" y="2502"/>
                    <a:pt x="2569" y="701"/>
                  </a:cubicBezTo>
                  <a:cubicBezTo>
                    <a:pt x="2436" y="234"/>
                    <a:pt x="1994" y="0"/>
                    <a:pt x="15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4104588" y="4812500"/>
              <a:ext cx="153600" cy="212300"/>
            </a:xfrm>
            <a:custGeom>
              <a:rect b="b" l="l" r="r" t="t"/>
              <a:pathLst>
                <a:path extrusionOk="0" h="8492" w="6144">
                  <a:moveTo>
                    <a:pt x="5025" y="1"/>
                  </a:moveTo>
                  <a:cubicBezTo>
                    <a:pt x="4823" y="1"/>
                    <a:pt x="4617" y="94"/>
                    <a:pt x="4436" y="317"/>
                  </a:cubicBezTo>
                  <a:cubicBezTo>
                    <a:pt x="2768" y="2385"/>
                    <a:pt x="800" y="4887"/>
                    <a:pt x="167" y="7455"/>
                  </a:cubicBezTo>
                  <a:cubicBezTo>
                    <a:pt x="0" y="8049"/>
                    <a:pt x="460" y="8491"/>
                    <a:pt x="968" y="8491"/>
                  </a:cubicBezTo>
                  <a:cubicBezTo>
                    <a:pt x="1173" y="8491"/>
                    <a:pt x="1385" y="8419"/>
                    <a:pt x="1568" y="8256"/>
                  </a:cubicBezTo>
                  <a:cubicBezTo>
                    <a:pt x="3502" y="6555"/>
                    <a:pt x="4803" y="3786"/>
                    <a:pt x="5871" y="1418"/>
                  </a:cubicBezTo>
                  <a:cubicBezTo>
                    <a:pt x="6143" y="774"/>
                    <a:pt x="5606" y="1"/>
                    <a:pt x="5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3727063" y="4764325"/>
              <a:ext cx="297075" cy="175475"/>
            </a:xfrm>
            <a:custGeom>
              <a:rect b="b" l="l" r="r" t="t"/>
              <a:pathLst>
                <a:path extrusionOk="0" h="7019" w="11883">
                  <a:moveTo>
                    <a:pt x="10678" y="1"/>
                  </a:moveTo>
                  <a:cubicBezTo>
                    <a:pt x="10590" y="1"/>
                    <a:pt x="10496" y="14"/>
                    <a:pt x="10397" y="42"/>
                  </a:cubicBezTo>
                  <a:cubicBezTo>
                    <a:pt x="8596" y="509"/>
                    <a:pt x="6895" y="1377"/>
                    <a:pt x="5260" y="2211"/>
                  </a:cubicBezTo>
                  <a:cubicBezTo>
                    <a:pt x="3559" y="3045"/>
                    <a:pt x="1891" y="3912"/>
                    <a:pt x="557" y="5280"/>
                  </a:cubicBezTo>
                  <a:cubicBezTo>
                    <a:pt x="0" y="5866"/>
                    <a:pt x="422" y="7018"/>
                    <a:pt x="1211" y="7018"/>
                  </a:cubicBezTo>
                  <a:cubicBezTo>
                    <a:pt x="1320" y="7018"/>
                    <a:pt x="1436" y="6996"/>
                    <a:pt x="1558" y="6947"/>
                  </a:cubicBezTo>
                  <a:cubicBezTo>
                    <a:pt x="3092" y="6380"/>
                    <a:pt x="4427" y="5446"/>
                    <a:pt x="5861" y="4579"/>
                  </a:cubicBezTo>
                  <a:cubicBezTo>
                    <a:pt x="7595" y="3578"/>
                    <a:pt x="9430" y="2744"/>
                    <a:pt x="11098" y="1677"/>
                  </a:cubicBezTo>
                  <a:cubicBezTo>
                    <a:pt x="11883" y="1194"/>
                    <a:pt x="11520" y="1"/>
                    <a:pt x="10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4667538" y="4812500"/>
              <a:ext cx="153625" cy="212300"/>
            </a:xfrm>
            <a:custGeom>
              <a:rect b="b" l="l" r="r" t="t"/>
              <a:pathLst>
                <a:path extrusionOk="0" h="8492" w="6145">
                  <a:moveTo>
                    <a:pt x="1111" y="1"/>
                  </a:moveTo>
                  <a:cubicBezTo>
                    <a:pt x="531" y="1"/>
                    <a:pt x="1" y="774"/>
                    <a:pt x="298" y="1418"/>
                  </a:cubicBezTo>
                  <a:cubicBezTo>
                    <a:pt x="1332" y="3786"/>
                    <a:pt x="2633" y="6555"/>
                    <a:pt x="4568" y="8256"/>
                  </a:cubicBezTo>
                  <a:cubicBezTo>
                    <a:pt x="4750" y="8419"/>
                    <a:pt x="4963" y="8491"/>
                    <a:pt x="5169" y="8491"/>
                  </a:cubicBezTo>
                  <a:cubicBezTo>
                    <a:pt x="5678" y="8491"/>
                    <a:pt x="6145" y="8049"/>
                    <a:pt x="6002" y="7455"/>
                  </a:cubicBezTo>
                  <a:cubicBezTo>
                    <a:pt x="5335" y="4887"/>
                    <a:pt x="3367" y="2385"/>
                    <a:pt x="1699" y="317"/>
                  </a:cubicBezTo>
                  <a:cubicBezTo>
                    <a:pt x="1519" y="94"/>
                    <a:pt x="1312" y="1"/>
                    <a:pt x="1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4901363" y="4764325"/>
              <a:ext cx="297825" cy="175475"/>
            </a:xfrm>
            <a:custGeom>
              <a:rect b="b" l="l" r="r" t="t"/>
              <a:pathLst>
                <a:path extrusionOk="0" h="7019" w="11913">
                  <a:moveTo>
                    <a:pt x="1213" y="1"/>
                  </a:moveTo>
                  <a:cubicBezTo>
                    <a:pt x="390" y="1"/>
                    <a:pt x="1" y="1194"/>
                    <a:pt x="786" y="1677"/>
                  </a:cubicBezTo>
                  <a:cubicBezTo>
                    <a:pt x="2487" y="2744"/>
                    <a:pt x="4321" y="3578"/>
                    <a:pt x="6023" y="4579"/>
                  </a:cubicBezTo>
                  <a:cubicBezTo>
                    <a:pt x="7457" y="5446"/>
                    <a:pt x="8791" y="6380"/>
                    <a:pt x="10359" y="6947"/>
                  </a:cubicBezTo>
                  <a:cubicBezTo>
                    <a:pt x="10481" y="6996"/>
                    <a:pt x="10597" y="7018"/>
                    <a:pt x="10706" y="7018"/>
                  </a:cubicBezTo>
                  <a:cubicBezTo>
                    <a:pt x="11495" y="7018"/>
                    <a:pt x="11912" y="5866"/>
                    <a:pt x="11326" y="5280"/>
                  </a:cubicBezTo>
                  <a:cubicBezTo>
                    <a:pt x="10025" y="3912"/>
                    <a:pt x="8324" y="3045"/>
                    <a:pt x="6656" y="2211"/>
                  </a:cubicBezTo>
                  <a:cubicBezTo>
                    <a:pt x="4989" y="1377"/>
                    <a:pt x="3287" y="509"/>
                    <a:pt x="1486" y="42"/>
                  </a:cubicBezTo>
                  <a:cubicBezTo>
                    <a:pt x="1391" y="14"/>
                    <a:pt x="1300" y="1"/>
                    <a:pt x="1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09" name="Google Shape;509;p19" title="Video_Recording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3425" y="1186300"/>
            <a:ext cx="7123000" cy="36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514;p20"/>
          <p:cNvGrpSpPr/>
          <p:nvPr/>
        </p:nvGrpSpPr>
        <p:grpSpPr>
          <a:xfrm>
            <a:off x="-2906539" y="-722028"/>
            <a:ext cx="6649695" cy="5865364"/>
            <a:chOff x="1413825" y="1325400"/>
            <a:chExt cx="6316200" cy="5570675"/>
          </a:xfrm>
        </p:grpSpPr>
        <p:sp>
          <p:nvSpPr>
            <p:cNvPr id="515" name="Google Shape;515;p20"/>
            <p:cNvSpPr/>
            <p:nvPr/>
          </p:nvSpPr>
          <p:spPr>
            <a:xfrm>
              <a:off x="7497350" y="5086425"/>
              <a:ext cx="226025" cy="211850"/>
            </a:xfrm>
            <a:custGeom>
              <a:rect b="b" l="l" r="r" t="t"/>
              <a:pathLst>
                <a:path extrusionOk="0" h="8474" w="9041">
                  <a:moveTo>
                    <a:pt x="4537" y="1135"/>
                  </a:moveTo>
                  <a:cubicBezTo>
                    <a:pt x="5004" y="1135"/>
                    <a:pt x="5471" y="1201"/>
                    <a:pt x="5905" y="1335"/>
                  </a:cubicBezTo>
                  <a:cubicBezTo>
                    <a:pt x="6338" y="1502"/>
                    <a:pt x="6705" y="1702"/>
                    <a:pt x="7005" y="1935"/>
                  </a:cubicBezTo>
                  <a:cubicBezTo>
                    <a:pt x="7606" y="2402"/>
                    <a:pt x="7906" y="3036"/>
                    <a:pt x="7906" y="3670"/>
                  </a:cubicBezTo>
                  <a:cubicBezTo>
                    <a:pt x="7906" y="4304"/>
                    <a:pt x="7606" y="4904"/>
                    <a:pt x="7005" y="5371"/>
                  </a:cubicBezTo>
                  <a:cubicBezTo>
                    <a:pt x="6705" y="5638"/>
                    <a:pt x="6338" y="5838"/>
                    <a:pt x="5905" y="5972"/>
                  </a:cubicBezTo>
                  <a:cubicBezTo>
                    <a:pt x="5471" y="6138"/>
                    <a:pt x="5004" y="6205"/>
                    <a:pt x="4537" y="6205"/>
                  </a:cubicBezTo>
                  <a:cubicBezTo>
                    <a:pt x="4337" y="6205"/>
                    <a:pt x="4137" y="6205"/>
                    <a:pt x="3970" y="6172"/>
                  </a:cubicBezTo>
                  <a:lnTo>
                    <a:pt x="3836" y="6172"/>
                  </a:lnTo>
                  <a:cubicBezTo>
                    <a:pt x="3536" y="6172"/>
                    <a:pt x="3236" y="6272"/>
                    <a:pt x="3036" y="6472"/>
                  </a:cubicBezTo>
                  <a:cubicBezTo>
                    <a:pt x="2969" y="6539"/>
                    <a:pt x="2902" y="6605"/>
                    <a:pt x="2836" y="6672"/>
                  </a:cubicBezTo>
                  <a:cubicBezTo>
                    <a:pt x="2836" y="6572"/>
                    <a:pt x="2802" y="6439"/>
                    <a:pt x="2802" y="6338"/>
                  </a:cubicBezTo>
                  <a:cubicBezTo>
                    <a:pt x="2769" y="6038"/>
                    <a:pt x="2569" y="5738"/>
                    <a:pt x="2302" y="5571"/>
                  </a:cubicBezTo>
                  <a:cubicBezTo>
                    <a:pt x="1935" y="5338"/>
                    <a:pt x="1635" y="5004"/>
                    <a:pt x="1435" y="4671"/>
                  </a:cubicBezTo>
                  <a:cubicBezTo>
                    <a:pt x="1235" y="4370"/>
                    <a:pt x="1135" y="4003"/>
                    <a:pt x="1135" y="3670"/>
                  </a:cubicBezTo>
                  <a:cubicBezTo>
                    <a:pt x="1135" y="3036"/>
                    <a:pt x="1468" y="2402"/>
                    <a:pt x="2035" y="1935"/>
                  </a:cubicBezTo>
                  <a:cubicBezTo>
                    <a:pt x="2369" y="1702"/>
                    <a:pt x="2736" y="1502"/>
                    <a:pt x="3136" y="1335"/>
                  </a:cubicBezTo>
                  <a:cubicBezTo>
                    <a:pt x="3570" y="1201"/>
                    <a:pt x="4037" y="1135"/>
                    <a:pt x="4537" y="1135"/>
                  </a:cubicBezTo>
                  <a:close/>
                  <a:moveTo>
                    <a:pt x="4537" y="1"/>
                  </a:moveTo>
                  <a:cubicBezTo>
                    <a:pt x="2035" y="1"/>
                    <a:pt x="0" y="1635"/>
                    <a:pt x="0" y="3670"/>
                  </a:cubicBezTo>
                  <a:cubicBezTo>
                    <a:pt x="0" y="4804"/>
                    <a:pt x="668" y="5838"/>
                    <a:pt x="1668" y="6505"/>
                  </a:cubicBezTo>
                  <a:cubicBezTo>
                    <a:pt x="1702" y="6605"/>
                    <a:pt x="1702" y="6672"/>
                    <a:pt x="1702" y="6772"/>
                  </a:cubicBezTo>
                  <a:cubicBezTo>
                    <a:pt x="1702" y="7373"/>
                    <a:pt x="1168" y="7940"/>
                    <a:pt x="567" y="8206"/>
                  </a:cubicBezTo>
                  <a:lnTo>
                    <a:pt x="567" y="8473"/>
                  </a:lnTo>
                  <a:cubicBezTo>
                    <a:pt x="1702" y="8440"/>
                    <a:pt x="2836" y="8273"/>
                    <a:pt x="3836" y="7272"/>
                  </a:cubicBezTo>
                  <a:cubicBezTo>
                    <a:pt x="4037" y="7306"/>
                    <a:pt x="4270" y="7339"/>
                    <a:pt x="4537" y="7339"/>
                  </a:cubicBezTo>
                  <a:cubicBezTo>
                    <a:pt x="7039" y="7339"/>
                    <a:pt x="9040" y="5705"/>
                    <a:pt x="9040" y="3670"/>
                  </a:cubicBezTo>
                  <a:cubicBezTo>
                    <a:pt x="9040" y="1635"/>
                    <a:pt x="7039" y="1"/>
                    <a:pt x="4537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7340575" y="5203175"/>
              <a:ext cx="141775" cy="141800"/>
            </a:xfrm>
            <a:custGeom>
              <a:rect b="b" l="l" r="r" t="t"/>
              <a:pathLst>
                <a:path extrusionOk="0" h="5672" w="5671">
                  <a:moveTo>
                    <a:pt x="3169" y="1435"/>
                  </a:moveTo>
                  <a:cubicBezTo>
                    <a:pt x="3569" y="1435"/>
                    <a:pt x="3870" y="1735"/>
                    <a:pt x="3870" y="2135"/>
                  </a:cubicBezTo>
                  <a:cubicBezTo>
                    <a:pt x="3870" y="2502"/>
                    <a:pt x="3569" y="2836"/>
                    <a:pt x="3169" y="2836"/>
                  </a:cubicBezTo>
                  <a:cubicBezTo>
                    <a:pt x="2802" y="2836"/>
                    <a:pt x="2469" y="2502"/>
                    <a:pt x="2469" y="2135"/>
                  </a:cubicBezTo>
                  <a:cubicBezTo>
                    <a:pt x="2469" y="1735"/>
                    <a:pt x="2802" y="1435"/>
                    <a:pt x="3169" y="1435"/>
                  </a:cubicBezTo>
                  <a:close/>
                  <a:moveTo>
                    <a:pt x="3536" y="3170"/>
                  </a:moveTo>
                  <a:cubicBezTo>
                    <a:pt x="3936" y="3170"/>
                    <a:pt x="4237" y="3503"/>
                    <a:pt x="4237" y="3903"/>
                  </a:cubicBezTo>
                  <a:lnTo>
                    <a:pt x="4237" y="4237"/>
                  </a:lnTo>
                  <a:lnTo>
                    <a:pt x="2135" y="4237"/>
                  </a:lnTo>
                  <a:lnTo>
                    <a:pt x="2135" y="3903"/>
                  </a:lnTo>
                  <a:cubicBezTo>
                    <a:pt x="2135" y="3503"/>
                    <a:pt x="2435" y="3170"/>
                    <a:pt x="2836" y="3170"/>
                  </a:cubicBezTo>
                  <a:close/>
                  <a:moveTo>
                    <a:pt x="1401" y="368"/>
                  </a:moveTo>
                  <a:lnTo>
                    <a:pt x="1401" y="5304"/>
                  </a:lnTo>
                  <a:lnTo>
                    <a:pt x="1068" y="5304"/>
                  </a:lnTo>
                  <a:lnTo>
                    <a:pt x="1068" y="368"/>
                  </a:lnTo>
                  <a:close/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lnTo>
                    <a:pt x="0" y="5304"/>
                  </a:lnTo>
                  <a:cubicBezTo>
                    <a:pt x="0" y="5505"/>
                    <a:pt x="167" y="5671"/>
                    <a:pt x="367" y="5671"/>
                  </a:cubicBezTo>
                  <a:lnTo>
                    <a:pt x="4937" y="5671"/>
                  </a:lnTo>
                  <a:lnTo>
                    <a:pt x="4937" y="4237"/>
                  </a:lnTo>
                  <a:lnTo>
                    <a:pt x="5304" y="4237"/>
                  </a:lnTo>
                  <a:cubicBezTo>
                    <a:pt x="5504" y="4237"/>
                    <a:pt x="5671" y="4104"/>
                    <a:pt x="5671" y="3903"/>
                  </a:cubicBezTo>
                  <a:lnTo>
                    <a:pt x="5671" y="3203"/>
                  </a:lnTo>
                  <a:lnTo>
                    <a:pt x="4937" y="3203"/>
                  </a:lnTo>
                  <a:lnTo>
                    <a:pt x="4937" y="2836"/>
                  </a:lnTo>
                  <a:lnTo>
                    <a:pt x="5304" y="2836"/>
                  </a:lnTo>
                  <a:cubicBezTo>
                    <a:pt x="5504" y="2836"/>
                    <a:pt x="5671" y="2669"/>
                    <a:pt x="5671" y="2469"/>
                  </a:cubicBezTo>
                  <a:lnTo>
                    <a:pt x="5671" y="1769"/>
                  </a:lnTo>
                  <a:lnTo>
                    <a:pt x="4970" y="1769"/>
                  </a:lnTo>
                  <a:lnTo>
                    <a:pt x="4970" y="1435"/>
                  </a:lnTo>
                  <a:lnTo>
                    <a:pt x="5304" y="1435"/>
                  </a:lnTo>
                  <a:cubicBezTo>
                    <a:pt x="5504" y="1435"/>
                    <a:pt x="5638" y="1268"/>
                    <a:pt x="5638" y="1068"/>
                  </a:cubicBezTo>
                  <a:lnTo>
                    <a:pt x="5638" y="368"/>
                  </a:lnTo>
                  <a:lnTo>
                    <a:pt x="4937" y="368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7585750" y="4813725"/>
              <a:ext cx="120925" cy="121775"/>
            </a:xfrm>
            <a:custGeom>
              <a:rect b="b" l="l" r="r" t="t"/>
              <a:pathLst>
                <a:path extrusionOk="0" h="4871" w="4837">
                  <a:moveTo>
                    <a:pt x="2398" y="926"/>
                  </a:moveTo>
                  <a:cubicBezTo>
                    <a:pt x="2319" y="926"/>
                    <a:pt x="2235" y="951"/>
                    <a:pt x="2168" y="1001"/>
                  </a:cubicBezTo>
                  <a:lnTo>
                    <a:pt x="968" y="2236"/>
                  </a:lnTo>
                  <a:cubicBezTo>
                    <a:pt x="901" y="2269"/>
                    <a:pt x="868" y="2369"/>
                    <a:pt x="868" y="2436"/>
                  </a:cubicBezTo>
                  <a:cubicBezTo>
                    <a:pt x="868" y="2503"/>
                    <a:pt x="901" y="2603"/>
                    <a:pt x="968" y="2636"/>
                  </a:cubicBezTo>
                  <a:cubicBezTo>
                    <a:pt x="1034" y="2703"/>
                    <a:pt x="1109" y="2736"/>
                    <a:pt x="1184" y="2736"/>
                  </a:cubicBezTo>
                  <a:cubicBezTo>
                    <a:pt x="1259" y="2736"/>
                    <a:pt x="1335" y="2703"/>
                    <a:pt x="1401" y="2636"/>
                  </a:cubicBezTo>
                  <a:lnTo>
                    <a:pt x="2102" y="1969"/>
                  </a:lnTo>
                  <a:lnTo>
                    <a:pt x="2102" y="3637"/>
                  </a:lnTo>
                  <a:cubicBezTo>
                    <a:pt x="2102" y="3803"/>
                    <a:pt x="2235" y="3937"/>
                    <a:pt x="2402" y="3937"/>
                  </a:cubicBezTo>
                  <a:cubicBezTo>
                    <a:pt x="2569" y="3937"/>
                    <a:pt x="2702" y="3803"/>
                    <a:pt x="2702" y="3637"/>
                  </a:cubicBezTo>
                  <a:lnTo>
                    <a:pt x="2702" y="1969"/>
                  </a:lnTo>
                  <a:lnTo>
                    <a:pt x="3403" y="2636"/>
                  </a:lnTo>
                  <a:cubicBezTo>
                    <a:pt x="3469" y="2703"/>
                    <a:pt x="3544" y="2736"/>
                    <a:pt x="3619" y="2736"/>
                  </a:cubicBezTo>
                  <a:cubicBezTo>
                    <a:pt x="3695" y="2736"/>
                    <a:pt x="3770" y="2703"/>
                    <a:pt x="3836" y="2636"/>
                  </a:cubicBezTo>
                  <a:cubicBezTo>
                    <a:pt x="3936" y="2536"/>
                    <a:pt x="3936" y="2336"/>
                    <a:pt x="3836" y="2236"/>
                  </a:cubicBezTo>
                  <a:lnTo>
                    <a:pt x="2602" y="1001"/>
                  </a:lnTo>
                  <a:cubicBezTo>
                    <a:pt x="2552" y="951"/>
                    <a:pt x="2477" y="926"/>
                    <a:pt x="2398" y="926"/>
                  </a:cubicBezTo>
                  <a:close/>
                  <a:moveTo>
                    <a:pt x="2402" y="468"/>
                  </a:moveTo>
                  <a:cubicBezTo>
                    <a:pt x="3503" y="468"/>
                    <a:pt x="4370" y="1335"/>
                    <a:pt x="4370" y="2436"/>
                  </a:cubicBezTo>
                  <a:cubicBezTo>
                    <a:pt x="4370" y="3537"/>
                    <a:pt x="3503" y="4404"/>
                    <a:pt x="2402" y="4404"/>
                  </a:cubicBezTo>
                  <a:cubicBezTo>
                    <a:pt x="1301" y="4404"/>
                    <a:pt x="434" y="3537"/>
                    <a:pt x="434" y="2436"/>
                  </a:cubicBezTo>
                  <a:cubicBezTo>
                    <a:pt x="434" y="1335"/>
                    <a:pt x="1301" y="468"/>
                    <a:pt x="2402" y="468"/>
                  </a:cubicBezTo>
                  <a:close/>
                  <a:moveTo>
                    <a:pt x="2402" y="1"/>
                  </a:moveTo>
                  <a:cubicBezTo>
                    <a:pt x="1068" y="1"/>
                    <a:pt x="0" y="1102"/>
                    <a:pt x="0" y="2436"/>
                  </a:cubicBezTo>
                  <a:cubicBezTo>
                    <a:pt x="0" y="3770"/>
                    <a:pt x="1068" y="4871"/>
                    <a:pt x="2402" y="4871"/>
                  </a:cubicBezTo>
                  <a:cubicBezTo>
                    <a:pt x="3736" y="4871"/>
                    <a:pt x="4837" y="3770"/>
                    <a:pt x="4837" y="2436"/>
                  </a:cubicBezTo>
                  <a:cubicBezTo>
                    <a:pt x="4837" y="1102"/>
                    <a:pt x="3736" y="1"/>
                    <a:pt x="2402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7563225" y="4963000"/>
              <a:ext cx="98425" cy="98425"/>
            </a:xfrm>
            <a:custGeom>
              <a:rect b="b" l="l" r="r" t="t"/>
              <a:pathLst>
                <a:path extrusionOk="0" h="3937" w="3937">
                  <a:moveTo>
                    <a:pt x="2102" y="1735"/>
                  </a:moveTo>
                  <a:cubicBezTo>
                    <a:pt x="2169" y="1735"/>
                    <a:pt x="2202" y="1769"/>
                    <a:pt x="2202" y="1835"/>
                  </a:cubicBezTo>
                  <a:cubicBezTo>
                    <a:pt x="2202" y="1902"/>
                    <a:pt x="2169" y="1969"/>
                    <a:pt x="2102" y="1969"/>
                  </a:cubicBezTo>
                  <a:lnTo>
                    <a:pt x="1835" y="1969"/>
                  </a:lnTo>
                  <a:cubicBezTo>
                    <a:pt x="1769" y="1969"/>
                    <a:pt x="1735" y="1902"/>
                    <a:pt x="1735" y="1835"/>
                  </a:cubicBezTo>
                  <a:cubicBezTo>
                    <a:pt x="1735" y="1769"/>
                    <a:pt x="1769" y="1735"/>
                    <a:pt x="1835" y="1735"/>
                  </a:cubicBezTo>
                  <a:close/>
                  <a:moveTo>
                    <a:pt x="1335" y="3436"/>
                  </a:moveTo>
                  <a:cubicBezTo>
                    <a:pt x="1402" y="3436"/>
                    <a:pt x="1468" y="3503"/>
                    <a:pt x="1468" y="3570"/>
                  </a:cubicBezTo>
                  <a:cubicBezTo>
                    <a:pt x="1468" y="3637"/>
                    <a:pt x="1402" y="3670"/>
                    <a:pt x="1335" y="3670"/>
                  </a:cubicBezTo>
                  <a:lnTo>
                    <a:pt x="401" y="3670"/>
                  </a:lnTo>
                  <a:cubicBezTo>
                    <a:pt x="301" y="3670"/>
                    <a:pt x="267" y="3637"/>
                    <a:pt x="267" y="3570"/>
                  </a:cubicBezTo>
                  <a:cubicBezTo>
                    <a:pt x="267" y="3503"/>
                    <a:pt x="334" y="3436"/>
                    <a:pt x="401" y="3436"/>
                  </a:cubicBezTo>
                  <a:close/>
                  <a:moveTo>
                    <a:pt x="3536" y="3436"/>
                  </a:moveTo>
                  <a:cubicBezTo>
                    <a:pt x="3603" y="3436"/>
                    <a:pt x="3670" y="3503"/>
                    <a:pt x="3670" y="3570"/>
                  </a:cubicBezTo>
                  <a:cubicBezTo>
                    <a:pt x="3670" y="3637"/>
                    <a:pt x="3603" y="3670"/>
                    <a:pt x="3536" y="3670"/>
                  </a:cubicBezTo>
                  <a:lnTo>
                    <a:pt x="2602" y="3670"/>
                  </a:lnTo>
                  <a:cubicBezTo>
                    <a:pt x="2502" y="3670"/>
                    <a:pt x="2469" y="3637"/>
                    <a:pt x="2469" y="3570"/>
                  </a:cubicBezTo>
                  <a:cubicBezTo>
                    <a:pt x="2469" y="3503"/>
                    <a:pt x="2536" y="3436"/>
                    <a:pt x="2602" y="3436"/>
                  </a:cubicBezTo>
                  <a:close/>
                  <a:moveTo>
                    <a:pt x="267" y="1"/>
                  </a:moveTo>
                  <a:lnTo>
                    <a:pt x="267" y="268"/>
                  </a:lnTo>
                  <a:lnTo>
                    <a:pt x="501" y="268"/>
                  </a:lnTo>
                  <a:lnTo>
                    <a:pt x="501" y="1235"/>
                  </a:lnTo>
                  <a:lnTo>
                    <a:pt x="301" y="1235"/>
                  </a:lnTo>
                  <a:cubicBezTo>
                    <a:pt x="134" y="1235"/>
                    <a:pt x="1" y="1368"/>
                    <a:pt x="1" y="1502"/>
                  </a:cubicBezTo>
                  <a:lnTo>
                    <a:pt x="1" y="3670"/>
                  </a:lnTo>
                  <a:cubicBezTo>
                    <a:pt x="1" y="3803"/>
                    <a:pt x="134" y="3937"/>
                    <a:pt x="301" y="3937"/>
                  </a:cubicBezTo>
                  <a:lnTo>
                    <a:pt x="1435" y="3937"/>
                  </a:lnTo>
                  <a:cubicBezTo>
                    <a:pt x="1602" y="3937"/>
                    <a:pt x="1735" y="3803"/>
                    <a:pt x="1735" y="3670"/>
                  </a:cubicBezTo>
                  <a:lnTo>
                    <a:pt x="1735" y="2202"/>
                  </a:lnTo>
                  <a:lnTo>
                    <a:pt x="2202" y="2202"/>
                  </a:lnTo>
                  <a:lnTo>
                    <a:pt x="2202" y="3670"/>
                  </a:lnTo>
                  <a:cubicBezTo>
                    <a:pt x="2202" y="3803"/>
                    <a:pt x="2336" y="3937"/>
                    <a:pt x="2502" y="3937"/>
                  </a:cubicBezTo>
                  <a:lnTo>
                    <a:pt x="3637" y="3937"/>
                  </a:lnTo>
                  <a:cubicBezTo>
                    <a:pt x="3803" y="3937"/>
                    <a:pt x="3937" y="3803"/>
                    <a:pt x="3937" y="3670"/>
                  </a:cubicBezTo>
                  <a:lnTo>
                    <a:pt x="3937" y="1502"/>
                  </a:lnTo>
                  <a:cubicBezTo>
                    <a:pt x="3937" y="1368"/>
                    <a:pt x="3803" y="1235"/>
                    <a:pt x="3637" y="1235"/>
                  </a:cubicBezTo>
                  <a:lnTo>
                    <a:pt x="3436" y="1235"/>
                  </a:lnTo>
                  <a:lnTo>
                    <a:pt x="3436" y="268"/>
                  </a:lnTo>
                  <a:lnTo>
                    <a:pt x="3670" y="268"/>
                  </a:lnTo>
                  <a:lnTo>
                    <a:pt x="3670" y="1"/>
                  </a:lnTo>
                  <a:lnTo>
                    <a:pt x="2202" y="1"/>
                  </a:lnTo>
                  <a:lnTo>
                    <a:pt x="2202" y="268"/>
                  </a:lnTo>
                  <a:lnTo>
                    <a:pt x="2469" y="268"/>
                  </a:lnTo>
                  <a:lnTo>
                    <a:pt x="2469" y="1235"/>
                  </a:lnTo>
                  <a:lnTo>
                    <a:pt x="1468" y="1235"/>
                  </a:lnTo>
                  <a:lnTo>
                    <a:pt x="1468" y="268"/>
                  </a:lnTo>
                  <a:lnTo>
                    <a:pt x="1735" y="26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7388100" y="4983850"/>
              <a:ext cx="156800" cy="156800"/>
            </a:xfrm>
            <a:custGeom>
              <a:rect b="b" l="l" r="r" t="t"/>
              <a:pathLst>
                <a:path extrusionOk="0" h="6272" w="6272">
                  <a:moveTo>
                    <a:pt x="1969" y="1"/>
                  </a:moveTo>
                  <a:lnTo>
                    <a:pt x="1969" y="3136"/>
                  </a:lnTo>
                  <a:lnTo>
                    <a:pt x="1" y="3136"/>
                  </a:lnTo>
                  <a:lnTo>
                    <a:pt x="3136" y="6272"/>
                  </a:lnTo>
                  <a:lnTo>
                    <a:pt x="6272" y="3136"/>
                  </a:lnTo>
                  <a:lnTo>
                    <a:pt x="4304" y="3136"/>
                  </a:lnTo>
                  <a:lnTo>
                    <a:pt x="430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7569075" y="4632775"/>
              <a:ext cx="131775" cy="131775"/>
            </a:xfrm>
            <a:custGeom>
              <a:rect b="b" l="l" r="r" t="t"/>
              <a:pathLst>
                <a:path extrusionOk="0" h="5271" w="5271">
                  <a:moveTo>
                    <a:pt x="2635" y="401"/>
                  </a:moveTo>
                  <a:cubicBezTo>
                    <a:pt x="3202" y="401"/>
                    <a:pt x="3736" y="601"/>
                    <a:pt x="4136" y="968"/>
                  </a:cubicBezTo>
                  <a:cubicBezTo>
                    <a:pt x="4070" y="1034"/>
                    <a:pt x="3736" y="1468"/>
                    <a:pt x="2936" y="1768"/>
                  </a:cubicBezTo>
                  <a:cubicBezTo>
                    <a:pt x="2569" y="1101"/>
                    <a:pt x="2168" y="534"/>
                    <a:pt x="2102" y="467"/>
                  </a:cubicBezTo>
                  <a:cubicBezTo>
                    <a:pt x="2268" y="434"/>
                    <a:pt x="2435" y="401"/>
                    <a:pt x="2635" y="401"/>
                  </a:cubicBezTo>
                  <a:close/>
                  <a:moveTo>
                    <a:pt x="1668" y="601"/>
                  </a:moveTo>
                  <a:cubicBezTo>
                    <a:pt x="1735" y="701"/>
                    <a:pt x="2135" y="1234"/>
                    <a:pt x="2502" y="1902"/>
                  </a:cubicBezTo>
                  <a:cubicBezTo>
                    <a:pt x="1468" y="2202"/>
                    <a:pt x="534" y="2202"/>
                    <a:pt x="434" y="2202"/>
                  </a:cubicBezTo>
                  <a:cubicBezTo>
                    <a:pt x="567" y="1501"/>
                    <a:pt x="1034" y="901"/>
                    <a:pt x="1668" y="601"/>
                  </a:cubicBezTo>
                  <a:close/>
                  <a:moveTo>
                    <a:pt x="4370" y="1234"/>
                  </a:moveTo>
                  <a:cubicBezTo>
                    <a:pt x="4670" y="1601"/>
                    <a:pt x="4870" y="2102"/>
                    <a:pt x="4870" y="2635"/>
                  </a:cubicBezTo>
                  <a:cubicBezTo>
                    <a:pt x="4817" y="2609"/>
                    <a:pt x="4331" y="2517"/>
                    <a:pt x="3743" y="2517"/>
                  </a:cubicBezTo>
                  <a:cubicBezTo>
                    <a:pt x="3601" y="2517"/>
                    <a:pt x="3452" y="2522"/>
                    <a:pt x="3302" y="2535"/>
                  </a:cubicBezTo>
                  <a:cubicBezTo>
                    <a:pt x="3302" y="2502"/>
                    <a:pt x="3269" y="2469"/>
                    <a:pt x="3269" y="2435"/>
                  </a:cubicBezTo>
                  <a:cubicBezTo>
                    <a:pt x="3236" y="2335"/>
                    <a:pt x="3169" y="2202"/>
                    <a:pt x="3102" y="2102"/>
                  </a:cubicBezTo>
                  <a:cubicBezTo>
                    <a:pt x="3936" y="1768"/>
                    <a:pt x="4337" y="1301"/>
                    <a:pt x="4370" y="1234"/>
                  </a:cubicBezTo>
                  <a:close/>
                  <a:moveTo>
                    <a:pt x="2702" y="2269"/>
                  </a:moveTo>
                  <a:cubicBezTo>
                    <a:pt x="2769" y="2369"/>
                    <a:pt x="2835" y="2502"/>
                    <a:pt x="2869" y="2635"/>
                  </a:cubicBezTo>
                  <a:lnTo>
                    <a:pt x="2802" y="2669"/>
                  </a:lnTo>
                  <a:cubicBezTo>
                    <a:pt x="1635" y="3036"/>
                    <a:pt x="1001" y="4070"/>
                    <a:pt x="967" y="4137"/>
                  </a:cubicBezTo>
                  <a:cubicBezTo>
                    <a:pt x="601" y="3736"/>
                    <a:pt x="400" y="3236"/>
                    <a:pt x="400" y="2635"/>
                  </a:cubicBezTo>
                  <a:lnTo>
                    <a:pt x="400" y="2569"/>
                  </a:lnTo>
                  <a:cubicBezTo>
                    <a:pt x="417" y="2569"/>
                    <a:pt x="461" y="2570"/>
                    <a:pt x="527" y="2570"/>
                  </a:cubicBezTo>
                  <a:cubicBezTo>
                    <a:pt x="858" y="2570"/>
                    <a:pt x="1757" y="2547"/>
                    <a:pt x="2702" y="2269"/>
                  </a:cubicBezTo>
                  <a:close/>
                  <a:moveTo>
                    <a:pt x="3908" y="2871"/>
                  </a:moveTo>
                  <a:cubicBezTo>
                    <a:pt x="4414" y="2871"/>
                    <a:pt x="4785" y="2977"/>
                    <a:pt x="4837" y="3002"/>
                  </a:cubicBezTo>
                  <a:cubicBezTo>
                    <a:pt x="4737" y="3636"/>
                    <a:pt x="4403" y="4170"/>
                    <a:pt x="3903" y="4503"/>
                  </a:cubicBezTo>
                  <a:cubicBezTo>
                    <a:pt x="3870" y="4370"/>
                    <a:pt x="3736" y="3703"/>
                    <a:pt x="3436" y="2902"/>
                  </a:cubicBezTo>
                  <a:cubicBezTo>
                    <a:pt x="3602" y="2880"/>
                    <a:pt x="3760" y="2871"/>
                    <a:pt x="3908" y="2871"/>
                  </a:cubicBezTo>
                  <a:close/>
                  <a:moveTo>
                    <a:pt x="3036" y="3002"/>
                  </a:moveTo>
                  <a:cubicBezTo>
                    <a:pt x="3336" y="3836"/>
                    <a:pt x="3469" y="4503"/>
                    <a:pt x="3503" y="4704"/>
                  </a:cubicBezTo>
                  <a:cubicBezTo>
                    <a:pt x="3236" y="4837"/>
                    <a:pt x="2936" y="4904"/>
                    <a:pt x="2635" y="4904"/>
                  </a:cubicBezTo>
                  <a:cubicBezTo>
                    <a:pt x="2102" y="4904"/>
                    <a:pt x="1635" y="4704"/>
                    <a:pt x="1234" y="4403"/>
                  </a:cubicBezTo>
                  <a:cubicBezTo>
                    <a:pt x="1301" y="4337"/>
                    <a:pt x="1735" y="3469"/>
                    <a:pt x="3002" y="3002"/>
                  </a:cubicBezTo>
                  <a:close/>
                  <a:moveTo>
                    <a:pt x="2635" y="0"/>
                  </a:moveTo>
                  <a:cubicBezTo>
                    <a:pt x="1168" y="0"/>
                    <a:pt x="0" y="1201"/>
                    <a:pt x="0" y="2635"/>
                  </a:cubicBezTo>
                  <a:cubicBezTo>
                    <a:pt x="0" y="4103"/>
                    <a:pt x="1168" y="5271"/>
                    <a:pt x="2635" y="5271"/>
                  </a:cubicBezTo>
                  <a:cubicBezTo>
                    <a:pt x="4070" y="5271"/>
                    <a:pt x="5271" y="4103"/>
                    <a:pt x="5271" y="2635"/>
                  </a:cubicBezTo>
                  <a:cubicBezTo>
                    <a:pt x="5271" y="1201"/>
                    <a:pt x="4070" y="0"/>
                    <a:pt x="2635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7438150" y="4831250"/>
              <a:ext cx="125100" cy="110100"/>
            </a:xfrm>
            <a:custGeom>
              <a:rect b="b" l="l" r="r" t="t"/>
              <a:pathLst>
                <a:path extrusionOk="0" h="4404" w="5004">
                  <a:moveTo>
                    <a:pt x="3936" y="334"/>
                  </a:moveTo>
                  <a:lnTo>
                    <a:pt x="4236" y="634"/>
                  </a:lnTo>
                  <a:lnTo>
                    <a:pt x="734" y="634"/>
                  </a:lnTo>
                  <a:lnTo>
                    <a:pt x="1067" y="334"/>
                  </a:lnTo>
                  <a:close/>
                  <a:moveTo>
                    <a:pt x="2502" y="1568"/>
                  </a:moveTo>
                  <a:lnTo>
                    <a:pt x="4070" y="2836"/>
                  </a:lnTo>
                  <a:lnTo>
                    <a:pt x="3136" y="2836"/>
                  </a:lnTo>
                  <a:lnTo>
                    <a:pt x="3136" y="3770"/>
                  </a:lnTo>
                  <a:lnTo>
                    <a:pt x="1868" y="3770"/>
                  </a:lnTo>
                  <a:lnTo>
                    <a:pt x="1868" y="2836"/>
                  </a:lnTo>
                  <a:lnTo>
                    <a:pt x="934" y="2836"/>
                  </a:lnTo>
                  <a:lnTo>
                    <a:pt x="2502" y="1568"/>
                  </a:lnTo>
                  <a:close/>
                  <a:moveTo>
                    <a:pt x="934" y="0"/>
                  </a:moveTo>
                  <a:lnTo>
                    <a:pt x="0" y="934"/>
                  </a:lnTo>
                  <a:lnTo>
                    <a:pt x="0" y="4237"/>
                  </a:lnTo>
                  <a:cubicBezTo>
                    <a:pt x="0" y="4337"/>
                    <a:pt x="67" y="4403"/>
                    <a:pt x="167" y="4403"/>
                  </a:cubicBezTo>
                  <a:lnTo>
                    <a:pt x="4870" y="4403"/>
                  </a:lnTo>
                  <a:cubicBezTo>
                    <a:pt x="4937" y="4403"/>
                    <a:pt x="5004" y="4337"/>
                    <a:pt x="5004" y="4237"/>
                  </a:cubicBezTo>
                  <a:lnTo>
                    <a:pt x="5004" y="93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7170450" y="5043900"/>
              <a:ext cx="200175" cy="174975"/>
            </a:xfrm>
            <a:custGeom>
              <a:rect b="b" l="l" r="r" t="t"/>
              <a:pathLst>
                <a:path extrusionOk="0" h="6999" w="8007">
                  <a:moveTo>
                    <a:pt x="6739" y="1935"/>
                  </a:moveTo>
                  <a:cubicBezTo>
                    <a:pt x="6739" y="1935"/>
                    <a:pt x="6705" y="1935"/>
                    <a:pt x="6672" y="1968"/>
                  </a:cubicBezTo>
                  <a:cubicBezTo>
                    <a:pt x="6638" y="2002"/>
                    <a:pt x="6605" y="2068"/>
                    <a:pt x="6572" y="2169"/>
                  </a:cubicBezTo>
                  <a:cubicBezTo>
                    <a:pt x="6505" y="2335"/>
                    <a:pt x="6472" y="2602"/>
                    <a:pt x="6472" y="2869"/>
                  </a:cubicBezTo>
                  <a:cubicBezTo>
                    <a:pt x="6472" y="3136"/>
                    <a:pt x="6505" y="3369"/>
                    <a:pt x="6572" y="3536"/>
                  </a:cubicBezTo>
                  <a:cubicBezTo>
                    <a:pt x="6605" y="3636"/>
                    <a:pt x="6638" y="3703"/>
                    <a:pt x="6672" y="3736"/>
                  </a:cubicBezTo>
                  <a:cubicBezTo>
                    <a:pt x="6705" y="3770"/>
                    <a:pt x="6739" y="3803"/>
                    <a:pt x="6739" y="3803"/>
                  </a:cubicBezTo>
                  <a:cubicBezTo>
                    <a:pt x="6772" y="3803"/>
                    <a:pt x="6805" y="3770"/>
                    <a:pt x="6839" y="3736"/>
                  </a:cubicBezTo>
                  <a:cubicBezTo>
                    <a:pt x="6872" y="3703"/>
                    <a:pt x="6905" y="3636"/>
                    <a:pt x="6939" y="3536"/>
                  </a:cubicBezTo>
                  <a:cubicBezTo>
                    <a:pt x="7005" y="3369"/>
                    <a:pt x="7039" y="3136"/>
                    <a:pt x="7039" y="2869"/>
                  </a:cubicBezTo>
                  <a:cubicBezTo>
                    <a:pt x="7039" y="2602"/>
                    <a:pt x="7005" y="2335"/>
                    <a:pt x="6939" y="2169"/>
                  </a:cubicBezTo>
                  <a:cubicBezTo>
                    <a:pt x="6905" y="2068"/>
                    <a:pt x="6872" y="2002"/>
                    <a:pt x="6839" y="1968"/>
                  </a:cubicBezTo>
                  <a:cubicBezTo>
                    <a:pt x="6805" y="1935"/>
                    <a:pt x="6772" y="1935"/>
                    <a:pt x="6739" y="1935"/>
                  </a:cubicBezTo>
                  <a:close/>
                  <a:moveTo>
                    <a:pt x="2069" y="1702"/>
                  </a:moveTo>
                  <a:lnTo>
                    <a:pt x="2069" y="1702"/>
                  </a:lnTo>
                  <a:cubicBezTo>
                    <a:pt x="1668" y="1735"/>
                    <a:pt x="1368" y="1768"/>
                    <a:pt x="968" y="1768"/>
                  </a:cubicBezTo>
                  <a:lnTo>
                    <a:pt x="434" y="1768"/>
                  </a:lnTo>
                  <a:lnTo>
                    <a:pt x="0" y="2502"/>
                  </a:lnTo>
                  <a:lnTo>
                    <a:pt x="0" y="3203"/>
                  </a:lnTo>
                  <a:lnTo>
                    <a:pt x="434" y="3937"/>
                  </a:lnTo>
                  <a:lnTo>
                    <a:pt x="968" y="3937"/>
                  </a:lnTo>
                  <a:cubicBezTo>
                    <a:pt x="1368" y="3937"/>
                    <a:pt x="1668" y="3970"/>
                    <a:pt x="2069" y="4003"/>
                  </a:cubicBezTo>
                  <a:cubicBezTo>
                    <a:pt x="2002" y="3670"/>
                    <a:pt x="1968" y="3269"/>
                    <a:pt x="1968" y="2869"/>
                  </a:cubicBezTo>
                  <a:cubicBezTo>
                    <a:pt x="1968" y="2469"/>
                    <a:pt x="2002" y="2068"/>
                    <a:pt x="2069" y="1702"/>
                  </a:cubicBezTo>
                  <a:close/>
                  <a:moveTo>
                    <a:pt x="6739" y="434"/>
                  </a:moveTo>
                  <a:cubicBezTo>
                    <a:pt x="6839" y="434"/>
                    <a:pt x="6905" y="501"/>
                    <a:pt x="6939" y="567"/>
                  </a:cubicBezTo>
                  <a:cubicBezTo>
                    <a:pt x="7039" y="667"/>
                    <a:pt x="7139" y="834"/>
                    <a:pt x="7239" y="1068"/>
                  </a:cubicBezTo>
                  <a:cubicBezTo>
                    <a:pt x="7406" y="1535"/>
                    <a:pt x="7506" y="2169"/>
                    <a:pt x="7506" y="2869"/>
                  </a:cubicBezTo>
                  <a:cubicBezTo>
                    <a:pt x="7506" y="3536"/>
                    <a:pt x="7406" y="4170"/>
                    <a:pt x="7239" y="4670"/>
                  </a:cubicBezTo>
                  <a:cubicBezTo>
                    <a:pt x="7139" y="4871"/>
                    <a:pt x="7039" y="5037"/>
                    <a:pt x="6939" y="5171"/>
                  </a:cubicBezTo>
                  <a:cubicBezTo>
                    <a:pt x="6905" y="5204"/>
                    <a:pt x="6839" y="5271"/>
                    <a:pt x="6739" y="5271"/>
                  </a:cubicBezTo>
                  <a:cubicBezTo>
                    <a:pt x="6672" y="5271"/>
                    <a:pt x="6605" y="5204"/>
                    <a:pt x="6572" y="5171"/>
                  </a:cubicBezTo>
                  <a:cubicBezTo>
                    <a:pt x="6472" y="5037"/>
                    <a:pt x="6372" y="4871"/>
                    <a:pt x="6272" y="4670"/>
                  </a:cubicBezTo>
                  <a:cubicBezTo>
                    <a:pt x="6105" y="4170"/>
                    <a:pt x="6005" y="3536"/>
                    <a:pt x="6005" y="2869"/>
                  </a:cubicBezTo>
                  <a:cubicBezTo>
                    <a:pt x="6005" y="2169"/>
                    <a:pt x="6105" y="1535"/>
                    <a:pt x="6272" y="1068"/>
                  </a:cubicBezTo>
                  <a:cubicBezTo>
                    <a:pt x="6372" y="834"/>
                    <a:pt x="6472" y="667"/>
                    <a:pt x="6572" y="567"/>
                  </a:cubicBezTo>
                  <a:cubicBezTo>
                    <a:pt x="6605" y="501"/>
                    <a:pt x="6672" y="434"/>
                    <a:pt x="6739" y="434"/>
                  </a:cubicBezTo>
                  <a:close/>
                  <a:moveTo>
                    <a:pt x="6338" y="0"/>
                  </a:moveTo>
                  <a:cubicBezTo>
                    <a:pt x="6338" y="0"/>
                    <a:pt x="4804" y="1134"/>
                    <a:pt x="2636" y="1601"/>
                  </a:cubicBezTo>
                  <a:cubicBezTo>
                    <a:pt x="2569" y="1968"/>
                    <a:pt x="2502" y="2369"/>
                    <a:pt x="2502" y="2869"/>
                  </a:cubicBezTo>
                  <a:cubicBezTo>
                    <a:pt x="2502" y="3336"/>
                    <a:pt x="2569" y="3770"/>
                    <a:pt x="2636" y="4137"/>
                  </a:cubicBezTo>
                  <a:cubicBezTo>
                    <a:pt x="4804" y="4570"/>
                    <a:pt x="6338" y="5704"/>
                    <a:pt x="6338" y="5704"/>
                  </a:cubicBezTo>
                  <a:lnTo>
                    <a:pt x="6972" y="5704"/>
                  </a:lnTo>
                  <a:cubicBezTo>
                    <a:pt x="7539" y="5704"/>
                    <a:pt x="8006" y="4437"/>
                    <a:pt x="8006" y="2869"/>
                  </a:cubicBezTo>
                  <a:cubicBezTo>
                    <a:pt x="8006" y="1301"/>
                    <a:pt x="7539" y="0"/>
                    <a:pt x="6972" y="0"/>
                  </a:cubicBezTo>
                  <a:close/>
                  <a:moveTo>
                    <a:pt x="1868" y="4337"/>
                  </a:moveTo>
                  <a:lnTo>
                    <a:pt x="2502" y="6839"/>
                  </a:lnTo>
                  <a:cubicBezTo>
                    <a:pt x="2527" y="6936"/>
                    <a:pt x="2605" y="6998"/>
                    <a:pt x="2697" y="6998"/>
                  </a:cubicBezTo>
                  <a:cubicBezTo>
                    <a:pt x="2731" y="6998"/>
                    <a:pt x="2767" y="6990"/>
                    <a:pt x="2802" y="6972"/>
                  </a:cubicBezTo>
                  <a:lnTo>
                    <a:pt x="3736" y="6605"/>
                  </a:lnTo>
                  <a:cubicBezTo>
                    <a:pt x="3836" y="6572"/>
                    <a:pt x="3903" y="6438"/>
                    <a:pt x="3836" y="6305"/>
                  </a:cubicBezTo>
                  <a:lnTo>
                    <a:pt x="2869" y="4537"/>
                  </a:lnTo>
                  <a:lnTo>
                    <a:pt x="1868" y="4337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7517350" y="4772025"/>
              <a:ext cx="105100" cy="40900"/>
            </a:xfrm>
            <a:custGeom>
              <a:rect b="b" l="l" r="r" t="t"/>
              <a:pathLst>
                <a:path extrusionOk="0" h="1636" w="4204">
                  <a:moveTo>
                    <a:pt x="802" y="1"/>
                  </a:moveTo>
                  <a:cubicBezTo>
                    <a:pt x="368" y="1"/>
                    <a:pt x="1" y="368"/>
                    <a:pt x="1" y="801"/>
                  </a:cubicBezTo>
                  <a:lnTo>
                    <a:pt x="1" y="835"/>
                  </a:lnTo>
                  <a:cubicBezTo>
                    <a:pt x="1" y="1268"/>
                    <a:pt x="368" y="1635"/>
                    <a:pt x="802" y="1635"/>
                  </a:cubicBezTo>
                  <a:lnTo>
                    <a:pt x="1836" y="1635"/>
                  </a:lnTo>
                  <a:cubicBezTo>
                    <a:pt x="2303" y="1635"/>
                    <a:pt x="2670" y="1268"/>
                    <a:pt x="2670" y="835"/>
                  </a:cubicBezTo>
                  <a:lnTo>
                    <a:pt x="2670" y="801"/>
                  </a:lnTo>
                  <a:cubicBezTo>
                    <a:pt x="2670" y="768"/>
                    <a:pt x="2670" y="735"/>
                    <a:pt x="2670" y="701"/>
                  </a:cubicBezTo>
                  <a:lnTo>
                    <a:pt x="2303" y="701"/>
                  </a:lnTo>
                  <a:cubicBezTo>
                    <a:pt x="2303" y="735"/>
                    <a:pt x="2303" y="768"/>
                    <a:pt x="2303" y="801"/>
                  </a:cubicBezTo>
                  <a:lnTo>
                    <a:pt x="2303" y="835"/>
                  </a:lnTo>
                  <a:cubicBezTo>
                    <a:pt x="2303" y="1068"/>
                    <a:pt x="2102" y="1268"/>
                    <a:pt x="1869" y="1268"/>
                  </a:cubicBezTo>
                  <a:lnTo>
                    <a:pt x="835" y="1268"/>
                  </a:lnTo>
                  <a:cubicBezTo>
                    <a:pt x="568" y="1268"/>
                    <a:pt x="368" y="1068"/>
                    <a:pt x="368" y="835"/>
                  </a:cubicBezTo>
                  <a:lnTo>
                    <a:pt x="368" y="801"/>
                  </a:lnTo>
                  <a:cubicBezTo>
                    <a:pt x="368" y="568"/>
                    <a:pt x="568" y="368"/>
                    <a:pt x="835" y="368"/>
                  </a:cubicBezTo>
                  <a:lnTo>
                    <a:pt x="1302" y="368"/>
                  </a:lnTo>
                  <a:cubicBezTo>
                    <a:pt x="1335" y="234"/>
                    <a:pt x="1435" y="101"/>
                    <a:pt x="1535" y="1"/>
                  </a:cubicBezTo>
                  <a:close/>
                  <a:moveTo>
                    <a:pt x="2336" y="1"/>
                  </a:moveTo>
                  <a:cubicBezTo>
                    <a:pt x="1902" y="1"/>
                    <a:pt x="1535" y="368"/>
                    <a:pt x="1535" y="801"/>
                  </a:cubicBezTo>
                  <a:lnTo>
                    <a:pt x="1535" y="835"/>
                  </a:lnTo>
                  <a:cubicBezTo>
                    <a:pt x="1535" y="868"/>
                    <a:pt x="1535" y="902"/>
                    <a:pt x="1535" y="935"/>
                  </a:cubicBezTo>
                  <a:lnTo>
                    <a:pt x="1902" y="935"/>
                  </a:lnTo>
                  <a:cubicBezTo>
                    <a:pt x="1902" y="902"/>
                    <a:pt x="1902" y="868"/>
                    <a:pt x="1902" y="835"/>
                  </a:cubicBezTo>
                  <a:lnTo>
                    <a:pt x="1902" y="801"/>
                  </a:lnTo>
                  <a:cubicBezTo>
                    <a:pt x="1902" y="568"/>
                    <a:pt x="2102" y="368"/>
                    <a:pt x="2336" y="368"/>
                  </a:cubicBezTo>
                  <a:lnTo>
                    <a:pt x="3370" y="368"/>
                  </a:lnTo>
                  <a:cubicBezTo>
                    <a:pt x="3637" y="368"/>
                    <a:pt x="3837" y="568"/>
                    <a:pt x="3837" y="801"/>
                  </a:cubicBezTo>
                  <a:lnTo>
                    <a:pt x="3837" y="835"/>
                  </a:lnTo>
                  <a:cubicBezTo>
                    <a:pt x="3837" y="1068"/>
                    <a:pt x="3637" y="1268"/>
                    <a:pt x="3370" y="1268"/>
                  </a:cubicBezTo>
                  <a:lnTo>
                    <a:pt x="2903" y="1268"/>
                  </a:lnTo>
                  <a:cubicBezTo>
                    <a:pt x="2870" y="1402"/>
                    <a:pt x="2770" y="1535"/>
                    <a:pt x="2670" y="1635"/>
                  </a:cubicBezTo>
                  <a:lnTo>
                    <a:pt x="3370" y="1635"/>
                  </a:lnTo>
                  <a:cubicBezTo>
                    <a:pt x="3837" y="1635"/>
                    <a:pt x="4204" y="1268"/>
                    <a:pt x="4204" y="835"/>
                  </a:cubicBezTo>
                  <a:lnTo>
                    <a:pt x="4204" y="801"/>
                  </a:lnTo>
                  <a:cubicBezTo>
                    <a:pt x="4204" y="368"/>
                    <a:pt x="3837" y="1"/>
                    <a:pt x="3370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7616600" y="4316700"/>
              <a:ext cx="113425" cy="112600"/>
            </a:xfrm>
            <a:custGeom>
              <a:rect b="b" l="l" r="r" t="t"/>
              <a:pathLst>
                <a:path extrusionOk="0" h="4504" w="4537">
                  <a:moveTo>
                    <a:pt x="2202" y="835"/>
                  </a:moveTo>
                  <a:lnTo>
                    <a:pt x="2102" y="2836"/>
                  </a:lnTo>
                  <a:cubicBezTo>
                    <a:pt x="2035" y="2836"/>
                    <a:pt x="2002" y="2903"/>
                    <a:pt x="2002" y="2970"/>
                  </a:cubicBezTo>
                  <a:lnTo>
                    <a:pt x="2002" y="3237"/>
                  </a:lnTo>
                  <a:cubicBezTo>
                    <a:pt x="2002" y="3337"/>
                    <a:pt x="2035" y="3403"/>
                    <a:pt x="2135" y="3403"/>
                  </a:cubicBezTo>
                  <a:lnTo>
                    <a:pt x="2402" y="3403"/>
                  </a:lnTo>
                  <a:cubicBezTo>
                    <a:pt x="2502" y="3403"/>
                    <a:pt x="2536" y="3337"/>
                    <a:pt x="2536" y="3237"/>
                  </a:cubicBezTo>
                  <a:lnTo>
                    <a:pt x="2536" y="2970"/>
                  </a:lnTo>
                  <a:cubicBezTo>
                    <a:pt x="2536" y="2903"/>
                    <a:pt x="2502" y="2836"/>
                    <a:pt x="2436" y="2836"/>
                  </a:cubicBezTo>
                  <a:lnTo>
                    <a:pt x="2335" y="835"/>
                  </a:lnTo>
                  <a:close/>
                  <a:moveTo>
                    <a:pt x="2269" y="568"/>
                  </a:moveTo>
                  <a:cubicBezTo>
                    <a:pt x="2736" y="568"/>
                    <a:pt x="3136" y="735"/>
                    <a:pt x="3470" y="1068"/>
                  </a:cubicBezTo>
                  <a:cubicBezTo>
                    <a:pt x="3736" y="1335"/>
                    <a:pt x="3903" y="1669"/>
                    <a:pt x="3937" y="2036"/>
                  </a:cubicBezTo>
                  <a:cubicBezTo>
                    <a:pt x="3470" y="2236"/>
                    <a:pt x="3103" y="2703"/>
                    <a:pt x="3103" y="3237"/>
                  </a:cubicBezTo>
                  <a:cubicBezTo>
                    <a:pt x="3103" y="3403"/>
                    <a:pt x="3136" y="3537"/>
                    <a:pt x="3203" y="3670"/>
                  </a:cubicBezTo>
                  <a:cubicBezTo>
                    <a:pt x="2903" y="3870"/>
                    <a:pt x="2602" y="3937"/>
                    <a:pt x="2269" y="3937"/>
                  </a:cubicBezTo>
                  <a:cubicBezTo>
                    <a:pt x="1935" y="3937"/>
                    <a:pt x="1602" y="3870"/>
                    <a:pt x="1335" y="3670"/>
                  </a:cubicBezTo>
                  <a:cubicBezTo>
                    <a:pt x="1401" y="3537"/>
                    <a:pt x="1435" y="3403"/>
                    <a:pt x="1435" y="3237"/>
                  </a:cubicBezTo>
                  <a:cubicBezTo>
                    <a:pt x="1435" y="2703"/>
                    <a:pt x="1068" y="2236"/>
                    <a:pt x="601" y="2036"/>
                  </a:cubicBezTo>
                  <a:cubicBezTo>
                    <a:pt x="634" y="1669"/>
                    <a:pt x="801" y="1335"/>
                    <a:pt x="1068" y="1068"/>
                  </a:cubicBezTo>
                  <a:cubicBezTo>
                    <a:pt x="1401" y="735"/>
                    <a:pt x="1802" y="568"/>
                    <a:pt x="2269" y="568"/>
                  </a:cubicBezTo>
                  <a:close/>
                  <a:moveTo>
                    <a:pt x="2269" y="1"/>
                  </a:moveTo>
                  <a:cubicBezTo>
                    <a:pt x="1035" y="1"/>
                    <a:pt x="0" y="1002"/>
                    <a:pt x="0" y="2269"/>
                  </a:cubicBezTo>
                  <a:cubicBezTo>
                    <a:pt x="0" y="3503"/>
                    <a:pt x="1035" y="4504"/>
                    <a:pt x="2269" y="4504"/>
                  </a:cubicBezTo>
                  <a:cubicBezTo>
                    <a:pt x="3503" y="4504"/>
                    <a:pt x="4537" y="3503"/>
                    <a:pt x="4537" y="2269"/>
                  </a:cubicBezTo>
                  <a:cubicBezTo>
                    <a:pt x="4537" y="1002"/>
                    <a:pt x="3503" y="1"/>
                    <a:pt x="226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7600750" y="4441800"/>
              <a:ext cx="100100" cy="79250"/>
            </a:xfrm>
            <a:custGeom>
              <a:rect b="b" l="l" r="r" t="t"/>
              <a:pathLst>
                <a:path extrusionOk="0" h="3170" w="4004">
                  <a:moveTo>
                    <a:pt x="3236" y="401"/>
                  </a:moveTo>
                  <a:lnTo>
                    <a:pt x="3570" y="768"/>
                  </a:lnTo>
                  <a:lnTo>
                    <a:pt x="1535" y="2736"/>
                  </a:lnTo>
                  <a:lnTo>
                    <a:pt x="401" y="1635"/>
                  </a:lnTo>
                  <a:lnTo>
                    <a:pt x="768" y="1301"/>
                  </a:lnTo>
                  <a:lnTo>
                    <a:pt x="1535" y="2069"/>
                  </a:lnTo>
                  <a:lnTo>
                    <a:pt x="3236" y="401"/>
                  </a:lnTo>
                  <a:close/>
                  <a:moveTo>
                    <a:pt x="3236" y="0"/>
                  </a:moveTo>
                  <a:lnTo>
                    <a:pt x="1535" y="1635"/>
                  </a:lnTo>
                  <a:lnTo>
                    <a:pt x="768" y="868"/>
                  </a:lnTo>
                  <a:lnTo>
                    <a:pt x="1" y="1635"/>
                  </a:lnTo>
                  <a:lnTo>
                    <a:pt x="1535" y="3169"/>
                  </a:lnTo>
                  <a:lnTo>
                    <a:pt x="4004" y="768"/>
                  </a:lnTo>
                  <a:lnTo>
                    <a:pt x="3236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7432300" y="4598575"/>
              <a:ext cx="117600" cy="156800"/>
            </a:xfrm>
            <a:custGeom>
              <a:rect b="b" l="l" r="r" t="t"/>
              <a:pathLst>
                <a:path extrusionOk="0" h="6272" w="4704">
                  <a:moveTo>
                    <a:pt x="2736" y="368"/>
                  </a:moveTo>
                  <a:lnTo>
                    <a:pt x="2736" y="768"/>
                  </a:lnTo>
                  <a:lnTo>
                    <a:pt x="1935" y="768"/>
                  </a:lnTo>
                  <a:lnTo>
                    <a:pt x="1935" y="368"/>
                  </a:lnTo>
                  <a:close/>
                  <a:moveTo>
                    <a:pt x="1935" y="1"/>
                  </a:moveTo>
                  <a:cubicBezTo>
                    <a:pt x="1735" y="1"/>
                    <a:pt x="1568" y="167"/>
                    <a:pt x="1568" y="368"/>
                  </a:cubicBezTo>
                  <a:lnTo>
                    <a:pt x="1568" y="768"/>
                  </a:lnTo>
                  <a:lnTo>
                    <a:pt x="768" y="768"/>
                  </a:lnTo>
                  <a:lnTo>
                    <a:pt x="768" y="1568"/>
                  </a:lnTo>
                  <a:lnTo>
                    <a:pt x="3903" y="1568"/>
                  </a:lnTo>
                  <a:lnTo>
                    <a:pt x="3903" y="768"/>
                  </a:lnTo>
                  <a:lnTo>
                    <a:pt x="3136" y="768"/>
                  </a:lnTo>
                  <a:lnTo>
                    <a:pt x="3136" y="368"/>
                  </a:lnTo>
                  <a:cubicBezTo>
                    <a:pt x="3136" y="167"/>
                    <a:pt x="2936" y="1"/>
                    <a:pt x="2736" y="1"/>
                  </a:cubicBezTo>
                  <a:close/>
                  <a:moveTo>
                    <a:pt x="4304" y="4704"/>
                  </a:moveTo>
                  <a:lnTo>
                    <a:pt x="3136" y="5871"/>
                  </a:lnTo>
                  <a:lnTo>
                    <a:pt x="3136" y="4704"/>
                  </a:lnTo>
                  <a:close/>
                  <a:moveTo>
                    <a:pt x="201" y="768"/>
                  </a:moveTo>
                  <a:cubicBezTo>
                    <a:pt x="67" y="768"/>
                    <a:pt x="1" y="868"/>
                    <a:pt x="1" y="968"/>
                  </a:cubicBezTo>
                  <a:lnTo>
                    <a:pt x="1" y="6072"/>
                  </a:lnTo>
                  <a:cubicBezTo>
                    <a:pt x="1" y="6172"/>
                    <a:pt x="67" y="6272"/>
                    <a:pt x="201" y="6272"/>
                  </a:cubicBezTo>
                  <a:lnTo>
                    <a:pt x="3270" y="6272"/>
                  </a:lnTo>
                  <a:lnTo>
                    <a:pt x="4704" y="4837"/>
                  </a:lnTo>
                  <a:lnTo>
                    <a:pt x="4704" y="968"/>
                  </a:lnTo>
                  <a:cubicBezTo>
                    <a:pt x="4704" y="868"/>
                    <a:pt x="4604" y="768"/>
                    <a:pt x="4504" y="768"/>
                  </a:cubicBezTo>
                  <a:lnTo>
                    <a:pt x="4103" y="768"/>
                  </a:lnTo>
                  <a:lnTo>
                    <a:pt x="4103" y="1168"/>
                  </a:lnTo>
                  <a:lnTo>
                    <a:pt x="4304" y="1168"/>
                  </a:lnTo>
                  <a:lnTo>
                    <a:pt x="4304" y="4304"/>
                  </a:lnTo>
                  <a:lnTo>
                    <a:pt x="2736" y="4304"/>
                  </a:lnTo>
                  <a:lnTo>
                    <a:pt x="2736" y="5871"/>
                  </a:lnTo>
                  <a:lnTo>
                    <a:pt x="367" y="5871"/>
                  </a:lnTo>
                  <a:lnTo>
                    <a:pt x="367" y="1168"/>
                  </a:lnTo>
                  <a:lnTo>
                    <a:pt x="568" y="1168"/>
                  </a:lnTo>
                  <a:lnTo>
                    <a:pt x="568" y="768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7002000" y="4783700"/>
              <a:ext cx="401125" cy="226025"/>
            </a:xfrm>
            <a:custGeom>
              <a:rect b="b" l="l" r="r" t="t"/>
              <a:pathLst>
                <a:path extrusionOk="0" h="9041" w="16045">
                  <a:moveTo>
                    <a:pt x="10241" y="1"/>
                  </a:moveTo>
                  <a:cubicBezTo>
                    <a:pt x="9040" y="1"/>
                    <a:pt x="7973" y="535"/>
                    <a:pt x="7305" y="1402"/>
                  </a:cubicBezTo>
                  <a:cubicBezTo>
                    <a:pt x="6905" y="935"/>
                    <a:pt x="6305" y="601"/>
                    <a:pt x="5638" y="601"/>
                  </a:cubicBezTo>
                  <a:cubicBezTo>
                    <a:pt x="4470" y="601"/>
                    <a:pt x="3536" y="1535"/>
                    <a:pt x="3536" y="2703"/>
                  </a:cubicBezTo>
                  <a:cubicBezTo>
                    <a:pt x="3536" y="2803"/>
                    <a:pt x="3569" y="2903"/>
                    <a:pt x="3569" y="3003"/>
                  </a:cubicBezTo>
                  <a:cubicBezTo>
                    <a:pt x="3403" y="2970"/>
                    <a:pt x="3202" y="2936"/>
                    <a:pt x="3036" y="2936"/>
                  </a:cubicBezTo>
                  <a:cubicBezTo>
                    <a:pt x="1334" y="2936"/>
                    <a:pt x="0" y="4304"/>
                    <a:pt x="0" y="5972"/>
                  </a:cubicBezTo>
                  <a:cubicBezTo>
                    <a:pt x="0" y="7673"/>
                    <a:pt x="1334" y="9041"/>
                    <a:pt x="3036" y="9041"/>
                  </a:cubicBezTo>
                  <a:lnTo>
                    <a:pt x="13310" y="9041"/>
                  </a:lnTo>
                  <a:cubicBezTo>
                    <a:pt x="14844" y="9041"/>
                    <a:pt x="16045" y="7806"/>
                    <a:pt x="16045" y="6305"/>
                  </a:cubicBezTo>
                  <a:cubicBezTo>
                    <a:pt x="16045" y="5004"/>
                    <a:pt x="15178" y="3937"/>
                    <a:pt x="13977" y="3637"/>
                  </a:cubicBezTo>
                  <a:cubicBezTo>
                    <a:pt x="13910" y="1602"/>
                    <a:pt x="12276" y="1"/>
                    <a:pt x="10241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7427300" y="4196900"/>
              <a:ext cx="193500" cy="204900"/>
            </a:xfrm>
            <a:custGeom>
              <a:rect b="b" l="l" r="r" t="t"/>
              <a:pathLst>
                <a:path extrusionOk="0" h="8196" w="7740">
                  <a:moveTo>
                    <a:pt x="2570" y="0"/>
                  </a:moveTo>
                  <a:cubicBezTo>
                    <a:pt x="2358" y="0"/>
                    <a:pt x="2142" y="40"/>
                    <a:pt x="1935" y="123"/>
                  </a:cubicBezTo>
                  <a:cubicBezTo>
                    <a:pt x="1135" y="490"/>
                    <a:pt x="768" y="1457"/>
                    <a:pt x="1135" y="2291"/>
                  </a:cubicBezTo>
                  <a:cubicBezTo>
                    <a:pt x="1301" y="2725"/>
                    <a:pt x="1668" y="3058"/>
                    <a:pt x="2069" y="3192"/>
                  </a:cubicBezTo>
                  <a:cubicBezTo>
                    <a:pt x="2402" y="3325"/>
                    <a:pt x="2936" y="3659"/>
                    <a:pt x="3203" y="4026"/>
                  </a:cubicBezTo>
                  <a:cubicBezTo>
                    <a:pt x="2936" y="3992"/>
                    <a:pt x="2669" y="3926"/>
                    <a:pt x="2502" y="3859"/>
                  </a:cubicBezTo>
                  <a:cubicBezTo>
                    <a:pt x="2293" y="3772"/>
                    <a:pt x="2066" y="3721"/>
                    <a:pt x="1834" y="3721"/>
                  </a:cubicBezTo>
                  <a:cubicBezTo>
                    <a:pt x="1623" y="3721"/>
                    <a:pt x="1408" y="3763"/>
                    <a:pt x="1201" y="3859"/>
                  </a:cubicBezTo>
                  <a:cubicBezTo>
                    <a:pt x="367" y="4226"/>
                    <a:pt x="0" y="5193"/>
                    <a:pt x="367" y="6027"/>
                  </a:cubicBezTo>
                  <a:cubicBezTo>
                    <a:pt x="641" y="6650"/>
                    <a:pt x="1250" y="7031"/>
                    <a:pt x="1889" y="7031"/>
                  </a:cubicBezTo>
                  <a:cubicBezTo>
                    <a:pt x="2105" y="7031"/>
                    <a:pt x="2324" y="6987"/>
                    <a:pt x="2536" y="6894"/>
                  </a:cubicBezTo>
                  <a:cubicBezTo>
                    <a:pt x="2969" y="6728"/>
                    <a:pt x="3269" y="6361"/>
                    <a:pt x="3403" y="5960"/>
                  </a:cubicBezTo>
                  <a:cubicBezTo>
                    <a:pt x="3470" y="5760"/>
                    <a:pt x="3636" y="5527"/>
                    <a:pt x="3803" y="5260"/>
                  </a:cubicBezTo>
                  <a:lnTo>
                    <a:pt x="3803" y="5260"/>
                  </a:lnTo>
                  <a:cubicBezTo>
                    <a:pt x="4237" y="6361"/>
                    <a:pt x="4070" y="7361"/>
                    <a:pt x="3703" y="7895"/>
                  </a:cubicBezTo>
                  <a:lnTo>
                    <a:pt x="3803" y="8195"/>
                  </a:lnTo>
                  <a:lnTo>
                    <a:pt x="5204" y="7562"/>
                  </a:lnTo>
                  <a:lnTo>
                    <a:pt x="6605" y="6961"/>
                  </a:lnTo>
                  <a:lnTo>
                    <a:pt x="6472" y="6694"/>
                  </a:lnTo>
                  <a:cubicBezTo>
                    <a:pt x="5805" y="6594"/>
                    <a:pt x="4971" y="6027"/>
                    <a:pt x="4470" y="4960"/>
                  </a:cubicBezTo>
                  <a:lnTo>
                    <a:pt x="4470" y="4960"/>
                  </a:lnTo>
                  <a:cubicBezTo>
                    <a:pt x="4770" y="4993"/>
                    <a:pt x="5037" y="5060"/>
                    <a:pt x="5237" y="5160"/>
                  </a:cubicBezTo>
                  <a:cubicBezTo>
                    <a:pt x="5438" y="5243"/>
                    <a:pt x="5654" y="5285"/>
                    <a:pt x="5871" y="5285"/>
                  </a:cubicBezTo>
                  <a:cubicBezTo>
                    <a:pt x="6088" y="5285"/>
                    <a:pt x="6305" y="5243"/>
                    <a:pt x="6505" y="5160"/>
                  </a:cubicBezTo>
                  <a:cubicBezTo>
                    <a:pt x="7339" y="4793"/>
                    <a:pt x="7739" y="3826"/>
                    <a:pt x="7372" y="2958"/>
                  </a:cubicBezTo>
                  <a:cubicBezTo>
                    <a:pt x="7073" y="2335"/>
                    <a:pt x="6458" y="1954"/>
                    <a:pt x="5818" y="1954"/>
                  </a:cubicBezTo>
                  <a:cubicBezTo>
                    <a:pt x="5601" y="1954"/>
                    <a:pt x="5382" y="1998"/>
                    <a:pt x="5171" y="2091"/>
                  </a:cubicBezTo>
                  <a:cubicBezTo>
                    <a:pt x="4770" y="2291"/>
                    <a:pt x="4437" y="2625"/>
                    <a:pt x="4303" y="3058"/>
                  </a:cubicBezTo>
                  <a:cubicBezTo>
                    <a:pt x="4237" y="3225"/>
                    <a:pt x="4103" y="3459"/>
                    <a:pt x="3937" y="3692"/>
                  </a:cubicBezTo>
                  <a:cubicBezTo>
                    <a:pt x="3870" y="3258"/>
                    <a:pt x="3970" y="2625"/>
                    <a:pt x="4103" y="2291"/>
                  </a:cubicBezTo>
                  <a:cubicBezTo>
                    <a:pt x="4270" y="1891"/>
                    <a:pt x="4270" y="1424"/>
                    <a:pt x="4103" y="990"/>
                  </a:cubicBezTo>
                  <a:cubicBezTo>
                    <a:pt x="3827" y="363"/>
                    <a:pt x="3213" y="0"/>
                    <a:pt x="2570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7313050" y="4694475"/>
              <a:ext cx="98425" cy="102600"/>
            </a:xfrm>
            <a:custGeom>
              <a:rect b="b" l="l" r="r" t="t"/>
              <a:pathLst>
                <a:path extrusionOk="0" h="4104" w="3937">
                  <a:moveTo>
                    <a:pt x="1969" y="1235"/>
                  </a:moveTo>
                  <a:cubicBezTo>
                    <a:pt x="2402" y="1235"/>
                    <a:pt x="2769" y="1602"/>
                    <a:pt x="2769" y="2069"/>
                  </a:cubicBezTo>
                  <a:cubicBezTo>
                    <a:pt x="2769" y="2502"/>
                    <a:pt x="2402" y="2903"/>
                    <a:pt x="1969" y="2903"/>
                  </a:cubicBezTo>
                  <a:cubicBezTo>
                    <a:pt x="1502" y="2903"/>
                    <a:pt x="1135" y="2502"/>
                    <a:pt x="1135" y="2069"/>
                  </a:cubicBezTo>
                  <a:cubicBezTo>
                    <a:pt x="1135" y="1602"/>
                    <a:pt x="1502" y="1235"/>
                    <a:pt x="1969" y="1235"/>
                  </a:cubicBezTo>
                  <a:close/>
                  <a:moveTo>
                    <a:pt x="1568" y="1"/>
                  </a:moveTo>
                  <a:cubicBezTo>
                    <a:pt x="1568" y="167"/>
                    <a:pt x="1535" y="268"/>
                    <a:pt x="1468" y="401"/>
                  </a:cubicBezTo>
                  <a:cubicBezTo>
                    <a:pt x="1308" y="652"/>
                    <a:pt x="1039" y="794"/>
                    <a:pt x="767" y="794"/>
                  </a:cubicBezTo>
                  <a:cubicBezTo>
                    <a:pt x="642" y="794"/>
                    <a:pt x="516" y="764"/>
                    <a:pt x="401" y="701"/>
                  </a:cubicBezTo>
                  <a:lnTo>
                    <a:pt x="0" y="1402"/>
                  </a:lnTo>
                  <a:cubicBezTo>
                    <a:pt x="101" y="1468"/>
                    <a:pt x="201" y="1535"/>
                    <a:pt x="267" y="1669"/>
                  </a:cubicBezTo>
                  <a:cubicBezTo>
                    <a:pt x="501" y="2035"/>
                    <a:pt x="367" y="2502"/>
                    <a:pt x="0" y="2736"/>
                  </a:cubicBezTo>
                  <a:lnTo>
                    <a:pt x="401" y="3436"/>
                  </a:lnTo>
                  <a:cubicBezTo>
                    <a:pt x="501" y="3370"/>
                    <a:pt x="634" y="3336"/>
                    <a:pt x="768" y="3336"/>
                  </a:cubicBezTo>
                  <a:cubicBezTo>
                    <a:pt x="1201" y="3336"/>
                    <a:pt x="1568" y="3670"/>
                    <a:pt x="1568" y="4104"/>
                  </a:cubicBezTo>
                  <a:lnTo>
                    <a:pt x="2369" y="4104"/>
                  </a:lnTo>
                  <a:cubicBezTo>
                    <a:pt x="2369" y="3970"/>
                    <a:pt x="2402" y="3837"/>
                    <a:pt x="2469" y="3703"/>
                  </a:cubicBezTo>
                  <a:cubicBezTo>
                    <a:pt x="2601" y="3461"/>
                    <a:pt x="2849" y="3335"/>
                    <a:pt x="3118" y="3335"/>
                  </a:cubicBezTo>
                  <a:cubicBezTo>
                    <a:pt x="3257" y="3335"/>
                    <a:pt x="3400" y="3368"/>
                    <a:pt x="3536" y="3436"/>
                  </a:cubicBezTo>
                  <a:lnTo>
                    <a:pt x="3937" y="2736"/>
                  </a:lnTo>
                  <a:cubicBezTo>
                    <a:pt x="3803" y="2669"/>
                    <a:pt x="3703" y="2569"/>
                    <a:pt x="3636" y="2469"/>
                  </a:cubicBezTo>
                  <a:cubicBezTo>
                    <a:pt x="3436" y="2069"/>
                    <a:pt x="3570" y="1602"/>
                    <a:pt x="3937" y="1402"/>
                  </a:cubicBezTo>
                  <a:lnTo>
                    <a:pt x="3536" y="701"/>
                  </a:lnTo>
                  <a:cubicBezTo>
                    <a:pt x="3403" y="768"/>
                    <a:pt x="3269" y="801"/>
                    <a:pt x="3136" y="801"/>
                  </a:cubicBezTo>
                  <a:cubicBezTo>
                    <a:pt x="2702" y="801"/>
                    <a:pt x="2369" y="434"/>
                    <a:pt x="236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396450" y="4429300"/>
              <a:ext cx="148450" cy="146775"/>
            </a:xfrm>
            <a:custGeom>
              <a:rect b="b" l="l" r="r" t="t"/>
              <a:pathLst>
                <a:path extrusionOk="0" h="5871" w="5938">
                  <a:moveTo>
                    <a:pt x="5204" y="0"/>
                  </a:moveTo>
                  <a:lnTo>
                    <a:pt x="2068" y="1268"/>
                  </a:lnTo>
                  <a:lnTo>
                    <a:pt x="1101" y="300"/>
                  </a:lnTo>
                  <a:cubicBezTo>
                    <a:pt x="916" y="115"/>
                    <a:pt x="693" y="19"/>
                    <a:pt x="503" y="19"/>
                  </a:cubicBezTo>
                  <a:cubicBezTo>
                    <a:pt x="384" y="19"/>
                    <a:pt x="277" y="57"/>
                    <a:pt x="200" y="134"/>
                  </a:cubicBezTo>
                  <a:cubicBezTo>
                    <a:pt x="0" y="334"/>
                    <a:pt x="67" y="734"/>
                    <a:pt x="367" y="1034"/>
                  </a:cubicBezTo>
                  <a:lnTo>
                    <a:pt x="1334" y="2002"/>
                  </a:lnTo>
                  <a:lnTo>
                    <a:pt x="67" y="5137"/>
                  </a:lnTo>
                  <a:lnTo>
                    <a:pt x="801" y="5871"/>
                  </a:lnTo>
                  <a:lnTo>
                    <a:pt x="2702" y="3369"/>
                  </a:lnTo>
                  <a:lnTo>
                    <a:pt x="3736" y="4403"/>
                  </a:lnTo>
                  <a:lnTo>
                    <a:pt x="3736" y="5871"/>
                  </a:lnTo>
                  <a:lnTo>
                    <a:pt x="4470" y="5871"/>
                  </a:lnTo>
                  <a:lnTo>
                    <a:pt x="4837" y="4770"/>
                  </a:lnTo>
                  <a:lnTo>
                    <a:pt x="5938" y="4403"/>
                  </a:lnTo>
                  <a:lnTo>
                    <a:pt x="5938" y="3669"/>
                  </a:lnTo>
                  <a:lnTo>
                    <a:pt x="4470" y="3669"/>
                  </a:lnTo>
                  <a:lnTo>
                    <a:pt x="3436" y="2635"/>
                  </a:lnTo>
                  <a:lnTo>
                    <a:pt x="5938" y="767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578250" y="4524675"/>
              <a:ext cx="50875" cy="92525"/>
            </a:xfrm>
            <a:custGeom>
              <a:rect b="b" l="l" r="r" t="t"/>
              <a:pathLst>
                <a:path extrusionOk="0" h="3701" w="2035">
                  <a:moveTo>
                    <a:pt x="836" y="0"/>
                  </a:moveTo>
                  <a:cubicBezTo>
                    <a:pt x="781" y="0"/>
                    <a:pt x="724" y="7"/>
                    <a:pt x="667" y="21"/>
                  </a:cubicBezTo>
                  <a:cubicBezTo>
                    <a:pt x="267" y="88"/>
                    <a:pt x="0" y="488"/>
                    <a:pt x="67" y="888"/>
                  </a:cubicBezTo>
                  <a:lnTo>
                    <a:pt x="267" y="1789"/>
                  </a:lnTo>
                  <a:cubicBezTo>
                    <a:pt x="326" y="2144"/>
                    <a:pt x="621" y="2367"/>
                    <a:pt x="966" y="2367"/>
                  </a:cubicBezTo>
                  <a:cubicBezTo>
                    <a:pt x="1010" y="2367"/>
                    <a:pt x="1055" y="2364"/>
                    <a:pt x="1101" y="2356"/>
                  </a:cubicBezTo>
                  <a:lnTo>
                    <a:pt x="1134" y="2356"/>
                  </a:lnTo>
                  <a:cubicBezTo>
                    <a:pt x="1168" y="2356"/>
                    <a:pt x="1201" y="2323"/>
                    <a:pt x="1234" y="2323"/>
                  </a:cubicBezTo>
                  <a:lnTo>
                    <a:pt x="1168" y="1989"/>
                  </a:lnTo>
                  <a:cubicBezTo>
                    <a:pt x="1134" y="2023"/>
                    <a:pt x="1101" y="2023"/>
                    <a:pt x="1067" y="2023"/>
                  </a:cubicBezTo>
                  <a:lnTo>
                    <a:pt x="1034" y="2023"/>
                  </a:lnTo>
                  <a:cubicBezTo>
                    <a:pt x="1013" y="2026"/>
                    <a:pt x="993" y="2028"/>
                    <a:pt x="972" y="2028"/>
                  </a:cubicBezTo>
                  <a:cubicBezTo>
                    <a:pt x="794" y="2028"/>
                    <a:pt x="627" y="1902"/>
                    <a:pt x="567" y="1722"/>
                  </a:cubicBezTo>
                  <a:lnTo>
                    <a:pt x="400" y="822"/>
                  </a:lnTo>
                  <a:cubicBezTo>
                    <a:pt x="367" y="588"/>
                    <a:pt x="500" y="388"/>
                    <a:pt x="734" y="355"/>
                  </a:cubicBezTo>
                  <a:cubicBezTo>
                    <a:pt x="764" y="345"/>
                    <a:pt x="796" y="340"/>
                    <a:pt x="827" y="340"/>
                  </a:cubicBezTo>
                  <a:cubicBezTo>
                    <a:pt x="1001" y="340"/>
                    <a:pt x="1173" y="485"/>
                    <a:pt x="1201" y="655"/>
                  </a:cubicBezTo>
                  <a:lnTo>
                    <a:pt x="1268" y="1055"/>
                  </a:lnTo>
                  <a:cubicBezTo>
                    <a:pt x="1401" y="1089"/>
                    <a:pt x="1534" y="1155"/>
                    <a:pt x="1635" y="1222"/>
                  </a:cubicBezTo>
                  <a:lnTo>
                    <a:pt x="1534" y="588"/>
                  </a:lnTo>
                  <a:cubicBezTo>
                    <a:pt x="1449" y="245"/>
                    <a:pt x="1167" y="0"/>
                    <a:pt x="836" y="0"/>
                  </a:cubicBezTo>
                  <a:close/>
                  <a:moveTo>
                    <a:pt x="1103" y="1334"/>
                  </a:moveTo>
                  <a:cubicBezTo>
                    <a:pt x="1048" y="1334"/>
                    <a:pt x="991" y="1341"/>
                    <a:pt x="934" y="1355"/>
                  </a:cubicBezTo>
                  <a:lnTo>
                    <a:pt x="901" y="1355"/>
                  </a:lnTo>
                  <a:cubicBezTo>
                    <a:pt x="867" y="1355"/>
                    <a:pt x="834" y="1355"/>
                    <a:pt x="834" y="1389"/>
                  </a:cubicBezTo>
                  <a:lnTo>
                    <a:pt x="901" y="1722"/>
                  </a:lnTo>
                  <a:cubicBezTo>
                    <a:pt x="901" y="1689"/>
                    <a:pt x="934" y="1689"/>
                    <a:pt x="967" y="1689"/>
                  </a:cubicBezTo>
                  <a:lnTo>
                    <a:pt x="1001" y="1656"/>
                  </a:lnTo>
                  <a:cubicBezTo>
                    <a:pt x="1021" y="1652"/>
                    <a:pt x="1042" y="1651"/>
                    <a:pt x="1063" y="1651"/>
                  </a:cubicBezTo>
                  <a:cubicBezTo>
                    <a:pt x="1246" y="1651"/>
                    <a:pt x="1438" y="1780"/>
                    <a:pt x="1468" y="1989"/>
                  </a:cubicBezTo>
                  <a:lnTo>
                    <a:pt x="1635" y="2890"/>
                  </a:lnTo>
                  <a:cubicBezTo>
                    <a:pt x="1668" y="3090"/>
                    <a:pt x="1534" y="3324"/>
                    <a:pt x="1334" y="3357"/>
                  </a:cubicBezTo>
                  <a:lnTo>
                    <a:pt x="1301" y="3357"/>
                  </a:lnTo>
                  <a:cubicBezTo>
                    <a:pt x="1280" y="3360"/>
                    <a:pt x="1260" y="3362"/>
                    <a:pt x="1239" y="3362"/>
                  </a:cubicBezTo>
                  <a:cubicBezTo>
                    <a:pt x="1061" y="3362"/>
                    <a:pt x="894" y="3236"/>
                    <a:pt x="834" y="3057"/>
                  </a:cubicBezTo>
                  <a:lnTo>
                    <a:pt x="767" y="2623"/>
                  </a:lnTo>
                  <a:cubicBezTo>
                    <a:pt x="634" y="2623"/>
                    <a:pt x="500" y="2556"/>
                    <a:pt x="400" y="2490"/>
                  </a:cubicBezTo>
                  <a:lnTo>
                    <a:pt x="400" y="2490"/>
                  </a:lnTo>
                  <a:lnTo>
                    <a:pt x="500" y="3123"/>
                  </a:lnTo>
                  <a:cubicBezTo>
                    <a:pt x="590" y="3452"/>
                    <a:pt x="894" y="3701"/>
                    <a:pt x="1244" y="3701"/>
                  </a:cubicBezTo>
                  <a:cubicBezTo>
                    <a:pt x="1285" y="3701"/>
                    <a:pt x="1326" y="3697"/>
                    <a:pt x="1368" y="3690"/>
                  </a:cubicBezTo>
                  <a:cubicBezTo>
                    <a:pt x="1768" y="3624"/>
                    <a:pt x="2035" y="3223"/>
                    <a:pt x="1968" y="2823"/>
                  </a:cubicBezTo>
                  <a:lnTo>
                    <a:pt x="1768" y="1923"/>
                  </a:lnTo>
                  <a:cubicBezTo>
                    <a:pt x="1711" y="1579"/>
                    <a:pt x="1433" y="1334"/>
                    <a:pt x="1103" y="1334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176275" y="4499350"/>
              <a:ext cx="194350" cy="194325"/>
            </a:xfrm>
            <a:custGeom>
              <a:rect b="b" l="l" r="r" t="t"/>
              <a:pathLst>
                <a:path extrusionOk="0" h="7773" w="7774">
                  <a:moveTo>
                    <a:pt x="7773" y="0"/>
                  </a:moveTo>
                  <a:lnTo>
                    <a:pt x="2403" y="1468"/>
                  </a:lnTo>
                  <a:lnTo>
                    <a:pt x="2403" y="2902"/>
                  </a:lnTo>
                  <a:lnTo>
                    <a:pt x="2403" y="5471"/>
                  </a:lnTo>
                  <a:cubicBezTo>
                    <a:pt x="2202" y="5404"/>
                    <a:pt x="1936" y="5337"/>
                    <a:pt x="1702" y="5337"/>
                  </a:cubicBezTo>
                  <a:cubicBezTo>
                    <a:pt x="735" y="5337"/>
                    <a:pt x="1" y="5904"/>
                    <a:pt x="1" y="6571"/>
                  </a:cubicBezTo>
                  <a:cubicBezTo>
                    <a:pt x="1" y="7239"/>
                    <a:pt x="735" y="7772"/>
                    <a:pt x="1702" y="7772"/>
                  </a:cubicBezTo>
                  <a:cubicBezTo>
                    <a:pt x="2636" y="7772"/>
                    <a:pt x="3403" y="7239"/>
                    <a:pt x="3403" y="6571"/>
                  </a:cubicBezTo>
                  <a:lnTo>
                    <a:pt x="3403" y="2936"/>
                  </a:lnTo>
                  <a:lnTo>
                    <a:pt x="6806" y="2002"/>
                  </a:lnTo>
                  <a:lnTo>
                    <a:pt x="6806" y="4503"/>
                  </a:lnTo>
                  <a:cubicBezTo>
                    <a:pt x="6572" y="4437"/>
                    <a:pt x="6339" y="4370"/>
                    <a:pt x="6072" y="4370"/>
                  </a:cubicBezTo>
                  <a:cubicBezTo>
                    <a:pt x="5138" y="4370"/>
                    <a:pt x="4371" y="4937"/>
                    <a:pt x="4371" y="5604"/>
                  </a:cubicBezTo>
                  <a:cubicBezTo>
                    <a:pt x="4371" y="6271"/>
                    <a:pt x="5138" y="6805"/>
                    <a:pt x="6072" y="6805"/>
                  </a:cubicBezTo>
                  <a:cubicBezTo>
                    <a:pt x="7006" y="6805"/>
                    <a:pt x="7773" y="6271"/>
                    <a:pt x="7773" y="5604"/>
                  </a:cubicBezTo>
                  <a:lnTo>
                    <a:pt x="7773" y="1468"/>
                  </a:lnTo>
                  <a:lnTo>
                    <a:pt x="7773" y="500"/>
                  </a:lnTo>
                  <a:lnTo>
                    <a:pt x="7773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7333900" y="4071525"/>
              <a:ext cx="136775" cy="192675"/>
            </a:xfrm>
            <a:custGeom>
              <a:rect b="b" l="l" r="r" t="t"/>
              <a:pathLst>
                <a:path extrusionOk="0" h="7707" w="5471">
                  <a:moveTo>
                    <a:pt x="5071" y="3503"/>
                  </a:moveTo>
                  <a:cubicBezTo>
                    <a:pt x="4871" y="3503"/>
                    <a:pt x="4704" y="3670"/>
                    <a:pt x="4704" y="3904"/>
                  </a:cubicBezTo>
                  <a:cubicBezTo>
                    <a:pt x="4670" y="4104"/>
                    <a:pt x="4871" y="4271"/>
                    <a:pt x="5071" y="4304"/>
                  </a:cubicBezTo>
                  <a:cubicBezTo>
                    <a:pt x="5304" y="4304"/>
                    <a:pt x="5471" y="4104"/>
                    <a:pt x="5471" y="3904"/>
                  </a:cubicBezTo>
                  <a:cubicBezTo>
                    <a:pt x="5471" y="3703"/>
                    <a:pt x="5304" y="3503"/>
                    <a:pt x="5071" y="3503"/>
                  </a:cubicBezTo>
                  <a:close/>
                  <a:moveTo>
                    <a:pt x="3836" y="2236"/>
                  </a:moveTo>
                  <a:cubicBezTo>
                    <a:pt x="3403" y="2636"/>
                    <a:pt x="3136" y="3236"/>
                    <a:pt x="3136" y="3870"/>
                  </a:cubicBezTo>
                  <a:cubicBezTo>
                    <a:pt x="3103" y="4504"/>
                    <a:pt x="3369" y="5104"/>
                    <a:pt x="3803" y="5538"/>
                  </a:cubicBezTo>
                  <a:lnTo>
                    <a:pt x="4337" y="5004"/>
                  </a:lnTo>
                  <a:cubicBezTo>
                    <a:pt x="4070" y="4704"/>
                    <a:pt x="3903" y="4304"/>
                    <a:pt x="3903" y="3870"/>
                  </a:cubicBezTo>
                  <a:cubicBezTo>
                    <a:pt x="3903" y="3437"/>
                    <a:pt x="4103" y="3070"/>
                    <a:pt x="4370" y="2769"/>
                  </a:cubicBezTo>
                  <a:lnTo>
                    <a:pt x="3836" y="2236"/>
                  </a:lnTo>
                  <a:close/>
                  <a:moveTo>
                    <a:pt x="2736" y="1102"/>
                  </a:moveTo>
                  <a:cubicBezTo>
                    <a:pt x="2002" y="1835"/>
                    <a:pt x="1568" y="2803"/>
                    <a:pt x="1568" y="3870"/>
                  </a:cubicBezTo>
                  <a:cubicBezTo>
                    <a:pt x="1568" y="4904"/>
                    <a:pt x="1935" y="5872"/>
                    <a:pt x="2669" y="6639"/>
                  </a:cubicBezTo>
                  <a:lnTo>
                    <a:pt x="3236" y="6072"/>
                  </a:lnTo>
                  <a:cubicBezTo>
                    <a:pt x="2636" y="5505"/>
                    <a:pt x="2335" y="4704"/>
                    <a:pt x="2335" y="3870"/>
                  </a:cubicBezTo>
                  <a:cubicBezTo>
                    <a:pt x="2369" y="3036"/>
                    <a:pt x="2702" y="2269"/>
                    <a:pt x="3303" y="1669"/>
                  </a:cubicBezTo>
                  <a:lnTo>
                    <a:pt x="2736" y="1102"/>
                  </a:lnTo>
                  <a:close/>
                  <a:moveTo>
                    <a:pt x="1668" y="1"/>
                  </a:moveTo>
                  <a:cubicBezTo>
                    <a:pt x="1135" y="501"/>
                    <a:pt x="734" y="1068"/>
                    <a:pt x="467" y="1702"/>
                  </a:cubicBezTo>
                  <a:cubicBezTo>
                    <a:pt x="167" y="2369"/>
                    <a:pt x="0" y="3103"/>
                    <a:pt x="0" y="3837"/>
                  </a:cubicBezTo>
                  <a:cubicBezTo>
                    <a:pt x="0" y="4571"/>
                    <a:pt x="134" y="5305"/>
                    <a:pt x="401" y="5972"/>
                  </a:cubicBezTo>
                  <a:cubicBezTo>
                    <a:pt x="668" y="6639"/>
                    <a:pt x="1068" y="7206"/>
                    <a:pt x="1568" y="7706"/>
                  </a:cubicBezTo>
                  <a:lnTo>
                    <a:pt x="2135" y="7173"/>
                  </a:lnTo>
                  <a:cubicBezTo>
                    <a:pt x="1235" y="6272"/>
                    <a:pt x="768" y="5104"/>
                    <a:pt x="801" y="3837"/>
                  </a:cubicBezTo>
                  <a:cubicBezTo>
                    <a:pt x="801" y="2603"/>
                    <a:pt x="1301" y="1435"/>
                    <a:pt x="2202" y="5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7283025" y="4279175"/>
              <a:ext cx="131775" cy="132625"/>
            </a:xfrm>
            <a:custGeom>
              <a:rect b="b" l="l" r="r" t="t"/>
              <a:pathLst>
                <a:path extrusionOk="0" h="5305" w="5271">
                  <a:moveTo>
                    <a:pt x="1001" y="468"/>
                  </a:moveTo>
                  <a:lnTo>
                    <a:pt x="1001" y="1002"/>
                  </a:lnTo>
                  <a:lnTo>
                    <a:pt x="468" y="1002"/>
                  </a:lnTo>
                  <a:lnTo>
                    <a:pt x="1001" y="468"/>
                  </a:lnTo>
                  <a:close/>
                  <a:moveTo>
                    <a:pt x="2969" y="1802"/>
                  </a:moveTo>
                  <a:lnTo>
                    <a:pt x="2969" y="2336"/>
                  </a:lnTo>
                  <a:lnTo>
                    <a:pt x="2436" y="2336"/>
                  </a:lnTo>
                  <a:lnTo>
                    <a:pt x="2969" y="1802"/>
                  </a:lnTo>
                  <a:close/>
                  <a:moveTo>
                    <a:pt x="1335" y="334"/>
                  </a:moveTo>
                  <a:lnTo>
                    <a:pt x="2969" y="368"/>
                  </a:lnTo>
                  <a:lnTo>
                    <a:pt x="2969" y="1335"/>
                  </a:lnTo>
                  <a:lnTo>
                    <a:pt x="1969" y="2302"/>
                  </a:lnTo>
                  <a:lnTo>
                    <a:pt x="1969" y="3637"/>
                  </a:lnTo>
                  <a:lnTo>
                    <a:pt x="334" y="3603"/>
                  </a:lnTo>
                  <a:lnTo>
                    <a:pt x="334" y="1302"/>
                  </a:lnTo>
                  <a:lnTo>
                    <a:pt x="1335" y="1335"/>
                  </a:lnTo>
                  <a:lnTo>
                    <a:pt x="1335" y="334"/>
                  </a:lnTo>
                  <a:close/>
                  <a:moveTo>
                    <a:pt x="4937" y="1669"/>
                  </a:moveTo>
                  <a:lnTo>
                    <a:pt x="4904" y="4971"/>
                  </a:lnTo>
                  <a:lnTo>
                    <a:pt x="2269" y="4938"/>
                  </a:lnTo>
                  <a:lnTo>
                    <a:pt x="2302" y="2636"/>
                  </a:lnTo>
                  <a:lnTo>
                    <a:pt x="3270" y="2636"/>
                  </a:lnTo>
                  <a:lnTo>
                    <a:pt x="3303" y="1669"/>
                  </a:lnTo>
                  <a:close/>
                  <a:moveTo>
                    <a:pt x="1001" y="1"/>
                  </a:moveTo>
                  <a:lnTo>
                    <a:pt x="1" y="968"/>
                  </a:lnTo>
                  <a:lnTo>
                    <a:pt x="1" y="3937"/>
                  </a:lnTo>
                  <a:lnTo>
                    <a:pt x="1969" y="3937"/>
                  </a:lnTo>
                  <a:lnTo>
                    <a:pt x="1935" y="5271"/>
                  </a:lnTo>
                  <a:lnTo>
                    <a:pt x="5238" y="5305"/>
                  </a:lnTo>
                  <a:lnTo>
                    <a:pt x="5271" y="1368"/>
                  </a:lnTo>
                  <a:lnTo>
                    <a:pt x="3303" y="1335"/>
                  </a:lnTo>
                  <a:lnTo>
                    <a:pt x="3303" y="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110400" y="5236425"/>
              <a:ext cx="216025" cy="180000"/>
            </a:xfrm>
            <a:custGeom>
              <a:rect b="b" l="l" r="r" t="t"/>
              <a:pathLst>
                <a:path extrusionOk="0" h="7200" w="8641">
                  <a:moveTo>
                    <a:pt x="6674" y="463"/>
                  </a:moveTo>
                  <a:cubicBezTo>
                    <a:pt x="6782" y="463"/>
                    <a:pt x="6878" y="528"/>
                    <a:pt x="6906" y="639"/>
                  </a:cubicBezTo>
                  <a:lnTo>
                    <a:pt x="7106" y="1306"/>
                  </a:lnTo>
                  <a:lnTo>
                    <a:pt x="768" y="3174"/>
                  </a:lnTo>
                  <a:lnTo>
                    <a:pt x="568" y="2473"/>
                  </a:lnTo>
                  <a:cubicBezTo>
                    <a:pt x="534" y="2373"/>
                    <a:pt x="601" y="2240"/>
                    <a:pt x="735" y="2206"/>
                  </a:cubicBezTo>
                  <a:lnTo>
                    <a:pt x="6605" y="472"/>
                  </a:lnTo>
                  <a:cubicBezTo>
                    <a:pt x="6628" y="466"/>
                    <a:pt x="6651" y="463"/>
                    <a:pt x="6674" y="463"/>
                  </a:cubicBezTo>
                  <a:close/>
                  <a:moveTo>
                    <a:pt x="4137" y="4608"/>
                  </a:moveTo>
                  <a:lnTo>
                    <a:pt x="3703" y="4775"/>
                  </a:lnTo>
                  <a:lnTo>
                    <a:pt x="3937" y="5676"/>
                  </a:lnTo>
                  <a:lnTo>
                    <a:pt x="4404" y="5542"/>
                  </a:lnTo>
                  <a:lnTo>
                    <a:pt x="4137" y="4608"/>
                  </a:lnTo>
                  <a:close/>
                  <a:moveTo>
                    <a:pt x="3236" y="4908"/>
                  </a:moveTo>
                  <a:lnTo>
                    <a:pt x="2769" y="5042"/>
                  </a:lnTo>
                  <a:lnTo>
                    <a:pt x="3036" y="5942"/>
                  </a:lnTo>
                  <a:lnTo>
                    <a:pt x="3503" y="5809"/>
                  </a:lnTo>
                  <a:lnTo>
                    <a:pt x="3236" y="4908"/>
                  </a:lnTo>
                  <a:close/>
                  <a:moveTo>
                    <a:pt x="2336" y="5142"/>
                  </a:moveTo>
                  <a:lnTo>
                    <a:pt x="1869" y="5275"/>
                  </a:lnTo>
                  <a:lnTo>
                    <a:pt x="2136" y="6209"/>
                  </a:lnTo>
                  <a:lnTo>
                    <a:pt x="2603" y="6043"/>
                  </a:lnTo>
                  <a:lnTo>
                    <a:pt x="2336" y="5142"/>
                  </a:lnTo>
                  <a:close/>
                  <a:moveTo>
                    <a:pt x="7473" y="2673"/>
                  </a:moveTo>
                  <a:lnTo>
                    <a:pt x="8073" y="4708"/>
                  </a:lnTo>
                  <a:cubicBezTo>
                    <a:pt x="8106" y="4808"/>
                    <a:pt x="8040" y="4942"/>
                    <a:pt x="7940" y="5008"/>
                  </a:cubicBezTo>
                  <a:lnTo>
                    <a:pt x="2035" y="6710"/>
                  </a:lnTo>
                  <a:cubicBezTo>
                    <a:pt x="2018" y="6715"/>
                    <a:pt x="2000" y="6718"/>
                    <a:pt x="1982" y="6718"/>
                  </a:cubicBezTo>
                  <a:cubicBezTo>
                    <a:pt x="1893" y="6718"/>
                    <a:pt x="1796" y="6653"/>
                    <a:pt x="1769" y="6543"/>
                  </a:cubicBezTo>
                  <a:lnTo>
                    <a:pt x="1168" y="4508"/>
                  </a:lnTo>
                  <a:lnTo>
                    <a:pt x="7473" y="2673"/>
                  </a:lnTo>
                  <a:close/>
                  <a:moveTo>
                    <a:pt x="6687" y="0"/>
                  </a:moveTo>
                  <a:cubicBezTo>
                    <a:pt x="6615" y="0"/>
                    <a:pt x="6543" y="12"/>
                    <a:pt x="6472" y="38"/>
                  </a:cubicBezTo>
                  <a:lnTo>
                    <a:pt x="601" y="1739"/>
                  </a:lnTo>
                  <a:cubicBezTo>
                    <a:pt x="234" y="1840"/>
                    <a:pt x="1" y="2240"/>
                    <a:pt x="101" y="2607"/>
                  </a:cubicBezTo>
                  <a:lnTo>
                    <a:pt x="1302" y="6676"/>
                  </a:lnTo>
                  <a:cubicBezTo>
                    <a:pt x="1386" y="6985"/>
                    <a:pt x="1683" y="7200"/>
                    <a:pt x="1994" y="7200"/>
                  </a:cubicBezTo>
                  <a:cubicBezTo>
                    <a:pt x="2052" y="7200"/>
                    <a:pt x="2111" y="7192"/>
                    <a:pt x="2169" y="7177"/>
                  </a:cubicBezTo>
                  <a:lnTo>
                    <a:pt x="8040" y="5442"/>
                  </a:lnTo>
                  <a:cubicBezTo>
                    <a:pt x="8440" y="5342"/>
                    <a:pt x="8640" y="4942"/>
                    <a:pt x="8540" y="4575"/>
                  </a:cubicBezTo>
                  <a:lnTo>
                    <a:pt x="7339" y="505"/>
                  </a:lnTo>
                  <a:cubicBezTo>
                    <a:pt x="7259" y="209"/>
                    <a:pt x="6983" y="0"/>
                    <a:pt x="6687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191300" y="3897250"/>
              <a:ext cx="192775" cy="202650"/>
            </a:xfrm>
            <a:custGeom>
              <a:rect b="b" l="l" r="r" t="t"/>
              <a:pathLst>
                <a:path extrusionOk="0" h="8106" w="7711">
                  <a:moveTo>
                    <a:pt x="3036" y="0"/>
                  </a:moveTo>
                  <a:lnTo>
                    <a:pt x="0" y="3036"/>
                  </a:lnTo>
                  <a:lnTo>
                    <a:pt x="3036" y="6071"/>
                  </a:lnTo>
                  <a:lnTo>
                    <a:pt x="3036" y="4070"/>
                  </a:lnTo>
                  <a:cubicBezTo>
                    <a:pt x="3083" y="4069"/>
                    <a:pt x="3129" y="4068"/>
                    <a:pt x="3175" y="4068"/>
                  </a:cubicBezTo>
                  <a:cubicBezTo>
                    <a:pt x="6567" y="4068"/>
                    <a:pt x="6393" y="6493"/>
                    <a:pt x="5504" y="8106"/>
                  </a:cubicBezTo>
                  <a:cubicBezTo>
                    <a:pt x="7710" y="5735"/>
                    <a:pt x="7284" y="1966"/>
                    <a:pt x="3197" y="1966"/>
                  </a:cubicBezTo>
                  <a:cubicBezTo>
                    <a:pt x="3144" y="1966"/>
                    <a:pt x="3090" y="1967"/>
                    <a:pt x="3036" y="1968"/>
                  </a:cubicBezTo>
                  <a:lnTo>
                    <a:pt x="3036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7135425" y="4051525"/>
              <a:ext cx="180150" cy="127300"/>
            </a:xfrm>
            <a:custGeom>
              <a:rect b="b" l="l" r="r" t="t"/>
              <a:pathLst>
                <a:path extrusionOk="0" h="5092" w="7206">
                  <a:moveTo>
                    <a:pt x="1435" y="434"/>
                  </a:moveTo>
                  <a:lnTo>
                    <a:pt x="3803" y="1735"/>
                  </a:lnTo>
                  <a:lnTo>
                    <a:pt x="3603" y="2068"/>
                  </a:lnTo>
                  <a:lnTo>
                    <a:pt x="1235" y="801"/>
                  </a:lnTo>
                  <a:lnTo>
                    <a:pt x="1435" y="434"/>
                  </a:lnTo>
                  <a:close/>
                  <a:moveTo>
                    <a:pt x="5992" y="1922"/>
                  </a:moveTo>
                  <a:cubicBezTo>
                    <a:pt x="6019" y="1922"/>
                    <a:pt x="6046" y="1927"/>
                    <a:pt x="6071" y="1935"/>
                  </a:cubicBezTo>
                  <a:lnTo>
                    <a:pt x="6405" y="2135"/>
                  </a:lnTo>
                  <a:cubicBezTo>
                    <a:pt x="6505" y="2168"/>
                    <a:pt x="6538" y="2302"/>
                    <a:pt x="6505" y="2402"/>
                  </a:cubicBezTo>
                  <a:lnTo>
                    <a:pt x="5371" y="4470"/>
                  </a:lnTo>
                  <a:cubicBezTo>
                    <a:pt x="5328" y="4535"/>
                    <a:pt x="5271" y="4572"/>
                    <a:pt x="5209" y="4572"/>
                  </a:cubicBezTo>
                  <a:cubicBezTo>
                    <a:pt x="5175" y="4572"/>
                    <a:pt x="5139" y="4560"/>
                    <a:pt x="5104" y="4537"/>
                  </a:cubicBezTo>
                  <a:lnTo>
                    <a:pt x="4770" y="4370"/>
                  </a:lnTo>
                  <a:cubicBezTo>
                    <a:pt x="4670" y="4303"/>
                    <a:pt x="4637" y="4170"/>
                    <a:pt x="4670" y="4103"/>
                  </a:cubicBezTo>
                  <a:lnTo>
                    <a:pt x="5805" y="2035"/>
                  </a:lnTo>
                  <a:cubicBezTo>
                    <a:pt x="5830" y="1960"/>
                    <a:pt x="5911" y="1922"/>
                    <a:pt x="5992" y="1922"/>
                  </a:cubicBezTo>
                  <a:close/>
                  <a:moveTo>
                    <a:pt x="1368" y="0"/>
                  </a:moveTo>
                  <a:lnTo>
                    <a:pt x="0" y="200"/>
                  </a:lnTo>
                  <a:lnTo>
                    <a:pt x="334" y="1335"/>
                  </a:lnTo>
                  <a:lnTo>
                    <a:pt x="701" y="1201"/>
                  </a:lnTo>
                  <a:lnTo>
                    <a:pt x="934" y="1968"/>
                  </a:lnTo>
                  <a:lnTo>
                    <a:pt x="1668" y="1735"/>
                  </a:lnTo>
                  <a:lnTo>
                    <a:pt x="1902" y="2502"/>
                  </a:lnTo>
                  <a:lnTo>
                    <a:pt x="2636" y="2269"/>
                  </a:lnTo>
                  <a:lnTo>
                    <a:pt x="2869" y="3036"/>
                  </a:lnTo>
                  <a:lnTo>
                    <a:pt x="3303" y="2902"/>
                  </a:lnTo>
                  <a:lnTo>
                    <a:pt x="3303" y="2902"/>
                  </a:lnTo>
                  <a:cubicBezTo>
                    <a:pt x="3269" y="2936"/>
                    <a:pt x="3269" y="3002"/>
                    <a:pt x="3269" y="3036"/>
                  </a:cubicBezTo>
                  <a:lnTo>
                    <a:pt x="3103" y="3970"/>
                  </a:lnTo>
                  <a:cubicBezTo>
                    <a:pt x="3036" y="4203"/>
                    <a:pt x="3203" y="4403"/>
                    <a:pt x="3403" y="4470"/>
                  </a:cubicBezTo>
                  <a:lnTo>
                    <a:pt x="5338" y="5071"/>
                  </a:lnTo>
                  <a:cubicBezTo>
                    <a:pt x="5380" y="5085"/>
                    <a:pt x="5426" y="5091"/>
                    <a:pt x="5473" y="5091"/>
                  </a:cubicBezTo>
                  <a:cubicBezTo>
                    <a:pt x="5644" y="5091"/>
                    <a:pt x="5826" y="5002"/>
                    <a:pt x="5905" y="4870"/>
                  </a:cubicBezTo>
                  <a:lnTo>
                    <a:pt x="6305" y="4070"/>
                  </a:lnTo>
                  <a:cubicBezTo>
                    <a:pt x="6405" y="3903"/>
                    <a:pt x="6572" y="3603"/>
                    <a:pt x="6705" y="3403"/>
                  </a:cubicBezTo>
                  <a:lnTo>
                    <a:pt x="7105" y="2635"/>
                  </a:lnTo>
                  <a:cubicBezTo>
                    <a:pt x="7206" y="2435"/>
                    <a:pt x="7172" y="2168"/>
                    <a:pt x="7005" y="2035"/>
                  </a:cubicBezTo>
                  <a:lnTo>
                    <a:pt x="5438" y="734"/>
                  </a:lnTo>
                  <a:cubicBezTo>
                    <a:pt x="5354" y="667"/>
                    <a:pt x="5246" y="634"/>
                    <a:pt x="5137" y="634"/>
                  </a:cubicBezTo>
                  <a:cubicBezTo>
                    <a:pt x="5029" y="634"/>
                    <a:pt x="4921" y="667"/>
                    <a:pt x="4837" y="734"/>
                  </a:cubicBezTo>
                  <a:lnTo>
                    <a:pt x="4137" y="1401"/>
                  </a:lnTo>
                  <a:cubicBezTo>
                    <a:pt x="4137" y="1435"/>
                    <a:pt x="4103" y="1435"/>
                    <a:pt x="4070" y="1468"/>
                  </a:cubicBezTo>
                  <a:lnTo>
                    <a:pt x="1368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7007000" y="5122275"/>
              <a:ext cx="145125" cy="126800"/>
            </a:xfrm>
            <a:custGeom>
              <a:rect b="b" l="l" r="r" t="t"/>
              <a:pathLst>
                <a:path extrusionOk="0" h="5072" w="5805">
                  <a:moveTo>
                    <a:pt x="4570" y="368"/>
                  </a:moveTo>
                  <a:lnTo>
                    <a:pt x="4937" y="735"/>
                  </a:lnTo>
                  <a:lnTo>
                    <a:pt x="901" y="735"/>
                  </a:lnTo>
                  <a:lnTo>
                    <a:pt x="1235" y="368"/>
                  </a:lnTo>
                  <a:close/>
                  <a:moveTo>
                    <a:pt x="3636" y="1802"/>
                  </a:moveTo>
                  <a:lnTo>
                    <a:pt x="3636" y="2903"/>
                  </a:lnTo>
                  <a:lnTo>
                    <a:pt x="4737" y="2903"/>
                  </a:lnTo>
                  <a:lnTo>
                    <a:pt x="2902" y="4337"/>
                  </a:lnTo>
                  <a:lnTo>
                    <a:pt x="1101" y="2903"/>
                  </a:lnTo>
                  <a:lnTo>
                    <a:pt x="2202" y="2903"/>
                  </a:lnTo>
                  <a:lnTo>
                    <a:pt x="2202" y="1802"/>
                  </a:lnTo>
                  <a:close/>
                  <a:moveTo>
                    <a:pt x="1101" y="1"/>
                  </a:moveTo>
                  <a:lnTo>
                    <a:pt x="0" y="1102"/>
                  </a:lnTo>
                  <a:lnTo>
                    <a:pt x="0" y="4904"/>
                  </a:lnTo>
                  <a:cubicBezTo>
                    <a:pt x="0" y="5005"/>
                    <a:pt x="100" y="5071"/>
                    <a:pt x="200" y="5071"/>
                  </a:cubicBezTo>
                  <a:lnTo>
                    <a:pt x="5638" y="5071"/>
                  </a:lnTo>
                  <a:cubicBezTo>
                    <a:pt x="5738" y="5071"/>
                    <a:pt x="5805" y="5005"/>
                    <a:pt x="5805" y="4904"/>
                  </a:cubicBezTo>
                  <a:lnTo>
                    <a:pt x="5805" y="1102"/>
                  </a:lnTo>
                  <a:lnTo>
                    <a:pt x="4737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7209650" y="3717125"/>
              <a:ext cx="121775" cy="163450"/>
            </a:xfrm>
            <a:custGeom>
              <a:rect b="b" l="l" r="r" t="t"/>
              <a:pathLst>
                <a:path extrusionOk="0" h="6538" w="4871">
                  <a:moveTo>
                    <a:pt x="3669" y="2735"/>
                  </a:moveTo>
                  <a:cubicBezTo>
                    <a:pt x="3903" y="3202"/>
                    <a:pt x="4070" y="3636"/>
                    <a:pt x="4070" y="4036"/>
                  </a:cubicBezTo>
                  <a:lnTo>
                    <a:pt x="4070" y="4070"/>
                  </a:lnTo>
                  <a:cubicBezTo>
                    <a:pt x="4070" y="4103"/>
                    <a:pt x="4070" y="4103"/>
                    <a:pt x="4070" y="4103"/>
                  </a:cubicBezTo>
                  <a:cubicBezTo>
                    <a:pt x="4070" y="4537"/>
                    <a:pt x="3870" y="4937"/>
                    <a:pt x="3569" y="5237"/>
                  </a:cubicBezTo>
                  <a:cubicBezTo>
                    <a:pt x="3269" y="5537"/>
                    <a:pt x="2869" y="5704"/>
                    <a:pt x="2435" y="5704"/>
                  </a:cubicBezTo>
                  <a:lnTo>
                    <a:pt x="2202" y="5704"/>
                  </a:lnTo>
                  <a:cubicBezTo>
                    <a:pt x="3102" y="5170"/>
                    <a:pt x="3669" y="4203"/>
                    <a:pt x="3669" y="3102"/>
                  </a:cubicBezTo>
                  <a:cubicBezTo>
                    <a:pt x="3669" y="2969"/>
                    <a:pt x="3669" y="2835"/>
                    <a:pt x="3669" y="2735"/>
                  </a:cubicBezTo>
                  <a:close/>
                  <a:moveTo>
                    <a:pt x="2435" y="0"/>
                  </a:moveTo>
                  <a:cubicBezTo>
                    <a:pt x="2435" y="0"/>
                    <a:pt x="34" y="2001"/>
                    <a:pt x="0" y="4003"/>
                  </a:cubicBezTo>
                  <a:lnTo>
                    <a:pt x="0" y="4036"/>
                  </a:lnTo>
                  <a:lnTo>
                    <a:pt x="0" y="4103"/>
                  </a:lnTo>
                  <a:lnTo>
                    <a:pt x="0" y="4136"/>
                  </a:lnTo>
                  <a:cubicBezTo>
                    <a:pt x="0" y="5471"/>
                    <a:pt x="1101" y="6538"/>
                    <a:pt x="2435" y="6538"/>
                  </a:cubicBezTo>
                  <a:cubicBezTo>
                    <a:pt x="3770" y="6538"/>
                    <a:pt x="4837" y="5471"/>
                    <a:pt x="4870" y="4136"/>
                  </a:cubicBezTo>
                  <a:lnTo>
                    <a:pt x="4870" y="4103"/>
                  </a:lnTo>
                  <a:lnTo>
                    <a:pt x="4870" y="4036"/>
                  </a:lnTo>
                  <a:lnTo>
                    <a:pt x="4870" y="4003"/>
                  </a:lnTo>
                  <a:cubicBezTo>
                    <a:pt x="4804" y="2001"/>
                    <a:pt x="2435" y="0"/>
                    <a:pt x="2435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7082050" y="3601150"/>
              <a:ext cx="186825" cy="175250"/>
            </a:xfrm>
            <a:custGeom>
              <a:rect b="b" l="l" r="r" t="t"/>
              <a:pathLst>
                <a:path extrusionOk="0" h="7010" w="7473">
                  <a:moveTo>
                    <a:pt x="4637" y="836"/>
                  </a:moveTo>
                  <a:lnTo>
                    <a:pt x="6305" y="3271"/>
                  </a:lnTo>
                  <a:lnTo>
                    <a:pt x="4304" y="3171"/>
                  </a:lnTo>
                  <a:lnTo>
                    <a:pt x="4637" y="836"/>
                  </a:lnTo>
                  <a:close/>
                  <a:moveTo>
                    <a:pt x="4404" y="1003"/>
                  </a:moveTo>
                  <a:lnTo>
                    <a:pt x="3603" y="3338"/>
                  </a:lnTo>
                  <a:lnTo>
                    <a:pt x="1135" y="3238"/>
                  </a:lnTo>
                  <a:lnTo>
                    <a:pt x="4404" y="1003"/>
                  </a:lnTo>
                  <a:close/>
                  <a:moveTo>
                    <a:pt x="934" y="3438"/>
                  </a:moveTo>
                  <a:lnTo>
                    <a:pt x="3203" y="3905"/>
                  </a:lnTo>
                  <a:lnTo>
                    <a:pt x="2602" y="5840"/>
                  </a:lnTo>
                  <a:lnTo>
                    <a:pt x="934" y="3438"/>
                  </a:lnTo>
                  <a:close/>
                  <a:moveTo>
                    <a:pt x="4304" y="3238"/>
                  </a:moveTo>
                  <a:lnTo>
                    <a:pt x="6205" y="3838"/>
                  </a:lnTo>
                  <a:lnTo>
                    <a:pt x="3203" y="5940"/>
                  </a:lnTo>
                  <a:lnTo>
                    <a:pt x="3303" y="3939"/>
                  </a:lnTo>
                  <a:lnTo>
                    <a:pt x="4170" y="4139"/>
                  </a:lnTo>
                  <a:lnTo>
                    <a:pt x="4304" y="3238"/>
                  </a:lnTo>
                  <a:close/>
                  <a:moveTo>
                    <a:pt x="4679" y="1"/>
                  </a:moveTo>
                  <a:cubicBezTo>
                    <a:pt x="4563" y="1"/>
                    <a:pt x="4445" y="35"/>
                    <a:pt x="4337" y="102"/>
                  </a:cubicBezTo>
                  <a:lnTo>
                    <a:pt x="334" y="2904"/>
                  </a:lnTo>
                  <a:cubicBezTo>
                    <a:pt x="67" y="3071"/>
                    <a:pt x="0" y="3438"/>
                    <a:pt x="167" y="3672"/>
                  </a:cubicBezTo>
                  <a:lnTo>
                    <a:pt x="2336" y="6774"/>
                  </a:lnTo>
                  <a:cubicBezTo>
                    <a:pt x="2435" y="6933"/>
                    <a:pt x="2606" y="7009"/>
                    <a:pt x="2784" y="7009"/>
                  </a:cubicBezTo>
                  <a:cubicBezTo>
                    <a:pt x="2905" y="7009"/>
                    <a:pt x="3028" y="6975"/>
                    <a:pt x="3136" y="6907"/>
                  </a:cubicBezTo>
                  <a:lnTo>
                    <a:pt x="7139" y="4105"/>
                  </a:lnTo>
                  <a:cubicBezTo>
                    <a:pt x="7406" y="3939"/>
                    <a:pt x="7473" y="3572"/>
                    <a:pt x="7272" y="3338"/>
                  </a:cubicBezTo>
                  <a:lnTo>
                    <a:pt x="5138" y="236"/>
                  </a:lnTo>
                  <a:cubicBezTo>
                    <a:pt x="5018" y="77"/>
                    <a:pt x="4851" y="1"/>
                    <a:pt x="4679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7007825" y="3495300"/>
              <a:ext cx="144300" cy="145125"/>
            </a:xfrm>
            <a:custGeom>
              <a:rect b="b" l="l" r="r" t="t"/>
              <a:pathLst>
                <a:path extrusionOk="0" h="5805" w="5772">
                  <a:moveTo>
                    <a:pt x="1802" y="2001"/>
                  </a:moveTo>
                  <a:lnTo>
                    <a:pt x="1802" y="3803"/>
                  </a:lnTo>
                  <a:lnTo>
                    <a:pt x="3070" y="2902"/>
                  </a:lnTo>
                  <a:lnTo>
                    <a:pt x="1802" y="2001"/>
                  </a:lnTo>
                  <a:close/>
                  <a:moveTo>
                    <a:pt x="3236" y="2001"/>
                  </a:moveTo>
                  <a:lnTo>
                    <a:pt x="3236" y="3803"/>
                  </a:lnTo>
                  <a:lnTo>
                    <a:pt x="4504" y="2902"/>
                  </a:lnTo>
                  <a:lnTo>
                    <a:pt x="3236" y="2001"/>
                  </a:lnTo>
                  <a:close/>
                  <a:moveTo>
                    <a:pt x="2869" y="534"/>
                  </a:moveTo>
                  <a:cubicBezTo>
                    <a:pt x="4170" y="534"/>
                    <a:pt x="5238" y="1601"/>
                    <a:pt x="5238" y="2902"/>
                  </a:cubicBezTo>
                  <a:cubicBezTo>
                    <a:pt x="5238" y="4203"/>
                    <a:pt x="4170" y="5237"/>
                    <a:pt x="2869" y="5237"/>
                  </a:cubicBezTo>
                  <a:cubicBezTo>
                    <a:pt x="1568" y="5237"/>
                    <a:pt x="534" y="4203"/>
                    <a:pt x="534" y="2902"/>
                  </a:cubicBezTo>
                  <a:cubicBezTo>
                    <a:pt x="534" y="1601"/>
                    <a:pt x="1568" y="534"/>
                    <a:pt x="2869" y="534"/>
                  </a:cubicBezTo>
                  <a:close/>
                  <a:moveTo>
                    <a:pt x="2869" y="0"/>
                  </a:moveTo>
                  <a:cubicBezTo>
                    <a:pt x="1268" y="0"/>
                    <a:pt x="1" y="1301"/>
                    <a:pt x="1" y="2902"/>
                  </a:cubicBezTo>
                  <a:cubicBezTo>
                    <a:pt x="1" y="4503"/>
                    <a:pt x="1268" y="5804"/>
                    <a:pt x="2869" y="5804"/>
                  </a:cubicBezTo>
                  <a:cubicBezTo>
                    <a:pt x="4471" y="5804"/>
                    <a:pt x="5772" y="4503"/>
                    <a:pt x="5772" y="2902"/>
                  </a:cubicBezTo>
                  <a:cubicBezTo>
                    <a:pt x="5772" y="1301"/>
                    <a:pt x="4471" y="0"/>
                    <a:pt x="2869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7072875" y="3803850"/>
              <a:ext cx="113450" cy="130100"/>
            </a:xfrm>
            <a:custGeom>
              <a:rect b="b" l="l" r="r" t="t"/>
              <a:pathLst>
                <a:path extrusionOk="0" h="5204" w="4538">
                  <a:moveTo>
                    <a:pt x="2969" y="701"/>
                  </a:moveTo>
                  <a:cubicBezTo>
                    <a:pt x="3036" y="734"/>
                    <a:pt x="3103" y="801"/>
                    <a:pt x="3136" y="801"/>
                  </a:cubicBezTo>
                  <a:lnTo>
                    <a:pt x="3737" y="1435"/>
                  </a:lnTo>
                  <a:cubicBezTo>
                    <a:pt x="3770" y="1435"/>
                    <a:pt x="3803" y="1501"/>
                    <a:pt x="3837" y="1601"/>
                  </a:cubicBezTo>
                  <a:cubicBezTo>
                    <a:pt x="3837" y="1601"/>
                    <a:pt x="3837" y="1635"/>
                    <a:pt x="3837" y="1635"/>
                  </a:cubicBezTo>
                  <a:lnTo>
                    <a:pt x="2903" y="1635"/>
                  </a:lnTo>
                  <a:lnTo>
                    <a:pt x="2903" y="701"/>
                  </a:lnTo>
                  <a:close/>
                  <a:moveTo>
                    <a:pt x="2602" y="667"/>
                  </a:moveTo>
                  <a:lnTo>
                    <a:pt x="2602" y="1968"/>
                  </a:lnTo>
                  <a:lnTo>
                    <a:pt x="3903" y="1968"/>
                  </a:lnTo>
                  <a:lnTo>
                    <a:pt x="3903" y="4537"/>
                  </a:lnTo>
                  <a:lnTo>
                    <a:pt x="668" y="4537"/>
                  </a:lnTo>
                  <a:lnTo>
                    <a:pt x="668" y="667"/>
                  </a:lnTo>
                  <a:close/>
                  <a:moveTo>
                    <a:pt x="501" y="0"/>
                  </a:moveTo>
                  <a:cubicBezTo>
                    <a:pt x="234" y="0"/>
                    <a:pt x="1" y="234"/>
                    <a:pt x="1" y="501"/>
                  </a:cubicBezTo>
                  <a:lnTo>
                    <a:pt x="1" y="4704"/>
                  </a:lnTo>
                  <a:cubicBezTo>
                    <a:pt x="1" y="4970"/>
                    <a:pt x="234" y="5204"/>
                    <a:pt x="501" y="5204"/>
                  </a:cubicBezTo>
                  <a:lnTo>
                    <a:pt x="4070" y="5204"/>
                  </a:lnTo>
                  <a:cubicBezTo>
                    <a:pt x="4337" y="5204"/>
                    <a:pt x="4537" y="4970"/>
                    <a:pt x="4537" y="4704"/>
                  </a:cubicBezTo>
                  <a:lnTo>
                    <a:pt x="4537" y="1801"/>
                  </a:lnTo>
                  <a:cubicBezTo>
                    <a:pt x="4537" y="1535"/>
                    <a:pt x="4370" y="1168"/>
                    <a:pt x="4204" y="968"/>
                  </a:cubicBezTo>
                  <a:lnTo>
                    <a:pt x="3603" y="367"/>
                  </a:lnTo>
                  <a:cubicBezTo>
                    <a:pt x="3403" y="167"/>
                    <a:pt x="3036" y="0"/>
                    <a:pt x="27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7064525" y="4196625"/>
              <a:ext cx="183500" cy="196000"/>
            </a:xfrm>
            <a:custGeom>
              <a:rect b="b" l="l" r="r" t="t"/>
              <a:pathLst>
                <a:path extrusionOk="0" h="7840" w="7340">
                  <a:moveTo>
                    <a:pt x="1936" y="2436"/>
                  </a:moveTo>
                  <a:lnTo>
                    <a:pt x="1936" y="2936"/>
                  </a:lnTo>
                  <a:lnTo>
                    <a:pt x="5372" y="2936"/>
                  </a:lnTo>
                  <a:lnTo>
                    <a:pt x="5372" y="2436"/>
                  </a:lnTo>
                  <a:close/>
                  <a:moveTo>
                    <a:pt x="1936" y="3403"/>
                  </a:moveTo>
                  <a:lnTo>
                    <a:pt x="1936" y="3903"/>
                  </a:lnTo>
                  <a:lnTo>
                    <a:pt x="5372" y="3903"/>
                  </a:lnTo>
                  <a:lnTo>
                    <a:pt x="5372" y="3403"/>
                  </a:lnTo>
                  <a:close/>
                  <a:moveTo>
                    <a:pt x="1936" y="4404"/>
                  </a:moveTo>
                  <a:lnTo>
                    <a:pt x="1936" y="4871"/>
                  </a:lnTo>
                  <a:lnTo>
                    <a:pt x="5372" y="4871"/>
                  </a:lnTo>
                  <a:lnTo>
                    <a:pt x="5372" y="4404"/>
                  </a:lnTo>
                  <a:close/>
                  <a:moveTo>
                    <a:pt x="1936" y="5371"/>
                  </a:moveTo>
                  <a:lnTo>
                    <a:pt x="1936" y="5871"/>
                  </a:lnTo>
                  <a:lnTo>
                    <a:pt x="5372" y="5871"/>
                  </a:lnTo>
                  <a:lnTo>
                    <a:pt x="5372" y="5371"/>
                  </a:lnTo>
                  <a:close/>
                  <a:moveTo>
                    <a:pt x="6372" y="968"/>
                  </a:moveTo>
                  <a:lnTo>
                    <a:pt x="6372" y="6839"/>
                  </a:lnTo>
                  <a:lnTo>
                    <a:pt x="968" y="6839"/>
                  </a:lnTo>
                  <a:lnTo>
                    <a:pt x="968" y="968"/>
                  </a:lnTo>
                  <a:close/>
                  <a:moveTo>
                    <a:pt x="735" y="0"/>
                  </a:moveTo>
                  <a:cubicBezTo>
                    <a:pt x="335" y="0"/>
                    <a:pt x="1" y="334"/>
                    <a:pt x="1" y="734"/>
                  </a:cubicBezTo>
                  <a:lnTo>
                    <a:pt x="1" y="7106"/>
                  </a:lnTo>
                  <a:cubicBezTo>
                    <a:pt x="1" y="7506"/>
                    <a:pt x="335" y="7839"/>
                    <a:pt x="735" y="7839"/>
                  </a:cubicBezTo>
                  <a:lnTo>
                    <a:pt x="6606" y="7839"/>
                  </a:lnTo>
                  <a:cubicBezTo>
                    <a:pt x="7006" y="7839"/>
                    <a:pt x="7340" y="7506"/>
                    <a:pt x="7340" y="7106"/>
                  </a:cubicBezTo>
                  <a:lnTo>
                    <a:pt x="7340" y="734"/>
                  </a:lnTo>
                  <a:cubicBezTo>
                    <a:pt x="7340" y="334"/>
                    <a:pt x="7006" y="0"/>
                    <a:pt x="6606" y="0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7030350" y="4431800"/>
              <a:ext cx="174300" cy="130100"/>
            </a:xfrm>
            <a:custGeom>
              <a:rect b="b" l="l" r="r" t="t"/>
              <a:pathLst>
                <a:path extrusionOk="0" h="5204" w="6972">
                  <a:moveTo>
                    <a:pt x="1301" y="434"/>
                  </a:moveTo>
                  <a:lnTo>
                    <a:pt x="1301" y="1301"/>
                  </a:lnTo>
                  <a:lnTo>
                    <a:pt x="434" y="1301"/>
                  </a:lnTo>
                  <a:lnTo>
                    <a:pt x="434" y="434"/>
                  </a:lnTo>
                  <a:close/>
                  <a:moveTo>
                    <a:pt x="6538" y="434"/>
                  </a:moveTo>
                  <a:lnTo>
                    <a:pt x="6538" y="1301"/>
                  </a:lnTo>
                  <a:lnTo>
                    <a:pt x="5671" y="1301"/>
                  </a:lnTo>
                  <a:lnTo>
                    <a:pt x="5671" y="434"/>
                  </a:lnTo>
                  <a:close/>
                  <a:moveTo>
                    <a:pt x="1301" y="2168"/>
                  </a:moveTo>
                  <a:lnTo>
                    <a:pt x="1301" y="3036"/>
                  </a:lnTo>
                  <a:lnTo>
                    <a:pt x="434" y="3036"/>
                  </a:lnTo>
                  <a:lnTo>
                    <a:pt x="434" y="2168"/>
                  </a:lnTo>
                  <a:close/>
                  <a:moveTo>
                    <a:pt x="6538" y="2168"/>
                  </a:moveTo>
                  <a:lnTo>
                    <a:pt x="6538" y="3036"/>
                  </a:lnTo>
                  <a:lnTo>
                    <a:pt x="5671" y="3036"/>
                  </a:lnTo>
                  <a:lnTo>
                    <a:pt x="5671" y="2168"/>
                  </a:lnTo>
                  <a:close/>
                  <a:moveTo>
                    <a:pt x="2602" y="1301"/>
                  </a:moveTo>
                  <a:lnTo>
                    <a:pt x="2602" y="3903"/>
                  </a:lnTo>
                  <a:lnTo>
                    <a:pt x="4337" y="2602"/>
                  </a:lnTo>
                  <a:lnTo>
                    <a:pt x="2602" y="1301"/>
                  </a:lnTo>
                  <a:close/>
                  <a:moveTo>
                    <a:pt x="1301" y="3903"/>
                  </a:moveTo>
                  <a:lnTo>
                    <a:pt x="1301" y="4770"/>
                  </a:lnTo>
                  <a:lnTo>
                    <a:pt x="434" y="4770"/>
                  </a:lnTo>
                  <a:lnTo>
                    <a:pt x="434" y="3903"/>
                  </a:lnTo>
                  <a:close/>
                  <a:moveTo>
                    <a:pt x="5237" y="434"/>
                  </a:moveTo>
                  <a:lnTo>
                    <a:pt x="5237" y="4770"/>
                  </a:lnTo>
                  <a:lnTo>
                    <a:pt x="1735" y="4770"/>
                  </a:lnTo>
                  <a:lnTo>
                    <a:pt x="1735" y="434"/>
                  </a:lnTo>
                  <a:close/>
                  <a:moveTo>
                    <a:pt x="6538" y="3903"/>
                  </a:moveTo>
                  <a:lnTo>
                    <a:pt x="6538" y="4770"/>
                  </a:lnTo>
                  <a:lnTo>
                    <a:pt x="5671" y="4770"/>
                  </a:lnTo>
                  <a:lnTo>
                    <a:pt x="5671" y="3903"/>
                  </a:lnTo>
                  <a:close/>
                  <a:moveTo>
                    <a:pt x="0" y="0"/>
                  </a:moveTo>
                  <a:lnTo>
                    <a:pt x="0" y="5204"/>
                  </a:lnTo>
                  <a:lnTo>
                    <a:pt x="6972" y="5204"/>
                  </a:lnTo>
                  <a:lnTo>
                    <a:pt x="6972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7229650" y="4392600"/>
              <a:ext cx="103425" cy="98425"/>
            </a:xfrm>
            <a:custGeom>
              <a:rect b="b" l="l" r="r" t="t"/>
              <a:pathLst>
                <a:path extrusionOk="0" h="3937" w="4137">
                  <a:moveTo>
                    <a:pt x="2069" y="634"/>
                  </a:moveTo>
                  <a:lnTo>
                    <a:pt x="2503" y="1568"/>
                  </a:lnTo>
                  <a:lnTo>
                    <a:pt x="3503" y="1702"/>
                  </a:lnTo>
                  <a:lnTo>
                    <a:pt x="2803" y="2402"/>
                  </a:lnTo>
                  <a:lnTo>
                    <a:pt x="2970" y="3403"/>
                  </a:lnTo>
                  <a:lnTo>
                    <a:pt x="2069" y="2936"/>
                  </a:lnTo>
                  <a:lnTo>
                    <a:pt x="1168" y="3403"/>
                  </a:lnTo>
                  <a:lnTo>
                    <a:pt x="1335" y="2402"/>
                  </a:lnTo>
                  <a:lnTo>
                    <a:pt x="601" y="1702"/>
                  </a:lnTo>
                  <a:lnTo>
                    <a:pt x="1602" y="1568"/>
                  </a:lnTo>
                  <a:lnTo>
                    <a:pt x="2069" y="634"/>
                  </a:lnTo>
                  <a:close/>
                  <a:moveTo>
                    <a:pt x="2069" y="0"/>
                  </a:moveTo>
                  <a:lnTo>
                    <a:pt x="1435" y="1301"/>
                  </a:lnTo>
                  <a:lnTo>
                    <a:pt x="1" y="1501"/>
                  </a:lnTo>
                  <a:lnTo>
                    <a:pt x="1035" y="2502"/>
                  </a:lnTo>
                  <a:lnTo>
                    <a:pt x="768" y="3937"/>
                  </a:lnTo>
                  <a:lnTo>
                    <a:pt x="768" y="3937"/>
                  </a:lnTo>
                  <a:lnTo>
                    <a:pt x="2069" y="3269"/>
                  </a:lnTo>
                  <a:lnTo>
                    <a:pt x="3336" y="3937"/>
                  </a:lnTo>
                  <a:lnTo>
                    <a:pt x="3336" y="3937"/>
                  </a:lnTo>
                  <a:lnTo>
                    <a:pt x="3103" y="2502"/>
                  </a:lnTo>
                  <a:lnTo>
                    <a:pt x="4137" y="1501"/>
                  </a:lnTo>
                  <a:lnTo>
                    <a:pt x="2703" y="1301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887750" y="3401050"/>
              <a:ext cx="129275" cy="136800"/>
            </a:xfrm>
            <a:custGeom>
              <a:rect b="b" l="l" r="r" t="t"/>
              <a:pathLst>
                <a:path extrusionOk="0" h="5472" w="5171">
                  <a:moveTo>
                    <a:pt x="2068" y="334"/>
                  </a:moveTo>
                  <a:cubicBezTo>
                    <a:pt x="1668" y="334"/>
                    <a:pt x="1301" y="534"/>
                    <a:pt x="1034" y="701"/>
                  </a:cubicBezTo>
                  <a:lnTo>
                    <a:pt x="1034" y="3903"/>
                  </a:lnTo>
                  <a:cubicBezTo>
                    <a:pt x="1301" y="3737"/>
                    <a:pt x="1668" y="3537"/>
                    <a:pt x="2068" y="3537"/>
                  </a:cubicBezTo>
                  <a:cubicBezTo>
                    <a:pt x="2469" y="3537"/>
                    <a:pt x="2836" y="3637"/>
                    <a:pt x="3102" y="3803"/>
                  </a:cubicBezTo>
                  <a:cubicBezTo>
                    <a:pt x="3336" y="3970"/>
                    <a:pt x="3736" y="4104"/>
                    <a:pt x="4137" y="4104"/>
                  </a:cubicBezTo>
                  <a:cubicBezTo>
                    <a:pt x="4537" y="4104"/>
                    <a:pt x="4904" y="3870"/>
                    <a:pt x="5171" y="3703"/>
                  </a:cubicBezTo>
                  <a:lnTo>
                    <a:pt x="5171" y="534"/>
                  </a:lnTo>
                  <a:cubicBezTo>
                    <a:pt x="4904" y="701"/>
                    <a:pt x="4537" y="901"/>
                    <a:pt x="4137" y="901"/>
                  </a:cubicBezTo>
                  <a:cubicBezTo>
                    <a:pt x="3703" y="901"/>
                    <a:pt x="3336" y="801"/>
                    <a:pt x="3102" y="634"/>
                  </a:cubicBezTo>
                  <a:cubicBezTo>
                    <a:pt x="2836" y="434"/>
                    <a:pt x="2469" y="334"/>
                    <a:pt x="2068" y="334"/>
                  </a:cubicBezTo>
                  <a:close/>
                  <a:moveTo>
                    <a:pt x="367" y="1"/>
                  </a:moveTo>
                  <a:cubicBezTo>
                    <a:pt x="167" y="1"/>
                    <a:pt x="0" y="134"/>
                    <a:pt x="0" y="334"/>
                  </a:cubicBezTo>
                  <a:lnTo>
                    <a:pt x="0" y="5471"/>
                  </a:lnTo>
                  <a:lnTo>
                    <a:pt x="701" y="5471"/>
                  </a:lnTo>
                  <a:lnTo>
                    <a:pt x="701" y="334"/>
                  </a:lnTo>
                  <a:cubicBezTo>
                    <a:pt x="701" y="134"/>
                    <a:pt x="534" y="1"/>
                    <a:pt x="367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727625" y="3335175"/>
              <a:ext cx="136800" cy="136775"/>
            </a:xfrm>
            <a:custGeom>
              <a:rect b="b" l="l" r="r" t="t"/>
              <a:pathLst>
                <a:path extrusionOk="0" h="5471" w="5472">
                  <a:moveTo>
                    <a:pt x="167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1368"/>
                  </a:lnTo>
                  <a:lnTo>
                    <a:pt x="1" y="1702"/>
                  </a:lnTo>
                  <a:cubicBezTo>
                    <a:pt x="1" y="1835"/>
                    <a:pt x="134" y="1935"/>
                    <a:pt x="268" y="2035"/>
                  </a:cubicBezTo>
                  <a:cubicBezTo>
                    <a:pt x="468" y="2169"/>
                    <a:pt x="668" y="2335"/>
                    <a:pt x="668" y="2736"/>
                  </a:cubicBezTo>
                  <a:lnTo>
                    <a:pt x="668" y="5471"/>
                  </a:lnTo>
                  <a:lnTo>
                    <a:pt x="1702" y="5471"/>
                  </a:lnTo>
                  <a:lnTo>
                    <a:pt x="1702" y="2736"/>
                  </a:lnTo>
                  <a:cubicBezTo>
                    <a:pt x="1702" y="2335"/>
                    <a:pt x="1902" y="2169"/>
                    <a:pt x="2102" y="2035"/>
                  </a:cubicBezTo>
                  <a:cubicBezTo>
                    <a:pt x="2236" y="1935"/>
                    <a:pt x="2369" y="1835"/>
                    <a:pt x="2369" y="1702"/>
                  </a:cubicBezTo>
                  <a:lnTo>
                    <a:pt x="2369" y="1368"/>
                  </a:lnTo>
                  <a:lnTo>
                    <a:pt x="2369" y="167"/>
                  </a:lnTo>
                  <a:cubicBezTo>
                    <a:pt x="2369" y="67"/>
                    <a:pt x="2302" y="0"/>
                    <a:pt x="2202" y="0"/>
                  </a:cubicBezTo>
                  <a:cubicBezTo>
                    <a:pt x="2102" y="0"/>
                    <a:pt x="2035" y="67"/>
                    <a:pt x="2035" y="167"/>
                  </a:cubicBezTo>
                  <a:lnTo>
                    <a:pt x="2035" y="1368"/>
                  </a:lnTo>
                  <a:cubicBezTo>
                    <a:pt x="2035" y="1401"/>
                    <a:pt x="1969" y="1435"/>
                    <a:pt x="1869" y="1435"/>
                  </a:cubicBezTo>
                  <a:cubicBezTo>
                    <a:pt x="1769" y="1435"/>
                    <a:pt x="1702" y="1401"/>
                    <a:pt x="1702" y="1368"/>
                  </a:cubicBezTo>
                  <a:lnTo>
                    <a:pt x="1702" y="167"/>
                  </a:lnTo>
                  <a:cubicBezTo>
                    <a:pt x="1702" y="67"/>
                    <a:pt x="1635" y="0"/>
                    <a:pt x="1535" y="0"/>
                  </a:cubicBezTo>
                  <a:cubicBezTo>
                    <a:pt x="1435" y="0"/>
                    <a:pt x="1368" y="67"/>
                    <a:pt x="1368" y="167"/>
                  </a:cubicBezTo>
                  <a:lnTo>
                    <a:pt x="1368" y="1368"/>
                  </a:lnTo>
                  <a:cubicBezTo>
                    <a:pt x="1368" y="1401"/>
                    <a:pt x="1268" y="1435"/>
                    <a:pt x="1202" y="1435"/>
                  </a:cubicBezTo>
                  <a:cubicBezTo>
                    <a:pt x="1101" y="1435"/>
                    <a:pt x="1001" y="1401"/>
                    <a:pt x="1001" y="1368"/>
                  </a:cubicBezTo>
                  <a:lnTo>
                    <a:pt x="1001" y="167"/>
                  </a:lnTo>
                  <a:cubicBezTo>
                    <a:pt x="1001" y="67"/>
                    <a:pt x="935" y="0"/>
                    <a:pt x="835" y="0"/>
                  </a:cubicBezTo>
                  <a:cubicBezTo>
                    <a:pt x="735" y="0"/>
                    <a:pt x="668" y="67"/>
                    <a:pt x="668" y="167"/>
                  </a:cubicBezTo>
                  <a:lnTo>
                    <a:pt x="668" y="1368"/>
                  </a:lnTo>
                  <a:cubicBezTo>
                    <a:pt x="668" y="1401"/>
                    <a:pt x="601" y="1435"/>
                    <a:pt x="501" y="1435"/>
                  </a:cubicBezTo>
                  <a:cubicBezTo>
                    <a:pt x="401" y="1435"/>
                    <a:pt x="334" y="1401"/>
                    <a:pt x="334" y="1368"/>
                  </a:cubicBezTo>
                  <a:lnTo>
                    <a:pt x="334" y="167"/>
                  </a:lnTo>
                  <a:cubicBezTo>
                    <a:pt x="334" y="67"/>
                    <a:pt x="268" y="0"/>
                    <a:pt x="167" y="0"/>
                  </a:cubicBezTo>
                  <a:close/>
                  <a:moveTo>
                    <a:pt x="4604" y="0"/>
                  </a:moveTo>
                  <a:cubicBezTo>
                    <a:pt x="4137" y="0"/>
                    <a:pt x="3770" y="367"/>
                    <a:pt x="3770" y="834"/>
                  </a:cubicBezTo>
                  <a:lnTo>
                    <a:pt x="3770" y="3403"/>
                  </a:lnTo>
                  <a:lnTo>
                    <a:pt x="4437" y="3403"/>
                  </a:lnTo>
                  <a:lnTo>
                    <a:pt x="4437" y="5471"/>
                  </a:lnTo>
                  <a:lnTo>
                    <a:pt x="5471" y="5471"/>
                  </a:lnTo>
                  <a:lnTo>
                    <a:pt x="5471" y="834"/>
                  </a:lnTo>
                  <a:cubicBezTo>
                    <a:pt x="5471" y="367"/>
                    <a:pt x="5071" y="0"/>
                    <a:pt x="4604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995325" y="4591900"/>
              <a:ext cx="155975" cy="175975"/>
            </a:xfrm>
            <a:custGeom>
              <a:rect b="b" l="l" r="r" t="t"/>
              <a:pathLst>
                <a:path extrusionOk="0" h="7039" w="6239">
                  <a:moveTo>
                    <a:pt x="1501" y="701"/>
                  </a:moveTo>
                  <a:cubicBezTo>
                    <a:pt x="1635" y="701"/>
                    <a:pt x="1802" y="768"/>
                    <a:pt x="1902" y="868"/>
                  </a:cubicBezTo>
                  <a:cubicBezTo>
                    <a:pt x="2135" y="1102"/>
                    <a:pt x="2335" y="1502"/>
                    <a:pt x="2469" y="1969"/>
                  </a:cubicBezTo>
                  <a:cubicBezTo>
                    <a:pt x="2469" y="1969"/>
                    <a:pt x="2502" y="2002"/>
                    <a:pt x="2502" y="2002"/>
                  </a:cubicBezTo>
                  <a:lnTo>
                    <a:pt x="2435" y="2002"/>
                  </a:lnTo>
                  <a:cubicBezTo>
                    <a:pt x="1968" y="1869"/>
                    <a:pt x="1601" y="1669"/>
                    <a:pt x="1368" y="1435"/>
                  </a:cubicBezTo>
                  <a:cubicBezTo>
                    <a:pt x="1268" y="1302"/>
                    <a:pt x="1201" y="1168"/>
                    <a:pt x="1168" y="1035"/>
                  </a:cubicBezTo>
                  <a:cubicBezTo>
                    <a:pt x="1168" y="968"/>
                    <a:pt x="1168" y="868"/>
                    <a:pt x="1268" y="768"/>
                  </a:cubicBezTo>
                  <a:cubicBezTo>
                    <a:pt x="1335" y="701"/>
                    <a:pt x="1435" y="701"/>
                    <a:pt x="1501" y="701"/>
                  </a:cubicBezTo>
                  <a:close/>
                  <a:moveTo>
                    <a:pt x="4871" y="501"/>
                  </a:moveTo>
                  <a:cubicBezTo>
                    <a:pt x="4971" y="501"/>
                    <a:pt x="5071" y="534"/>
                    <a:pt x="5137" y="601"/>
                  </a:cubicBezTo>
                  <a:cubicBezTo>
                    <a:pt x="5304" y="768"/>
                    <a:pt x="5204" y="1202"/>
                    <a:pt x="4904" y="1502"/>
                  </a:cubicBezTo>
                  <a:cubicBezTo>
                    <a:pt x="4604" y="1802"/>
                    <a:pt x="4203" y="2002"/>
                    <a:pt x="3836" y="2136"/>
                  </a:cubicBezTo>
                  <a:lnTo>
                    <a:pt x="3503" y="2136"/>
                  </a:lnTo>
                  <a:cubicBezTo>
                    <a:pt x="3603" y="1735"/>
                    <a:pt x="3836" y="1202"/>
                    <a:pt x="4237" y="801"/>
                  </a:cubicBezTo>
                  <a:cubicBezTo>
                    <a:pt x="4437" y="635"/>
                    <a:pt x="4670" y="501"/>
                    <a:pt x="4871" y="501"/>
                  </a:cubicBezTo>
                  <a:close/>
                  <a:moveTo>
                    <a:pt x="2669" y="2603"/>
                  </a:moveTo>
                  <a:lnTo>
                    <a:pt x="2669" y="3470"/>
                  </a:lnTo>
                  <a:lnTo>
                    <a:pt x="434" y="3470"/>
                  </a:lnTo>
                  <a:lnTo>
                    <a:pt x="434" y="2603"/>
                  </a:lnTo>
                  <a:close/>
                  <a:moveTo>
                    <a:pt x="5771" y="2603"/>
                  </a:moveTo>
                  <a:lnTo>
                    <a:pt x="5771" y="3470"/>
                  </a:lnTo>
                  <a:lnTo>
                    <a:pt x="3536" y="3470"/>
                  </a:lnTo>
                  <a:lnTo>
                    <a:pt x="3536" y="2603"/>
                  </a:lnTo>
                  <a:close/>
                  <a:moveTo>
                    <a:pt x="2669" y="3703"/>
                  </a:moveTo>
                  <a:lnTo>
                    <a:pt x="2669" y="6605"/>
                  </a:lnTo>
                  <a:lnTo>
                    <a:pt x="868" y="6605"/>
                  </a:lnTo>
                  <a:lnTo>
                    <a:pt x="868" y="3703"/>
                  </a:lnTo>
                  <a:close/>
                  <a:moveTo>
                    <a:pt x="5338" y="3703"/>
                  </a:moveTo>
                  <a:lnTo>
                    <a:pt x="5338" y="6605"/>
                  </a:lnTo>
                  <a:lnTo>
                    <a:pt x="3536" y="6605"/>
                  </a:lnTo>
                  <a:lnTo>
                    <a:pt x="3536" y="3703"/>
                  </a:lnTo>
                  <a:close/>
                  <a:moveTo>
                    <a:pt x="4871" y="1"/>
                  </a:moveTo>
                  <a:cubicBezTo>
                    <a:pt x="4537" y="1"/>
                    <a:pt x="4170" y="168"/>
                    <a:pt x="3870" y="468"/>
                  </a:cubicBezTo>
                  <a:cubicBezTo>
                    <a:pt x="3436" y="935"/>
                    <a:pt x="3169" y="1569"/>
                    <a:pt x="3002" y="2002"/>
                  </a:cubicBezTo>
                  <a:cubicBezTo>
                    <a:pt x="2902" y="1569"/>
                    <a:pt x="2702" y="935"/>
                    <a:pt x="2269" y="534"/>
                  </a:cubicBezTo>
                  <a:cubicBezTo>
                    <a:pt x="2035" y="301"/>
                    <a:pt x="1768" y="168"/>
                    <a:pt x="1501" y="168"/>
                  </a:cubicBezTo>
                  <a:cubicBezTo>
                    <a:pt x="1268" y="168"/>
                    <a:pt x="1068" y="268"/>
                    <a:pt x="901" y="401"/>
                  </a:cubicBezTo>
                  <a:cubicBezTo>
                    <a:pt x="567" y="768"/>
                    <a:pt x="601" y="1368"/>
                    <a:pt x="1001" y="1769"/>
                  </a:cubicBezTo>
                  <a:cubicBezTo>
                    <a:pt x="1168" y="1935"/>
                    <a:pt x="1335" y="2036"/>
                    <a:pt x="1501" y="2136"/>
                  </a:cubicBezTo>
                  <a:lnTo>
                    <a:pt x="0" y="2136"/>
                  </a:lnTo>
                  <a:lnTo>
                    <a:pt x="0" y="3937"/>
                  </a:lnTo>
                  <a:lnTo>
                    <a:pt x="434" y="3937"/>
                  </a:lnTo>
                  <a:lnTo>
                    <a:pt x="434" y="7039"/>
                  </a:lnTo>
                  <a:lnTo>
                    <a:pt x="5771" y="7039"/>
                  </a:lnTo>
                  <a:lnTo>
                    <a:pt x="5771" y="3937"/>
                  </a:lnTo>
                  <a:lnTo>
                    <a:pt x="6238" y="3937"/>
                  </a:lnTo>
                  <a:lnTo>
                    <a:pt x="6238" y="2136"/>
                  </a:lnTo>
                  <a:lnTo>
                    <a:pt x="4904" y="2136"/>
                  </a:lnTo>
                  <a:cubicBezTo>
                    <a:pt x="5037" y="2069"/>
                    <a:pt x="5171" y="1969"/>
                    <a:pt x="5271" y="1835"/>
                  </a:cubicBezTo>
                  <a:cubicBezTo>
                    <a:pt x="5504" y="1602"/>
                    <a:pt x="5671" y="1335"/>
                    <a:pt x="5704" y="1035"/>
                  </a:cubicBezTo>
                  <a:cubicBezTo>
                    <a:pt x="5771" y="735"/>
                    <a:pt x="5671" y="434"/>
                    <a:pt x="5504" y="234"/>
                  </a:cubicBezTo>
                  <a:cubicBezTo>
                    <a:pt x="5338" y="101"/>
                    <a:pt x="5137" y="1"/>
                    <a:pt x="4871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947775" y="5384975"/>
              <a:ext cx="163475" cy="132625"/>
            </a:xfrm>
            <a:custGeom>
              <a:rect b="b" l="l" r="r" t="t"/>
              <a:pathLst>
                <a:path extrusionOk="0" h="5305" w="6539">
                  <a:moveTo>
                    <a:pt x="2036" y="2836"/>
                  </a:moveTo>
                  <a:cubicBezTo>
                    <a:pt x="1802" y="2836"/>
                    <a:pt x="1635" y="3136"/>
                    <a:pt x="1635" y="3470"/>
                  </a:cubicBezTo>
                  <a:cubicBezTo>
                    <a:pt x="1635" y="3803"/>
                    <a:pt x="1802" y="4070"/>
                    <a:pt x="2036" y="4070"/>
                  </a:cubicBezTo>
                  <a:cubicBezTo>
                    <a:pt x="2269" y="4070"/>
                    <a:pt x="2436" y="3803"/>
                    <a:pt x="2436" y="3470"/>
                  </a:cubicBezTo>
                  <a:cubicBezTo>
                    <a:pt x="2436" y="3136"/>
                    <a:pt x="2269" y="2836"/>
                    <a:pt x="2036" y="2836"/>
                  </a:cubicBezTo>
                  <a:close/>
                  <a:moveTo>
                    <a:pt x="4471" y="2836"/>
                  </a:moveTo>
                  <a:cubicBezTo>
                    <a:pt x="4237" y="2869"/>
                    <a:pt x="4071" y="3136"/>
                    <a:pt x="4071" y="3470"/>
                  </a:cubicBezTo>
                  <a:cubicBezTo>
                    <a:pt x="4071" y="3803"/>
                    <a:pt x="4271" y="4070"/>
                    <a:pt x="4471" y="4070"/>
                  </a:cubicBezTo>
                  <a:cubicBezTo>
                    <a:pt x="4704" y="4070"/>
                    <a:pt x="4871" y="3803"/>
                    <a:pt x="4871" y="3470"/>
                  </a:cubicBezTo>
                  <a:cubicBezTo>
                    <a:pt x="4871" y="3136"/>
                    <a:pt x="4704" y="2836"/>
                    <a:pt x="4471" y="2836"/>
                  </a:cubicBezTo>
                  <a:close/>
                  <a:moveTo>
                    <a:pt x="4571" y="2436"/>
                  </a:moveTo>
                  <a:cubicBezTo>
                    <a:pt x="4738" y="2436"/>
                    <a:pt x="4838" y="2469"/>
                    <a:pt x="4971" y="2502"/>
                  </a:cubicBezTo>
                  <a:cubicBezTo>
                    <a:pt x="5071" y="2536"/>
                    <a:pt x="5171" y="2602"/>
                    <a:pt x="5238" y="2702"/>
                  </a:cubicBezTo>
                  <a:cubicBezTo>
                    <a:pt x="5538" y="2936"/>
                    <a:pt x="5672" y="3236"/>
                    <a:pt x="5672" y="3536"/>
                  </a:cubicBezTo>
                  <a:cubicBezTo>
                    <a:pt x="5672" y="3703"/>
                    <a:pt x="5638" y="3870"/>
                    <a:pt x="5605" y="4003"/>
                  </a:cubicBezTo>
                  <a:cubicBezTo>
                    <a:pt x="5572" y="4170"/>
                    <a:pt x="5505" y="4270"/>
                    <a:pt x="5438" y="4370"/>
                  </a:cubicBezTo>
                  <a:cubicBezTo>
                    <a:pt x="5371" y="4470"/>
                    <a:pt x="5271" y="4537"/>
                    <a:pt x="5138" y="4604"/>
                  </a:cubicBezTo>
                  <a:cubicBezTo>
                    <a:pt x="5005" y="4670"/>
                    <a:pt x="4871" y="4737"/>
                    <a:pt x="4771" y="4771"/>
                  </a:cubicBezTo>
                  <a:cubicBezTo>
                    <a:pt x="4638" y="4804"/>
                    <a:pt x="4471" y="4837"/>
                    <a:pt x="4304" y="4871"/>
                  </a:cubicBezTo>
                  <a:cubicBezTo>
                    <a:pt x="4104" y="4871"/>
                    <a:pt x="3937" y="4904"/>
                    <a:pt x="3804" y="4904"/>
                  </a:cubicBezTo>
                  <a:lnTo>
                    <a:pt x="2670" y="4904"/>
                  </a:lnTo>
                  <a:cubicBezTo>
                    <a:pt x="2536" y="4904"/>
                    <a:pt x="2336" y="4871"/>
                    <a:pt x="2169" y="4871"/>
                  </a:cubicBezTo>
                  <a:cubicBezTo>
                    <a:pt x="1969" y="4837"/>
                    <a:pt x="1836" y="4804"/>
                    <a:pt x="1702" y="4771"/>
                  </a:cubicBezTo>
                  <a:cubicBezTo>
                    <a:pt x="1569" y="4737"/>
                    <a:pt x="1469" y="4670"/>
                    <a:pt x="1335" y="4604"/>
                  </a:cubicBezTo>
                  <a:cubicBezTo>
                    <a:pt x="1202" y="4537"/>
                    <a:pt x="1102" y="4470"/>
                    <a:pt x="1035" y="4370"/>
                  </a:cubicBezTo>
                  <a:cubicBezTo>
                    <a:pt x="968" y="4270"/>
                    <a:pt x="902" y="4170"/>
                    <a:pt x="868" y="4003"/>
                  </a:cubicBezTo>
                  <a:cubicBezTo>
                    <a:pt x="802" y="3870"/>
                    <a:pt x="802" y="3703"/>
                    <a:pt x="802" y="3536"/>
                  </a:cubicBezTo>
                  <a:cubicBezTo>
                    <a:pt x="802" y="3236"/>
                    <a:pt x="935" y="2936"/>
                    <a:pt x="1202" y="2702"/>
                  </a:cubicBezTo>
                  <a:cubicBezTo>
                    <a:pt x="1302" y="2602"/>
                    <a:pt x="1369" y="2569"/>
                    <a:pt x="1502" y="2502"/>
                  </a:cubicBezTo>
                  <a:cubicBezTo>
                    <a:pt x="1602" y="2469"/>
                    <a:pt x="1736" y="2436"/>
                    <a:pt x="1869" y="2436"/>
                  </a:cubicBezTo>
                  <a:lnTo>
                    <a:pt x="2269" y="2436"/>
                  </a:lnTo>
                  <a:cubicBezTo>
                    <a:pt x="2403" y="2469"/>
                    <a:pt x="2569" y="2469"/>
                    <a:pt x="2736" y="2469"/>
                  </a:cubicBezTo>
                  <a:cubicBezTo>
                    <a:pt x="2936" y="2502"/>
                    <a:pt x="3103" y="2502"/>
                    <a:pt x="3237" y="2502"/>
                  </a:cubicBezTo>
                  <a:cubicBezTo>
                    <a:pt x="3370" y="2502"/>
                    <a:pt x="3537" y="2502"/>
                    <a:pt x="3704" y="2469"/>
                  </a:cubicBezTo>
                  <a:cubicBezTo>
                    <a:pt x="3904" y="2469"/>
                    <a:pt x="4071" y="2469"/>
                    <a:pt x="4171" y="2436"/>
                  </a:cubicBezTo>
                  <a:close/>
                  <a:moveTo>
                    <a:pt x="568" y="0"/>
                  </a:moveTo>
                  <a:cubicBezTo>
                    <a:pt x="501" y="167"/>
                    <a:pt x="468" y="334"/>
                    <a:pt x="435" y="501"/>
                  </a:cubicBezTo>
                  <a:cubicBezTo>
                    <a:pt x="435" y="634"/>
                    <a:pt x="401" y="801"/>
                    <a:pt x="435" y="901"/>
                  </a:cubicBezTo>
                  <a:cubicBezTo>
                    <a:pt x="435" y="1035"/>
                    <a:pt x="468" y="1135"/>
                    <a:pt x="468" y="1201"/>
                  </a:cubicBezTo>
                  <a:cubicBezTo>
                    <a:pt x="501" y="1268"/>
                    <a:pt x="501" y="1301"/>
                    <a:pt x="535" y="1368"/>
                  </a:cubicBezTo>
                  <a:cubicBezTo>
                    <a:pt x="168" y="1735"/>
                    <a:pt x="1" y="2202"/>
                    <a:pt x="1" y="2736"/>
                  </a:cubicBezTo>
                  <a:cubicBezTo>
                    <a:pt x="1" y="3036"/>
                    <a:pt x="1" y="3303"/>
                    <a:pt x="68" y="3536"/>
                  </a:cubicBezTo>
                  <a:cubicBezTo>
                    <a:pt x="134" y="3770"/>
                    <a:pt x="201" y="3970"/>
                    <a:pt x="301" y="4170"/>
                  </a:cubicBezTo>
                  <a:cubicBezTo>
                    <a:pt x="401" y="4337"/>
                    <a:pt x="535" y="4504"/>
                    <a:pt x="668" y="4637"/>
                  </a:cubicBezTo>
                  <a:cubicBezTo>
                    <a:pt x="835" y="4771"/>
                    <a:pt x="1002" y="4871"/>
                    <a:pt x="1168" y="4937"/>
                  </a:cubicBezTo>
                  <a:cubicBezTo>
                    <a:pt x="1335" y="5037"/>
                    <a:pt x="1535" y="5104"/>
                    <a:pt x="1769" y="5171"/>
                  </a:cubicBezTo>
                  <a:cubicBezTo>
                    <a:pt x="2002" y="5204"/>
                    <a:pt x="2236" y="5238"/>
                    <a:pt x="2469" y="5271"/>
                  </a:cubicBezTo>
                  <a:cubicBezTo>
                    <a:pt x="2703" y="5304"/>
                    <a:pt x="2970" y="5304"/>
                    <a:pt x="3237" y="5304"/>
                  </a:cubicBezTo>
                  <a:cubicBezTo>
                    <a:pt x="3537" y="5304"/>
                    <a:pt x="3804" y="5304"/>
                    <a:pt x="4037" y="5271"/>
                  </a:cubicBezTo>
                  <a:cubicBezTo>
                    <a:pt x="4271" y="5271"/>
                    <a:pt x="4504" y="5204"/>
                    <a:pt x="4738" y="5171"/>
                  </a:cubicBezTo>
                  <a:cubicBezTo>
                    <a:pt x="4971" y="5104"/>
                    <a:pt x="5171" y="5037"/>
                    <a:pt x="5338" y="4937"/>
                  </a:cubicBezTo>
                  <a:cubicBezTo>
                    <a:pt x="5505" y="4871"/>
                    <a:pt x="5672" y="4771"/>
                    <a:pt x="5838" y="4637"/>
                  </a:cubicBezTo>
                  <a:cubicBezTo>
                    <a:pt x="5972" y="4504"/>
                    <a:pt x="6105" y="4337"/>
                    <a:pt x="6205" y="4170"/>
                  </a:cubicBezTo>
                  <a:cubicBezTo>
                    <a:pt x="6305" y="3970"/>
                    <a:pt x="6372" y="3770"/>
                    <a:pt x="6439" y="3536"/>
                  </a:cubicBezTo>
                  <a:cubicBezTo>
                    <a:pt x="6506" y="3303"/>
                    <a:pt x="6539" y="3036"/>
                    <a:pt x="6539" y="2736"/>
                  </a:cubicBezTo>
                  <a:cubicBezTo>
                    <a:pt x="6539" y="2202"/>
                    <a:pt x="6339" y="1735"/>
                    <a:pt x="6005" y="1368"/>
                  </a:cubicBezTo>
                  <a:cubicBezTo>
                    <a:pt x="6005" y="1301"/>
                    <a:pt x="6039" y="1235"/>
                    <a:pt x="6039" y="1168"/>
                  </a:cubicBezTo>
                  <a:cubicBezTo>
                    <a:pt x="6072" y="1135"/>
                    <a:pt x="6072" y="1035"/>
                    <a:pt x="6105" y="901"/>
                  </a:cubicBezTo>
                  <a:cubicBezTo>
                    <a:pt x="6105" y="768"/>
                    <a:pt x="6105" y="634"/>
                    <a:pt x="6072" y="501"/>
                  </a:cubicBezTo>
                  <a:cubicBezTo>
                    <a:pt x="6072" y="334"/>
                    <a:pt x="6005" y="167"/>
                    <a:pt x="5939" y="0"/>
                  </a:cubicBezTo>
                  <a:lnTo>
                    <a:pt x="5738" y="0"/>
                  </a:lnTo>
                  <a:cubicBezTo>
                    <a:pt x="5672" y="0"/>
                    <a:pt x="5572" y="34"/>
                    <a:pt x="5472" y="67"/>
                  </a:cubicBezTo>
                  <a:cubicBezTo>
                    <a:pt x="5371" y="101"/>
                    <a:pt x="5238" y="134"/>
                    <a:pt x="5071" y="234"/>
                  </a:cubicBezTo>
                  <a:cubicBezTo>
                    <a:pt x="4904" y="301"/>
                    <a:pt x="4738" y="401"/>
                    <a:pt x="4538" y="534"/>
                  </a:cubicBezTo>
                  <a:cubicBezTo>
                    <a:pt x="4237" y="467"/>
                    <a:pt x="3804" y="401"/>
                    <a:pt x="3270" y="401"/>
                  </a:cubicBezTo>
                  <a:cubicBezTo>
                    <a:pt x="2736" y="401"/>
                    <a:pt x="2303" y="434"/>
                    <a:pt x="2002" y="534"/>
                  </a:cubicBezTo>
                  <a:cubicBezTo>
                    <a:pt x="1802" y="401"/>
                    <a:pt x="1635" y="301"/>
                    <a:pt x="1469" y="234"/>
                  </a:cubicBezTo>
                  <a:cubicBezTo>
                    <a:pt x="1302" y="134"/>
                    <a:pt x="1168" y="101"/>
                    <a:pt x="1068" y="67"/>
                  </a:cubicBezTo>
                  <a:cubicBezTo>
                    <a:pt x="968" y="34"/>
                    <a:pt x="902" y="0"/>
                    <a:pt x="80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781825" y="3649575"/>
              <a:ext cx="263550" cy="263525"/>
            </a:xfrm>
            <a:custGeom>
              <a:rect b="b" l="l" r="r" t="t"/>
              <a:pathLst>
                <a:path extrusionOk="0" h="10541" w="10542">
                  <a:moveTo>
                    <a:pt x="3303" y="1134"/>
                  </a:moveTo>
                  <a:lnTo>
                    <a:pt x="3303" y="1134"/>
                  </a:lnTo>
                  <a:cubicBezTo>
                    <a:pt x="2970" y="1601"/>
                    <a:pt x="2669" y="2168"/>
                    <a:pt x="2469" y="2802"/>
                  </a:cubicBezTo>
                  <a:lnTo>
                    <a:pt x="1435" y="2802"/>
                  </a:lnTo>
                  <a:cubicBezTo>
                    <a:pt x="1602" y="2535"/>
                    <a:pt x="1802" y="2268"/>
                    <a:pt x="2036" y="2035"/>
                  </a:cubicBezTo>
                  <a:cubicBezTo>
                    <a:pt x="2403" y="1668"/>
                    <a:pt x="2836" y="1368"/>
                    <a:pt x="3303" y="1134"/>
                  </a:cubicBezTo>
                  <a:close/>
                  <a:moveTo>
                    <a:pt x="4938" y="767"/>
                  </a:moveTo>
                  <a:lnTo>
                    <a:pt x="4938" y="2802"/>
                  </a:lnTo>
                  <a:lnTo>
                    <a:pt x="3237" y="2802"/>
                  </a:lnTo>
                  <a:cubicBezTo>
                    <a:pt x="3337" y="2469"/>
                    <a:pt x="3470" y="2168"/>
                    <a:pt x="3637" y="1901"/>
                  </a:cubicBezTo>
                  <a:cubicBezTo>
                    <a:pt x="3870" y="1501"/>
                    <a:pt x="4171" y="1201"/>
                    <a:pt x="4437" y="1001"/>
                  </a:cubicBezTo>
                  <a:cubicBezTo>
                    <a:pt x="4604" y="867"/>
                    <a:pt x="4771" y="801"/>
                    <a:pt x="4938" y="767"/>
                  </a:cubicBezTo>
                  <a:close/>
                  <a:moveTo>
                    <a:pt x="5638" y="767"/>
                  </a:moveTo>
                  <a:cubicBezTo>
                    <a:pt x="5772" y="801"/>
                    <a:pt x="5938" y="867"/>
                    <a:pt x="6105" y="1001"/>
                  </a:cubicBezTo>
                  <a:cubicBezTo>
                    <a:pt x="6405" y="1201"/>
                    <a:pt x="6672" y="1501"/>
                    <a:pt x="6906" y="1901"/>
                  </a:cubicBezTo>
                  <a:cubicBezTo>
                    <a:pt x="7073" y="2168"/>
                    <a:pt x="7206" y="2469"/>
                    <a:pt x="7339" y="2802"/>
                  </a:cubicBezTo>
                  <a:lnTo>
                    <a:pt x="5638" y="2802"/>
                  </a:lnTo>
                  <a:lnTo>
                    <a:pt x="5638" y="767"/>
                  </a:lnTo>
                  <a:close/>
                  <a:moveTo>
                    <a:pt x="7239" y="1134"/>
                  </a:moveTo>
                  <a:cubicBezTo>
                    <a:pt x="7706" y="1368"/>
                    <a:pt x="8140" y="1668"/>
                    <a:pt x="8507" y="2035"/>
                  </a:cubicBezTo>
                  <a:cubicBezTo>
                    <a:pt x="8740" y="2268"/>
                    <a:pt x="8941" y="2535"/>
                    <a:pt x="9141" y="2802"/>
                  </a:cubicBezTo>
                  <a:lnTo>
                    <a:pt x="8073" y="2802"/>
                  </a:lnTo>
                  <a:cubicBezTo>
                    <a:pt x="7873" y="2168"/>
                    <a:pt x="7573" y="1601"/>
                    <a:pt x="7239" y="1134"/>
                  </a:cubicBezTo>
                  <a:close/>
                  <a:moveTo>
                    <a:pt x="2303" y="3503"/>
                  </a:moveTo>
                  <a:cubicBezTo>
                    <a:pt x="2202" y="3970"/>
                    <a:pt x="2136" y="4437"/>
                    <a:pt x="2102" y="4904"/>
                  </a:cubicBezTo>
                  <a:lnTo>
                    <a:pt x="701" y="4904"/>
                  </a:lnTo>
                  <a:cubicBezTo>
                    <a:pt x="768" y="4437"/>
                    <a:pt x="868" y="3970"/>
                    <a:pt x="1068" y="3503"/>
                  </a:cubicBezTo>
                  <a:close/>
                  <a:moveTo>
                    <a:pt x="4938" y="3503"/>
                  </a:moveTo>
                  <a:lnTo>
                    <a:pt x="4938" y="4904"/>
                  </a:lnTo>
                  <a:lnTo>
                    <a:pt x="2836" y="4904"/>
                  </a:lnTo>
                  <a:cubicBezTo>
                    <a:pt x="2836" y="4437"/>
                    <a:pt x="2903" y="3970"/>
                    <a:pt x="3003" y="3503"/>
                  </a:cubicBezTo>
                  <a:close/>
                  <a:moveTo>
                    <a:pt x="7540" y="3503"/>
                  </a:moveTo>
                  <a:cubicBezTo>
                    <a:pt x="7640" y="3970"/>
                    <a:pt x="7706" y="4437"/>
                    <a:pt x="7740" y="4904"/>
                  </a:cubicBezTo>
                  <a:lnTo>
                    <a:pt x="5638" y="4904"/>
                  </a:lnTo>
                  <a:lnTo>
                    <a:pt x="5638" y="3503"/>
                  </a:lnTo>
                  <a:close/>
                  <a:moveTo>
                    <a:pt x="9474" y="3503"/>
                  </a:moveTo>
                  <a:cubicBezTo>
                    <a:pt x="9674" y="3970"/>
                    <a:pt x="9775" y="4437"/>
                    <a:pt x="9841" y="4937"/>
                  </a:cubicBezTo>
                  <a:lnTo>
                    <a:pt x="8440" y="4937"/>
                  </a:lnTo>
                  <a:cubicBezTo>
                    <a:pt x="8407" y="4437"/>
                    <a:pt x="8340" y="3970"/>
                    <a:pt x="8240" y="3503"/>
                  </a:cubicBezTo>
                  <a:close/>
                  <a:moveTo>
                    <a:pt x="2102" y="5637"/>
                  </a:moveTo>
                  <a:cubicBezTo>
                    <a:pt x="2136" y="6104"/>
                    <a:pt x="2202" y="6571"/>
                    <a:pt x="2303" y="7038"/>
                  </a:cubicBezTo>
                  <a:lnTo>
                    <a:pt x="1068" y="7038"/>
                  </a:lnTo>
                  <a:cubicBezTo>
                    <a:pt x="868" y="6571"/>
                    <a:pt x="768" y="6104"/>
                    <a:pt x="701" y="5637"/>
                  </a:cubicBezTo>
                  <a:close/>
                  <a:moveTo>
                    <a:pt x="4938" y="5637"/>
                  </a:moveTo>
                  <a:lnTo>
                    <a:pt x="4938" y="7038"/>
                  </a:lnTo>
                  <a:lnTo>
                    <a:pt x="3003" y="7038"/>
                  </a:lnTo>
                  <a:cubicBezTo>
                    <a:pt x="2903" y="6571"/>
                    <a:pt x="2836" y="6104"/>
                    <a:pt x="2836" y="5637"/>
                  </a:cubicBezTo>
                  <a:close/>
                  <a:moveTo>
                    <a:pt x="7740" y="5637"/>
                  </a:moveTo>
                  <a:cubicBezTo>
                    <a:pt x="7706" y="6104"/>
                    <a:pt x="7640" y="6571"/>
                    <a:pt x="7540" y="7038"/>
                  </a:cubicBezTo>
                  <a:lnTo>
                    <a:pt x="5638" y="7038"/>
                  </a:lnTo>
                  <a:lnTo>
                    <a:pt x="5638" y="5637"/>
                  </a:lnTo>
                  <a:close/>
                  <a:moveTo>
                    <a:pt x="9841" y="5637"/>
                  </a:moveTo>
                  <a:cubicBezTo>
                    <a:pt x="9808" y="6104"/>
                    <a:pt x="9674" y="6571"/>
                    <a:pt x="9508" y="7038"/>
                  </a:cubicBezTo>
                  <a:lnTo>
                    <a:pt x="8273" y="7038"/>
                  </a:lnTo>
                  <a:cubicBezTo>
                    <a:pt x="8340" y="6571"/>
                    <a:pt x="8407" y="6104"/>
                    <a:pt x="8440" y="5637"/>
                  </a:cubicBezTo>
                  <a:close/>
                  <a:moveTo>
                    <a:pt x="2469" y="7739"/>
                  </a:moveTo>
                  <a:cubicBezTo>
                    <a:pt x="2669" y="8373"/>
                    <a:pt x="2970" y="8940"/>
                    <a:pt x="3303" y="9407"/>
                  </a:cubicBezTo>
                  <a:cubicBezTo>
                    <a:pt x="2836" y="9173"/>
                    <a:pt x="2403" y="8873"/>
                    <a:pt x="2036" y="8506"/>
                  </a:cubicBezTo>
                  <a:cubicBezTo>
                    <a:pt x="1802" y="8273"/>
                    <a:pt x="1602" y="8006"/>
                    <a:pt x="1435" y="7739"/>
                  </a:cubicBezTo>
                  <a:close/>
                  <a:moveTo>
                    <a:pt x="9141" y="7739"/>
                  </a:moveTo>
                  <a:cubicBezTo>
                    <a:pt x="8941" y="8006"/>
                    <a:pt x="8740" y="8273"/>
                    <a:pt x="8507" y="8506"/>
                  </a:cubicBezTo>
                  <a:cubicBezTo>
                    <a:pt x="8140" y="8873"/>
                    <a:pt x="7706" y="9173"/>
                    <a:pt x="7239" y="9407"/>
                  </a:cubicBezTo>
                  <a:cubicBezTo>
                    <a:pt x="7573" y="8940"/>
                    <a:pt x="7873" y="8373"/>
                    <a:pt x="8073" y="7739"/>
                  </a:cubicBezTo>
                  <a:close/>
                  <a:moveTo>
                    <a:pt x="7339" y="7739"/>
                  </a:moveTo>
                  <a:cubicBezTo>
                    <a:pt x="7206" y="8073"/>
                    <a:pt x="7073" y="8373"/>
                    <a:pt x="6906" y="8640"/>
                  </a:cubicBezTo>
                  <a:cubicBezTo>
                    <a:pt x="6672" y="9040"/>
                    <a:pt x="6405" y="9340"/>
                    <a:pt x="6105" y="9540"/>
                  </a:cubicBezTo>
                  <a:cubicBezTo>
                    <a:pt x="5938" y="9674"/>
                    <a:pt x="5772" y="9740"/>
                    <a:pt x="5638" y="9774"/>
                  </a:cubicBezTo>
                  <a:lnTo>
                    <a:pt x="5638" y="7739"/>
                  </a:lnTo>
                  <a:close/>
                  <a:moveTo>
                    <a:pt x="4938" y="7739"/>
                  </a:moveTo>
                  <a:lnTo>
                    <a:pt x="4938" y="9807"/>
                  </a:lnTo>
                  <a:cubicBezTo>
                    <a:pt x="4771" y="9740"/>
                    <a:pt x="4604" y="9674"/>
                    <a:pt x="4437" y="9574"/>
                  </a:cubicBezTo>
                  <a:cubicBezTo>
                    <a:pt x="4171" y="9340"/>
                    <a:pt x="3870" y="9040"/>
                    <a:pt x="3637" y="8640"/>
                  </a:cubicBezTo>
                  <a:cubicBezTo>
                    <a:pt x="3470" y="8373"/>
                    <a:pt x="3337" y="8073"/>
                    <a:pt x="3203" y="7739"/>
                  </a:cubicBezTo>
                  <a:close/>
                  <a:moveTo>
                    <a:pt x="5271" y="0"/>
                  </a:moveTo>
                  <a:cubicBezTo>
                    <a:pt x="2369" y="0"/>
                    <a:pt x="1" y="2368"/>
                    <a:pt x="1" y="5271"/>
                  </a:cubicBezTo>
                  <a:cubicBezTo>
                    <a:pt x="1" y="8173"/>
                    <a:pt x="2369" y="10541"/>
                    <a:pt x="5271" y="10541"/>
                  </a:cubicBezTo>
                  <a:cubicBezTo>
                    <a:pt x="8173" y="10541"/>
                    <a:pt x="10542" y="8173"/>
                    <a:pt x="10542" y="5271"/>
                  </a:cubicBezTo>
                  <a:cubicBezTo>
                    <a:pt x="10542" y="2368"/>
                    <a:pt x="8173" y="0"/>
                    <a:pt x="5271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729300" y="3509475"/>
              <a:ext cx="125950" cy="125100"/>
            </a:xfrm>
            <a:custGeom>
              <a:rect b="b" l="l" r="r" t="t"/>
              <a:pathLst>
                <a:path extrusionOk="0" h="5004" w="5038">
                  <a:moveTo>
                    <a:pt x="1268" y="134"/>
                  </a:moveTo>
                  <a:lnTo>
                    <a:pt x="1268" y="934"/>
                  </a:lnTo>
                  <a:lnTo>
                    <a:pt x="167" y="934"/>
                  </a:lnTo>
                  <a:lnTo>
                    <a:pt x="167" y="834"/>
                  </a:lnTo>
                  <a:cubicBezTo>
                    <a:pt x="167" y="434"/>
                    <a:pt x="467" y="134"/>
                    <a:pt x="834" y="134"/>
                  </a:cubicBezTo>
                  <a:close/>
                  <a:moveTo>
                    <a:pt x="2369" y="134"/>
                  </a:moveTo>
                  <a:lnTo>
                    <a:pt x="2369" y="934"/>
                  </a:lnTo>
                  <a:lnTo>
                    <a:pt x="1568" y="934"/>
                  </a:lnTo>
                  <a:lnTo>
                    <a:pt x="1568" y="134"/>
                  </a:lnTo>
                  <a:close/>
                  <a:moveTo>
                    <a:pt x="3436" y="134"/>
                  </a:moveTo>
                  <a:lnTo>
                    <a:pt x="3436" y="934"/>
                  </a:lnTo>
                  <a:lnTo>
                    <a:pt x="2669" y="934"/>
                  </a:lnTo>
                  <a:lnTo>
                    <a:pt x="2669" y="134"/>
                  </a:lnTo>
                  <a:close/>
                  <a:moveTo>
                    <a:pt x="4203" y="134"/>
                  </a:moveTo>
                  <a:cubicBezTo>
                    <a:pt x="4570" y="134"/>
                    <a:pt x="4871" y="467"/>
                    <a:pt x="4871" y="834"/>
                  </a:cubicBezTo>
                  <a:lnTo>
                    <a:pt x="4871" y="934"/>
                  </a:lnTo>
                  <a:lnTo>
                    <a:pt x="3770" y="934"/>
                  </a:lnTo>
                  <a:lnTo>
                    <a:pt x="3770" y="134"/>
                  </a:lnTo>
                  <a:close/>
                  <a:moveTo>
                    <a:pt x="2836" y="1535"/>
                  </a:moveTo>
                  <a:lnTo>
                    <a:pt x="2836" y="2502"/>
                  </a:lnTo>
                  <a:lnTo>
                    <a:pt x="3770" y="2502"/>
                  </a:lnTo>
                  <a:lnTo>
                    <a:pt x="3770" y="3136"/>
                  </a:lnTo>
                  <a:lnTo>
                    <a:pt x="2836" y="3136"/>
                  </a:lnTo>
                  <a:lnTo>
                    <a:pt x="2836" y="4070"/>
                  </a:lnTo>
                  <a:lnTo>
                    <a:pt x="2202" y="4070"/>
                  </a:lnTo>
                  <a:lnTo>
                    <a:pt x="2202" y="3136"/>
                  </a:lnTo>
                  <a:lnTo>
                    <a:pt x="1235" y="3136"/>
                  </a:lnTo>
                  <a:lnTo>
                    <a:pt x="1235" y="2502"/>
                  </a:lnTo>
                  <a:lnTo>
                    <a:pt x="2202" y="2502"/>
                  </a:lnTo>
                  <a:lnTo>
                    <a:pt x="2202" y="1535"/>
                  </a:lnTo>
                  <a:close/>
                  <a:moveTo>
                    <a:pt x="834" y="0"/>
                  </a:moveTo>
                  <a:cubicBezTo>
                    <a:pt x="367" y="0"/>
                    <a:pt x="0" y="367"/>
                    <a:pt x="0" y="834"/>
                  </a:cubicBezTo>
                  <a:lnTo>
                    <a:pt x="0" y="4170"/>
                  </a:lnTo>
                  <a:cubicBezTo>
                    <a:pt x="0" y="4637"/>
                    <a:pt x="367" y="5004"/>
                    <a:pt x="834" y="5004"/>
                  </a:cubicBezTo>
                  <a:lnTo>
                    <a:pt x="4170" y="5004"/>
                  </a:lnTo>
                  <a:cubicBezTo>
                    <a:pt x="4637" y="5004"/>
                    <a:pt x="5037" y="4637"/>
                    <a:pt x="5037" y="4170"/>
                  </a:cubicBezTo>
                  <a:lnTo>
                    <a:pt x="5037" y="834"/>
                  </a:lnTo>
                  <a:cubicBezTo>
                    <a:pt x="5037" y="367"/>
                    <a:pt x="4637" y="0"/>
                    <a:pt x="4170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6871900" y="3536150"/>
              <a:ext cx="115950" cy="91750"/>
            </a:xfrm>
            <a:custGeom>
              <a:rect b="b" l="l" r="r" t="t"/>
              <a:pathLst>
                <a:path extrusionOk="0" h="3670" w="4638">
                  <a:moveTo>
                    <a:pt x="3736" y="468"/>
                  </a:moveTo>
                  <a:lnTo>
                    <a:pt x="4170" y="868"/>
                  </a:lnTo>
                  <a:lnTo>
                    <a:pt x="1802" y="3169"/>
                  </a:lnTo>
                  <a:lnTo>
                    <a:pt x="501" y="1902"/>
                  </a:lnTo>
                  <a:lnTo>
                    <a:pt x="901" y="1502"/>
                  </a:lnTo>
                  <a:lnTo>
                    <a:pt x="1802" y="2402"/>
                  </a:lnTo>
                  <a:lnTo>
                    <a:pt x="3736" y="468"/>
                  </a:lnTo>
                  <a:close/>
                  <a:moveTo>
                    <a:pt x="3736" y="1"/>
                  </a:moveTo>
                  <a:lnTo>
                    <a:pt x="1802" y="1902"/>
                  </a:lnTo>
                  <a:lnTo>
                    <a:pt x="901" y="1001"/>
                  </a:lnTo>
                  <a:lnTo>
                    <a:pt x="0" y="1902"/>
                  </a:lnTo>
                  <a:lnTo>
                    <a:pt x="1802" y="3670"/>
                  </a:lnTo>
                  <a:lnTo>
                    <a:pt x="4637" y="868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6868575" y="5525775"/>
              <a:ext cx="169300" cy="168900"/>
            </a:xfrm>
            <a:custGeom>
              <a:rect b="b" l="l" r="r" t="t"/>
              <a:pathLst>
                <a:path extrusionOk="0" h="6756" w="6772">
                  <a:moveTo>
                    <a:pt x="1901" y="1574"/>
                  </a:moveTo>
                  <a:lnTo>
                    <a:pt x="2835" y="1740"/>
                  </a:lnTo>
                  <a:lnTo>
                    <a:pt x="2769" y="2174"/>
                  </a:lnTo>
                  <a:lnTo>
                    <a:pt x="1868" y="2007"/>
                  </a:lnTo>
                  <a:lnTo>
                    <a:pt x="1901" y="1574"/>
                  </a:lnTo>
                  <a:close/>
                  <a:moveTo>
                    <a:pt x="3269" y="1840"/>
                  </a:moveTo>
                  <a:lnTo>
                    <a:pt x="4103" y="2007"/>
                  </a:lnTo>
                  <a:lnTo>
                    <a:pt x="4003" y="2408"/>
                  </a:lnTo>
                  <a:lnTo>
                    <a:pt x="3169" y="2241"/>
                  </a:lnTo>
                  <a:lnTo>
                    <a:pt x="3269" y="1840"/>
                  </a:lnTo>
                  <a:close/>
                  <a:moveTo>
                    <a:pt x="4503" y="2074"/>
                  </a:moveTo>
                  <a:lnTo>
                    <a:pt x="5637" y="2307"/>
                  </a:lnTo>
                  <a:lnTo>
                    <a:pt x="5437" y="2708"/>
                  </a:lnTo>
                  <a:lnTo>
                    <a:pt x="4437" y="2508"/>
                  </a:lnTo>
                  <a:lnTo>
                    <a:pt x="4503" y="2074"/>
                  </a:lnTo>
                  <a:close/>
                  <a:moveTo>
                    <a:pt x="1835" y="2441"/>
                  </a:moveTo>
                  <a:lnTo>
                    <a:pt x="2669" y="2608"/>
                  </a:lnTo>
                  <a:lnTo>
                    <a:pt x="2602" y="3008"/>
                  </a:lnTo>
                  <a:lnTo>
                    <a:pt x="1801" y="2875"/>
                  </a:lnTo>
                  <a:lnTo>
                    <a:pt x="1835" y="2441"/>
                  </a:lnTo>
                  <a:close/>
                  <a:moveTo>
                    <a:pt x="3102" y="2674"/>
                  </a:moveTo>
                  <a:lnTo>
                    <a:pt x="3936" y="2841"/>
                  </a:lnTo>
                  <a:lnTo>
                    <a:pt x="3836" y="3241"/>
                  </a:lnTo>
                  <a:lnTo>
                    <a:pt x="3002" y="3108"/>
                  </a:lnTo>
                  <a:lnTo>
                    <a:pt x="3102" y="2674"/>
                  </a:lnTo>
                  <a:close/>
                  <a:moveTo>
                    <a:pt x="4336" y="2908"/>
                  </a:moveTo>
                  <a:lnTo>
                    <a:pt x="5237" y="3075"/>
                  </a:lnTo>
                  <a:lnTo>
                    <a:pt x="5037" y="3475"/>
                  </a:lnTo>
                  <a:lnTo>
                    <a:pt x="4270" y="3342"/>
                  </a:lnTo>
                  <a:lnTo>
                    <a:pt x="4336" y="2908"/>
                  </a:lnTo>
                  <a:close/>
                  <a:moveTo>
                    <a:pt x="1768" y="3275"/>
                  </a:moveTo>
                  <a:lnTo>
                    <a:pt x="2502" y="3442"/>
                  </a:lnTo>
                  <a:lnTo>
                    <a:pt x="2435" y="3842"/>
                  </a:lnTo>
                  <a:lnTo>
                    <a:pt x="1735" y="3708"/>
                  </a:lnTo>
                  <a:lnTo>
                    <a:pt x="1768" y="3275"/>
                  </a:lnTo>
                  <a:close/>
                  <a:moveTo>
                    <a:pt x="2935" y="3508"/>
                  </a:moveTo>
                  <a:lnTo>
                    <a:pt x="3769" y="3675"/>
                  </a:lnTo>
                  <a:lnTo>
                    <a:pt x="3669" y="4109"/>
                  </a:lnTo>
                  <a:lnTo>
                    <a:pt x="2835" y="3942"/>
                  </a:lnTo>
                  <a:lnTo>
                    <a:pt x="2935" y="3508"/>
                  </a:lnTo>
                  <a:close/>
                  <a:moveTo>
                    <a:pt x="4203" y="3775"/>
                  </a:moveTo>
                  <a:lnTo>
                    <a:pt x="4837" y="3875"/>
                  </a:lnTo>
                  <a:lnTo>
                    <a:pt x="4637" y="4276"/>
                  </a:lnTo>
                  <a:lnTo>
                    <a:pt x="4103" y="4175"/>
                  </a:lnTo>
                  <a:lnTo>
                    <a:pt x="4203" y="3775"/>
                  </a:lnTo>
                  <a:close/>
                  <a:moveTo>
                    <a:pt x="496" y="1"/>
                  </a:moveTo>
                  <a:cubicBezTo>
                    <a:pt x="288" y="1"/>
                    <a:pt x="97" y="130"/>
                    <a:pt x="67" y="339"/>
                  </a:cubicBezTo>
                  <a:cubicBezTo>
                    <a:pt x="0" y="573"/>
                    <a:pt x="167" y="806"/>
                    <a:pt x="400" y="840"/>
                  </a:cubicBezTo>
                  <a:lnTo>
                    <a:pt x="1067" y="973"/>
                  </a:lnTo>
                  <a:lnTo>
                    <a:pt x="867" y="4042"/>
                  </a:lnTo>
                  <a:cubicBezTo>
                    <a:pt x="834" y="4242"/>
                    <a:pt x="1001" y="4442"/>
                    <a:pt x="1201" y="4476"/>
                  </a:cubicBezTo>
                  <a:lnTo>
                    <a:pt x="4770" y="5176"/>
                  </a:lnTo>
                  <a:cubicBezTo>
                    <a:pt x="4803" y="5182"/>
                    <a:pt x="4834" y="5184"/>
                    <a:pt x="4865" y="5184"/>
                  </a:cubicBezTo>
                  <a:cubicBezTo>
                    <a:pt x="5023" y="5184"/>
                    <a:pt x="5153" y="5110"/>
                    <a:pt x="5237" y="4943"/>
                  </a:cubicBezTo>
                  <a:lnTo>
                    <a:pt x="6638" y="2174"/>
                  </a:lnTo>
                  <a:cubicBezTo>
                    <a:pt x="6772" y="1974"/>
                    <a:pt x="6671" y="1707"/>
                    <a:pt x="6471" y="1607"/>
                  </a:cubicBezTo>
                  <a:cubicBezTo>
                    <a:pt x="6411" y="1577"/>
                    <a:pt x="6345" y="1562"/>
                    <a:pt x="6280" y="1562"/>
                  </a:cubicBezTo>
                  <a:cubicBezTo>
                    <a:pt x="6126" y="1562"/>
                    <a:pt x="5974" y="1644"/>
                    <a:pt x="5904" y="1807"/>
                  </a:cubicBezTo>
                  <a:lnTo>
                    <a:pt x="5838" y="1907"/>
                  </a:lnTo>
                  <a:lnTo>
                    <a:pt x="1935" y="1140"/>
                  </a:lnTo>
                  <a:lnTo>
                    <a:pt x="1968" y="673"/>
                  </a:lnTo>
                  <a:cubicBezTo>
                    <a:pt x="1968" y="439"/>
                    <a:pt x="1835" y="239"/>
                    <a:pt x="1601" y="206"/>
                  </a:cubicBezTo>
                  <a:lnTo>
                    <a:pt x="567" y="6"/>
                  </a:lnTo>
                  <a:cubicBezTo>
                    <a:pt x="543" y="2"/>
                    <a:pt x="519" y="1"/>
                    <a:pt x="496" y="1"/>
                  </a:cubicBezTo>
                  <a:close/>
                  <a:moveTo>
                    <a:pt x="1420" y="4965"/>
                  </a:moveTo>
                  <a:cubicBezTo>
                    <a:pt x="1128" y="4965"/>
                    <a:pt x="860" y="5185"/>
                    <a:pt x="801" y="5510"/>
                  </a:cubicBezTo>
                  <a:cubicBezTo>
                    <a:pt x="734" y="5843"/>
                    <a:pt x="967" y="6177"/>
                    <a:pt x="1301" y="6244"/>
                  </a:cubicBezTo>
                  <a:cubicBezTo>
                    <a:pt x="1340" y="6251"/>
                    <a:pt x="1379" y="6255"/>
                    <a:pt x="1417" y="6255"/>
                  </a:cubicBezTo>
                  <a:cubicBezTo>
                    <a:pt x="1715" y="6255"/>
                    <a:pt x="2009" y="6038"/>
                    <a:pt x="2068" y="5743"/>
                  </a:cubicBezTo>
                  <a:cubicBezTo>
                    <a:pt x="2135" y="5410"/>
                    <a:pt x="1901" y="5043"/>
                    <a:pt x="1534" y="4976"/>
                  </a:cubicBezTo>
                  <a:cubicBezTo>
                    <a:pt x="1496" y="4968"/>
                    <a:pt x="1458" y="4965"/>
                    <a:pt x="1420" y="4965"/>
                  </a:cubicBezTo>
                  <a:close/>
                  <a:moveTo>
                    <a:pt x="3953" y="5465"/>
                  </a:moveTo>
                  <a:cubicBezTo>
                    <a:pt x="3655" y="5465"/>
                    <a:pt x="3361" y="5682"/>
                    <a:pt x="3302" y="5977"/>
                  </a:cubicBezTo>
                  <a:cubicBezTo>
                    <a:pt x="3236" y="6344"/>
                    <a:pt x="3469" y="6677"/>
                    <a:pt x="3836" y="6744"/>
                  </a:cubicBezTo>
                  <a:cubicBezTo>
                    <a:pt x="3875" y="6752"/>
                    <a:pt x="3913" y="6755"/>
                    <a:pt x="3951" y="6755"/>
                  </a:cubicBezTo>
                  <a:cubicBezTo>
                    <a:pt x="4243" y="6755"/>
                    <a:pt x="4511" y="6539"/>
                    <a:pt x="4570" y="6244"/>
                  </a:cubicBezTo>
                  <a:cubicBezTo>
                    <a:pt x="4637" y="5877"/>
                    <a:pt x="4403" y="5543"/>
                    <a:pt x="4070" y="5476"/>
                  </a:cubicBezTo>
                  <a:cubicBezTo>
                    <a:pt x="4031" y="5469"/>
                    <a:pt x="3992" y="5465"/>
                    <a:pt x="3953" y="5465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6991975" y="5271550"/>
              <a:ext cx="100100" cy="100100"/>
            </a:xfrm>
            <a:custGeom>
              <a:rect b="b" l="l" r="r" t="t"/>
              <a:pathLst>
                <a:path extrusionOk="0" h="4004" w="4004">
                  <a:moveTo>
                    <a:pt x="2002" y="501"/>
                  </a:moveTo>
                  <a:lnTo>
                    <a:pt x="2002" y="3503"/>
                  </a:lnTo>
                  <a:cubicBezTo>
                    <a:pt x="1202" y="3503"/>
                    <a:pt x="501" y="2803"/>
                    <a:pt x="501" y="2002"/>
                  </a:cubicBezTo>
                  <a:cubicBezTo>
                    <a:pt x="501" y="1168"/>
                    <a:pt x="1202" y="501"/>
                    <a:pt x="2002" y="501"/>
                  </a:cubicBezTo>
                  <a:close/>
                  <a:moveTo>
                    <a:pt x="2002" y="1"/>
                  </a:moveTo>
                  <a:cubicBezTo>
                    <a:pt x="902" y="1"/>
                    <a:pt x="1" y="868"/>
                    <a:pt x="1" y="2002"/>
                  </a:cubicBezTo>
                  <a:cubicBezTo>
                    <a:pt x="1" y="3103"/>
                    <a:pt x="902" y="4004"/>
                    <a:pt x="2002" y="4004"/>
                  </a:cubicBezTo>
                  <a:cubicBezTo>
                    <a:pt x="3136" y="4004"/>
                    <a:pt x="4004" y="3103"/>
                    <a:pt x="4004" y="2002"/>
                  </a:cubicBezTo>
                  <a:cubicBezTo>
                    <a:pt x="4004" y="868"/>
                    <a:pt x="3136" y="1"/>
                    <a:pt x="2002" y="1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6772650" y="4935300"/>
              <a:ext cx="251875" cy="240375"/>
            </a:xfrm>
            <a:custGeom>
              <a:rect b="b" l="l" r="r" t="t"/>
              <a:pathLst>
                <a:path extrusionOk="0" h="9615" w="10075">
                  <a:moveTo>
                    <a:pt x="6504" y="709"/>
                  </a:moveTo>
                  <a:cubicBezTo>
                    <a:pt x="6571" y="709"/>
                    <a:pt x="6639" y="720"/>
                    <a:pt x="6706" y="742"/>
                  </a:cubicBezTo>
                  <a:cubicBezTo>
                    <a:pt x="6973" y="875"/>
                    <a:pt x="7173" y="1209"/>
                    <a:pt x="7039" y="1476"/>
                  </a:cubicBezTo>
                  <a:cubicBezTo>
                    <a:pt x="6606" y="2643"/>
                    <a:pt x="6839" y="3444"/>
                    <a:pt x="7473" y="4378"/>
                  </a:cubicBezTo>
                  <a:cubicBezTo>
                    <a:pt x="7540" y="4511"/>
                    <a:pt x="7640" y="4645"/>
                    <a:pt x="7773" y="4778"/>
                  </a:cubicBezTo>
                  <a:lnTo>
                    <a:pt x="6639" y="7780"/>
                  </a:lnTo>
                  <a:cubicBezTo>
                    <a:pt x="6327" y="7684"/>
                    <a:pt x="6080" y="7649"/>
                    <a:pt x="5874" y="7649"/>
                  </a:cubicBezTo>
                  <a:cubicBezTo>
                    <a:pt x="5508" y="7649"/>
                    <a:pt x="5273" y="7761"/>
                    <a:pt x="5038" y="7847"/>
                  </a:cubicBezTo>
                  <a:cubicBezTo>
                    <a:pt x="4838" y="7947"/>
                    <a:pt x="4627" y="8082"/>
                    <a:pt x="4246" y="8082"/>
                  </a:cubicBezTo>
                  <a:cubicBezTo>
                    <a:pt x="3991" y="8082"/>
                    <a:pt x="3659" y="8021"/>
                    <a:pt x="3203" y="7847"/>
                  </a:cubicBezTo>
                  <a:lnTo>
                    <a:pt x="2803" y="7680"/>
                  </a:lnTo>
                  <a:lnTo>
                    <a:pt x="2636" y="7613"/>
                  </a:lnTo>
                  <a:cubicBezTo>
                    <a:pt x="2403" y="7547"/>
                    <a:pt x="2269" y="7246"/>
                    <a:pt x="2369" y="7013"/>
                  </a:cubicBezTo>
                  <a:cubicBezTo>
                    <a:pt x="2403" y="6946"/>
                    <a:pt x="2469" y="6846"/>
                    <a:pt x="2503" y="6813"/>
                  </a:cubicBezTo>
                  <a:lnTo>
                    <a:pt x="2736" y="6613"/>
                  </a:lnTo>
                  <a:lnTo>
                    <a:pt x="2569" y="6379"/>
                  </a:lnTo>
                  <a:cubicBezTo>
                    <a:pt x="2469" y="6246"/>
                    <a:pt x="2436" y="6079"/>
                    <a:pt x="2503" y="5945"/>
                  </a:cubicBezTo>
                  <a:cubicBezTo>
                    <a:pt x="2536" y="5845"/>
                    <a:pt x="2569" y="5779"/>
                    <a:pt x="2636" y="5745"/>
                  </a:cubicBezTo>
                  <a:lnTo>
                    <a:pt x="2870" y="5545"/>
                  </a:lnTo>
                  <a:lnTo>
                    <a:pt x="2703" y="5312"/>
                  </a:lnTo>
                  <a:cubicBezTo>
                    <a:pt x="2603" y="5178"/>
                    <a:pt x="2569" y="5011"/>
                    <a:pt x="2636" y="4845"/>
                  </a:cubicBezTo>
                  <a:cubicBezTo>
                    <a:pt x="2713" y="4665"/>
                    <a:pt x="2890" y="4544"/>
                    <a:pt x="3073" y="4544"/>
                  </a:cubicBezTo>
                  <a:cubicBezTo>
                    <a:pt x="3128" y="4544"/>
                    <a:pt x="3183" y="4555"/>
                    <a:pt x="3237" y="4578"/>
                  </a:cubicBezTo>
                  <a:lnTo>
                    <a:pt x="3303" y="4611"/>
                  </a:lnTo>
                  <a:lnTo>
                    <a:pt x="3503" y="4044"/>
                  </a:lnTo>
                  <a:lnTo>
                    <a:pt x="3470" y="4011"/>
                  </a:lnTo>
                  <a:lnTo>
                    <a:pt x="1235" y="3143"/>
                  </a:lnTo>
                  <a:cubicBezTo>
                    <a:pt x="902" y="3043"/>
                    <a:pt x="735" y="2676"/>
                    <a:pt x="868" y="2343"/>
                  </a:cubicBezTo>
                  <a:cubicBezTo>
                    <a:pt x="970" y="2114"/>
                    <a:pt x="1188" y="1963"/>
                    <a:pt x="1433" y="1963"/>
                  </a:cubicBezTo>
                  <a:cubicBezTo>
                    <a:pt x="1510" y="1963"/>
                    <a:pt x="1589" y="1978"/>
                    <a:pt x="1669" y="2009"/>
                  </a:cubicBezTo>
                  <a:lnTo>
                    <a:pt x="5572" y="3477"/>
                  </a:lnTo>
                  <a:cubicBezTo>
                    <a:pt x="5605" y="3310"/>
                    <a:pt x="5638" y="3077"/>
                    <a:pt x="5672" y="2877"/>
                  </a:cubicBezTo>
                  <a:cubicBezTo>
                    <a:pt x="5705" y="2076"/>
                    <a:pt x="5672" y="1843"/>
                    <a:pt x="5972" y="1075"/>
                  </a:cubicBezTo>
                  <a:cubicBezTo>
                    <a:pt x="6050" y="842"/>
                    <a:pt x="6269" y="709"/>
                    <a:pt x="6504" y="709"/>
                  </a:cubicBezTo>
                  <a:close/>
                  <a:moveTo>
                    <a:pt x="7367" y="8126"/>
                  </a:moveTo>
                  <a:cubicBezTo>
                    <a:pt x="7402" y="8126"/>
                    <a:pt x="7437" y="8133"/>
                    <a:pt x="7473" y="8147"/>
                  </a:cubicBezTo>
                  <a:cubicBezTo>
                    <a:pt x="7606" y="8214"/>
                    <a:pt x="7706" y="8381"/>
                    <a:pt x="7640" y="8547"/>
                  </a:cubicBezTo>
                  <a:cubicBezTo>
                    <a:pt x="7590" y="8671"/>
                    <a:pt x="7486" y="8740"/>
                    <a:pt x="7367" y="8740"/>
                  </a:cubicBezTo>
                  <a:cubicBezTo>
                    <a:pt x="7326" y="8740"/>
                    <a:pt x="7283" y="8731"/>
                    <a:pt x="7239" y="8714"/>
                  </a:cubicBezTo>
                  <a:cubicBezTo>
                    <a:pt x="7073" y="8681"/>
                    <a:pt x="7006" y="8481"/>
                    <a:pt x="7073" y="8347"/>
                  </a:cubicBezTo>
                  <a:cubicBezTo>
                    <a:pt x="7125" y="8216"/>
                    <a:pt x="7239" y="8126"/>
                    <a:pt x="7367" y="8126"/>
                  </a:cubicBezTo>
                  <a:close/>
                  <a:moveTo>
                    <a:pt x="6497" y="0"/>
                  </a:moveTo>
                  <a:cubicBezTo>
                    <a:pt x="5964" y="0"/>
                    <a:pt x="5454" y="312"/>
                    <a:pt x="5271" y="808"/>
                  </a:cubicBezTo>
                  <a:cubicBezTo>
                    <a:pt x="4971" y="1576"/>
                    <a:pt x="5005" y="1809"/>
                    <a:pt x="4938" y="2610"/>
                  </a:cubicBezTo>
                  <a:lnTo>
                    <a:pt x="1836" y="1409"/>
                  </a:lnTo>
                  <a:cubicBezTo>
                    <a:pt x="1697" y="1358"/>
                    <a:pt x="1555" y="1334"/>
                    <a:pt x="1416" y="1334"/>
                  </a:cubicBezTo>
                  <a:cubicBezTo>
                    <a:pt x="916" y="1334"/>
                    <a:pt x="443" y="1640"/>
                    <a:pt x="234" y="2109"/>
                  </a:cubicBezTo>
                  <a:cubicBezTo>
                    <a:pt x="1" y="2743"/>
                    <a:pt x="301" y="3477"/>
                    <a:pt x="935" y="3711"/>
                  </a:cubicBezTo>
                  <a:lnTo>
                    <a:pt x="2269" y="4211"/>
                  </a:lnTo>
                  <a:cubicBezTo>
                    <a:pt x="2169" y="4311"/>
                    <a:pt x="2069" y="4478"/>
                    <a:pt x="2002" y="4611"/>
                  </a:cubicBezTo>
                  <a:cubicBezTo>
                    <a:pt x="1902" y="4878"/>
                    <a:pt x="1902" y="5178"/>
                    <a:pt x="2002" y="5445"/>
                  </a:cubicBezTo>
                  <a:cubicBezTo>
                    <a:pt x="1969" y="5512"/>
                    <a:pt x="1902" y="5612"/>
                    <a:pt x="1869" y="5712"/>
                  </a:cubicBezTo>
                  <a:cubicBezTo>
                    <a:pt x="1769" y="5979"/>
                    <a:pt x="1769" y="6246"/>
                    <a:pt x="1869" y="6513"/>
                  </a:cubicBezTo>
                  <a:cubicBezTo>
                    <a:pt x="1836" y="6579"/>
                    <a:pt x="1769" y="6679"/>
                    <a:pt x="1736" y="6779"/>
                  </a:cubicBezTo>
                  <a:cubicBezTo>
                    <a:pt x="1535" y="7347"/>
                    <a:pt x="1802" y="7980"/>
                    <a:pt x="2369" y="8180"/>
                  </a:cubicBezTo>
                  <a:lnTo>
                    <a:pt x="2503" y="8247"/>
                  </a:lnTo>
                  <a:lnTo>
                    <a:pt x="2936" y="8414"/>
                  </a:lnTo>
                  <a:cubicBezTo>
                    <a:pt x="3570" y="8647"/>
                    <a:pt x="4037" y="8748"/>
                    <a:pt x="4437" y="8748"/>
                  </a:cubicBezTo>
                  <a:cubicBezTo>
                    <a:pt x="4838" y="8714"/>
                    <a:pt x="5071" y="8614"/>
                    <a:pt x="5305" y="8514"/>
                  </a:cubicBezTo>
                  <a:cubicBezTo>
                    <a:pt x="5463" y="8435"/>
                    <a:pt x="5598" y="8367"/>
                    <a:pt x="5807" y="8367"/>
                  </a:cubicBezTo>
                  <a:cubicBezTo>
                    <a:pt x="5950" y="8367"/>
                    <a:pt x="6128" y="8399"/>
                    <a:pt x="6372" y="8481"/>
                  </a:cubicBezTo>
                  <a:lnTo>
                    <a:pt x="6172" y="8981"/>
                  </a:lnTo>
                  <a:lnTo>
                    <a:pt x="7873" y="9615"/>
                  </a:lnTo>
                  <a:lnTo>
                    <a:pt x="10075" y="3911"/>
                  </a:lnTo>
                  <a:lnTo>
                    <a:pt x="8340" y="3244"/>
                  </a:lnTo>
                  <a:lnTo>
                    <a:pt x="8040" y="4044"/>
                  </a:lnTo>
                  <a:cubicBezTo>
                    <a:pt x="8040" y="4011"/>
                    <a:pt x="8007" y="3977"/>
                    <a:pt x="8007" y="3977"/>
                  </a:cubicBezTo>
                  <a:cubicBezTo>
                    <a:pt x="7506" y="3244"/>
                    <a:pt x="7306" y="2676"/>
                    <a:pt x="7673" y="1742"/>
                  </a:cubicBezTo>
                  <a:cubicBezTo>
                    <a:pt x="7940" y="1075"/>
                    <a:pt x="7573" y="341"/>
                    <a:pt x="6939" y="75"/>
                  </a:cubicBezTo>
                  <a:cubicBezTo>
                    <a:pt x="6795" y="24"/>
                    <a:pt x="6645" y="0"/>
                    <a:pt x="6497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675100" y="5188175"/>
              <a:ext cx="304400" cy="266025"/>
            </a:xfrm>
            <a:custGeom>
              <a:rect b="b" l="l" r="r" t="t"/>
              <a:pathLst>
                <a:path extrusionOk="0" h="10641" w="12176">
                  <a:moveTo>
                    <a:pt x="8673" y="1501"/>
                  </a:moveTo>
                  <a:cubicBezTo>
                    <a:pt x="9774" y="1501"/>
                    <a:pt x="10674" y="2402"/>
                    <a:pt x="10674" y="3503"/>
                  </a:cubicBezTo>
                  <a:cubicBezTo>
                    <a:pt x="10641" y="4070"/>
                    <a:pt x="10441" y="4570"/>
                    <a:pt x="10007" y="4970"/>
                  </a:cubicBezTo>
                  <a:lnTo>
                    <a:pt x="6138" y="8806"/>
                  </a:lnTo>
                  <a:lnTo>
                    <a:pt x="6071" y="8873"/>
                  </a:lnTo>
                  <a:lnTo>
                    <a:pt x="6004" y="8806"/>
                  </a:lnTo>
                  <a:lnTo>
                    <a:pt x="2168" y="4970"/>
                  </a:lnTo>
                  <a:cubicBezTo>
                    <a:pt x="1735" y="4570"/>
                    <a:pt x="1501" y="4070"/>
                    <a:pt x="1501" y="3503"/>
                  </a:cubicBezTo>
                  <a:cubicBezTo>
                    <a:pt x="1501" y="2402"/>
                    <a:pt x="2402" y="1501"/>
                    <a:pt x="3503" y="1501"/>
                  </a:cubicBezTo>
                  <a:cubicBezTo>
                    <a:pt x="4070" y="1501"/>
                    <a:pt x="4570" y="1735"/>
                    <a:pt x="4970" y="2168"/>
                  </a:cubicBezTo>
                  <a:lnTo>
                    <a:pt x="6071" y="3403"/>
                  </a:lnTo>
                  <a:lnTo>
                    <a:pt x="7205" y="2168"/>
                  </a:lnTo>
                  <a:cubicBezTo>
                    <a:pt x="7606" y="1735"/>
                    <a:pt x="8106" y="1501"/>
                    <a:pt x="8673" y="1501"/>
                  </a:cubicBezTo>
                  <a:close/>
                  <a:moveTo>
                    <a:pt x="3503" y="0"/>
                  </a:moveTo>
                  <a:cubicBezTo>
                    <a:pt x="1568" y="0"/>
                    <a:pt x="0" y="1568"/>
                    <a:pt x="0" y="3503"/>
                  </a:cubicBezTo>
                  <a:cubicBezTo>
                    <a:pt x="0" y="4503"/>
                    <a:pt x="434" y="5437"/>
                    <a:pt x="1134" y="6071"/>
                  </a:cubicBezTo>
                  <a:lnTo>
                    <a:pt x="4937" y="9874"/>
                  </a:lnTo>
                  <a:cubicBezTo>
                    <a:pt x="5337" y="10274"/>
                    <a:pt x="5704" y="10641"/>
                    <a:pt x="6105" y="10641"/>
                  </a:cubicBezTo>
                  <a:cubicBezTo>
                    <a:pt x="6471" y="10641"/>
                    <a:pt x="6838" y="10274"/>
                    <a:pt x="7239" y="9874"/>
                  </a:cubicBezTo>
                  <a:lnTo>
                    <a:pt x="11041" y="6071"/>
                  </a:lnTo>
                  <a:cubicBezTo>
                    <a:pt x="11742" y="5437"/>
                    <a:pt x="12176" y="4503"/>
                    <a:pt x="12176" y="3503"/>
                  </a:cubicBezTo>
                  <a:cubicBezTo>
                    <a:pt x="12176" y="1568"/>
                    <a:pt x="10608" y="0"/>
                    <a:pt x="8673" y="0"/>
                  </a:cubicBezTo>
                  <a:cubicBezTo>
                    <a:pt x="7639" y="0"/>
                    <a:pt x="6738" y="434"/>
                    <a:pt x="6071" y="1134"/>
                  </a:cubicBezTo>
                  <a:cubicBezTo>
                    <a:pt x="5437" y="434"/>
                    <a:pt x="4503" y="0"/>
                    <a:pt x="3503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717625" y="5475050"/>
              <a:ext cx="129275" cy="128425"/>
            </a:xfrm>
            <a:custGeom>
              <a:rect b="b" l="l" r="r" t="t"/>
              <a:pathLst>
                <a:path extrusionOk="0" h="5137" w="5171">
                  <a:moveTo>
                    <a:pt x="2269" y="1301"/>
                  </a:moveTo>
                  <a:lnTo>
                    <a:pt x="2269" y="1935"/>
                  </a:lnTo>
                  <a:lnTo>
                    <a:pt x="2902" y="1935"/>
                  </a:lnTo>
                  <a:lnTo>
                    <a:pt x="2902" y="1301"/>
                  </a:lnTo>
                  <a:close/>
                  <a:moveTo>
                    <a:pt x="1935" y="2268"/>
                  </a:moveTo>
                  <a:lnTo>
                    <a:pt x="1935" y="2569"/>
                  </a:lnTo>
                  <a:lnTo>
                    <a:pt x="2269" y="2569"/>
                  </a:lnTo>
                  <a:lnTo>
                    <a:pt x="2269" y="3536"/>
                  </a:lnTo>
                  <a:lnTo>
                    <a:pt x="1935" y="3536"/>
                  </a:lnTo>
                  <a:lnTo>
                    <a:pt x="1935" y="3869"/>
                  </a:lnTo>
                  <a:lnTo>
                    <a:pt x="3236" y="3869"/>
                  </a:lnTo>
                  <a:lnTo>
                    <a:pt x="3236" y="3536"/>
                  </a:lnTo>
                  <a:lnTo>
                    <a:pt x="2902" y="3536"/>
                  </a:lnTo>
                  <a:lnTo>
                    <a:pt x="2902" y="2268"/>
                  </a:lnTo>
                  <a:close/>
                  <a:moveTo>
                    <a:pt x="2569" y="467"/>
                  </a:moveTo>
                  <a:cubicBezTo>
                    <a:pt x="3736" y="467"/>
                    <a:pt x="4670" y="1434"/>
                    <a:pt x="4670" y="2569"/>
                  </a:cubicBezTo>
                  <a:cubicBezTo>
                    <a:pt x="4670" y="3736"/>
                    <a:pt x="3736" y="4670"/>
                    <a:pt x="2569" y="4670"/>
                  </a:cubicBezTo>
                  <a:cubicBezTo>
                    <a:pt x="1435" y="4670"/>
                    <a:pt x="501" y="3736"/>
                    <a:pt x="501" y="2569"/>
                  </a:cubicBezTo>
                  <a:cubicBezTo>
                    <a:pt x="501" y="1434"/>
                    <a:pt x="1435" y="467"/>
                    <a:pt x="2569" y="467"/>
                  </a:cubicBezTo>
                  <a:close/>
                  <a:moveTo>
                    <a:pt x="2569" y="0"/>
                  </a:moveTo>
                  <a:cubicBezTo>
                    <a:pt x="1168" y="0"/>
                    <a:pt x="0" y="1168"/>
                    <a:pt x="0" y="2569"/>
                  </a:cubicBezTo>
                  <a:cubicBezTo>
                    <a:pt x="0" y="4003"/>
                    <a:pt x="1168" y="5137"/>
                    <a:pt x="2569" y="5137"/>
                  </a:cubicBezTo>
                  <a:cubicBezTo>
                    <a:pt x="4003" y="5137"/>
                    <a:pt x="5171" y="4003"/>
                    <a:pt x="5171" y="2569"/>
                  </a:cubicBezTo>
                  <a:cubicBezTo>
                    <a:pt x="5171" y="1168"/>
                    <a:pt x="4003" y="0"/>
                    <a:pt x="2569" y="0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749300" y="5693625"/>
              <a:ext cx="199350" cy="193375"/>
            </a:xfrm>
            <a:custGeom>
              <a:rect b="b" l="l" r="r" t="t"/>
              <a:pathLst>
                <a:path extrusionOk="0" h="7735" w="7974">
                  <a:moveTo>
                    <a:pt x="6483" y="2223"/>
                  </a:moveTo>
                  <a:cubicBezTo>
                    <a:pt x="6503" y="2223"/>
                    <a:pt x="6521" y="2226"/>
                    <a:pt x="6539" y="2232"/>
                  </a:cubicBezTo>
                  <a:lnTo>
                    <a:pt x="6939" y="2398"/>
                  </a:lnTo>
                  <a:cubicBezTo>
                    <a:pt x="7039" y="2432"/>
                    <a:pt x="7073" y="2532"/>
                    <a:pt x="7039" y="2632"/>
                  </a:cubicBezTo>
                  <a:lnTo>
                    <a:pt x="6906" y="3032"/>
                  </a:lnTo>
                  <a:cubicBezTo>
                    <a:pt x="6882" y="3104"/>
                    <a:pt x="6806" y="3159"/>
                    <a:pt x="6728" y="3159"/>
                  </a:cubicBezTo>
                  <a:cubicBezTo>
                    <a:pt x="6698" y="3159"/>
                    <a:pt x="6667" y="3151"/>
                    <a:pt x="6639" y="3132"/>
                  </a:cubicBezTo>
                  <a:lnTo>
                    <a:pt x="6272" y="2999"/>
                  </a:lnTo>
                  <a:cubicBezTo>
                    <a:pt x="6139" y="2965"/>
                    <a:pt x="6105" y="2832"/>
                    <a:pt x="6139" y="2732"/>
                  </a:cubicBezTo>
                  <a:lnTo>
                    <a:pt x="6272" y="2365"/>
                  </a:lnTo>
                  <a:cubicBezTo>
                    <a:pt x="6300" y="2283"/>
                    <a:pt x="6395" y="2223"/>
                    <a:pt x="6483" y="2223"/>
                  </a:cubicBezTo>
                  <a:close/>
                  <a:moveTo>
                    <a:pt x="3036" y="3065"/>
                  </a:moveTo>
                  <a:lnTo>
                    <a:pt x="5205" y="3899"/>
                  </a:lnTo>
                  <a:cubicBezTo>
                    <a:pt x="5205" y="4033"/>
                    <a:pt x="5205" y="4166"/>
                    <a:pt x="5138" y="4300"/>
                  </a:cubicBezTo>
                  <a:cubicBezTo>
                    <a:pt x="4955" y="4796"/>
                    <a:pt x="4466" y="5108"/>
                    <a:pt x="3957" y="5108"/>
                  </a:cubicBezTo>
                  <a:cubicBezTo>
                    <a:pt x="3817" y="5108"/>
                    <a:pt x="3674" y="5084"/>
                    <a:pt x="3537" y="5034"/>
                  </a:cubicBezTo>
                  <a:cubicBezTo>
                    <a:pt x="2903" y="4800"/>
                    <a:pt x="2603" y="4066"/>
                    <a:pt x="2836" y="3432"/>
                  </a:cubicBezTo>
                  <a:cubicBezTo>
                    <a:pt x="2870" y="3299"/>
                    <a:pt x="2970" y="3166"/>
                    <a:pt x="3036" y="3065"/>
                  </a:cubicBezTo>
                  <a:close/>
                  <a:moveTo>
                    <a:pt x="1869" y="2632"/>
                  </a:moveTo>
                  <a:lnTo>
                    <a:pt x="2469" y="2865"/>
                  </a:lnTo>
                  <a:cubicBezTo>
                    <a:pt x="2369" y="2965"/>
                    <a:pt x="2303" y="3099"/>
                    <a:pt x="2269" y="3232"/>
                  </a:cubicBezTo>
                  <a:cubicBezTo>
                    <a:pt x="1902" y="4166"/>
                    <a:pt x="2403" y="5234"/>
                    <a:pt x="3337" y="5601"/>
                  </a:cubicBezTo>
                  <a:cubicBezTo>
                    <a:pt x="3553" y="5683"/>
                    <a:pt x="3774" y="5722"/>
                    <a:pt x="3989" y="5722"/>
                  </a:cubicBezTo>
                  <a:cubicBezTo>
                    <a:pt x="4734" y="5722"/>
                    <a:pt x="5420" y="5258"/>
                    <a:pt x="5705" y="4533"/>
                  </a:cubicBezTo>
                  <a:cubicBezTo>
                    <a:pt x="5772" y="4400"/>
                    <a:pt x="5805" y="4266"/>
                    <a:pt x="5805" y="4133"/>
                  </a:cubicBezTo>
                  <a:lnTo>
                    <a:pt x="6406" y="4366"/>
                  </a:lnTo>
                  <a:lnTo>
                    <a:pt x="5838" y="5867"/>
                  </a:lnTo>
                  <a:lnTo>
                    <a:pt x="5538" y="6635"/>
                  </a:lnTo>
                  <a:cubicBezTo>
                    <a:pt x="5485" y="6793"/>
                    <a:pt x="5328" y="6889"/>
                    <a:pt x="5149" y="6889"/>
                  </a:cubicBezTo>
                  <a:cubicBezTo>
                    <a:pt x="5102" y="6889"/>
                    <a:pt x="5053" y="6882"/>
                    <a:pt x="5005" y="6868"/>
                  </a:cubicBezTo>
                  <a:lnTo>
                    <a:pt x="1235" y="5434"/>
                  </a:lnTo>
                  <a:cubicBezTo>
                    <a:pt x="1035" y="5334"/>
                    <a:pt x="935" y="5100"/>
                    <a:pt x="1002" y="4900"/>
                  </a:cubicBezTo>
                  <a:lnTo>
                    <a:pt x="1302" y="4133"/>
                  </a:lnTo>
                  <a:lnTo>
                    <a:pt x="1869" y="2632"/>
                  </a:lnTo>
                  <a:close/>
                  <a:moveTo>
                    <a:pt x="2755" y="1"/>
                  </a:moveTo>
                  <a:cubicBezTo>
                    <a:pt x="2320" y="1"/>
                    <a:pt x="1893" y="277"/>
                    <a:pt x="1736" y="697"/>
                  </a:cubicBezTo>
                  <a:lnTo>
                    <a:pt x="201" y="4733"/>
                  </a:lnTo>
                  <a:cubicBezTo>
                    <a:pt x="1" y="5300"/>
                    <a:pt x="268" y="5934"/>
                    <a:pt x="835" y="6134"/>
                  </a:cubicBezTo>
                  <a:lnTo>
                    <a:pt x="4871" y="7669"/>
                  </a:lnTo>
                  <a:cubicBezTo>
                    <a:pt x="4990" y="7713"/>
                    <a:pt x="5114" y="7735"/>
                    <a:pt x="5238" y="7735"/>
                  </a:cubicBezTo>
                  <a:cubicBezTo>
                    <a:pt x="5666" y="7735"/>
                    <a:pt x="6083" y="7476"/>
                    <a:pt x="6239" y="7035"/>
                  </a:cubicBezTo>
                  <a:lnTo>
                    <a:pt x="7773" y="2999"/>
                  </a:lnTo>
                  <a:cubicBezTo>
                    <a:pt x="7973" y="2432"/>
                    <a:pt x="7706" y="1831"/>
                    <a:pt x="7139" y="1598"/>
                  </a:cubicBezTo>
                  <a:lnTo>
                    <a:pt x="3103" y="63"/>
                  </a:lnTo>
                  <a:cubicBezTo>
                    <a:pt x="2990" y="21"/>
                    <a:pt x="2872" y="1"/>
                    <a:pt x="2755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871900" y="4790375"/>
              <a:ext cx="112600" cy="111775"/>
            </a:xfrm>
            <a:custGeom>
              <a:rect b="b" l="l" r="r" t="t"/>
              <a:pathLst>
                <a:path extrusionOk="0" h="4471" w="4504">
                  <a:moveTo>
                    <a:pt x="1401" y="835"/>
                  </a:moveTo>
                  <a:cubicBezTo>
                    <a:pt x="1568" y="835"/>
                    <a:pt x="1702" y="968"/>
                    <a:pt x="1702" y="1102"/>
                  </a:cubicBezTo>
                  <a:cubicBezTo>
                    <a:pt x="1702" y="1268"/>
                    <a:pt x="1568" y="1402"/>
                    <a:pt x="1401" y="1402"/>
                  </a:cubicBezTo>
                  <a:cubicBezTo>
                    <a:pt x="1268" y="1402"/>
                    <a:pt x="1135" y="1268"/>
                    <a:pt x="1135" y="1102"/>
                  </a:cubicBezTo>
                  <a:cubicBezTo>
                    <a:pt x="1135" y="968"/>
                    <a:pt x="1268" y="835"/>
                    <a:pt x="1401" y="835"/>
                  </a:cubicBezTo>
                  <a:close/>
                  <a:moveTo>
                    <a:pt x="1702" y="1669"/>
                  </a:moveTo>
                  <a:lnTo>
                    <a:pt x="1702" y="3637"/>
                  </a:lnTo>
                  <a:lnTo>
                    <a:pt x="1135" y="3637"/>
                  </a:lnTo>
                  <a:lnTo>
                    <a:pt x="1135" y="1669"/>
                  </a:lnTo>
                  <a:close/>
                  <a:moveTo>
                    <a:pt x="3036" y="1669"/>
                  </a:moveTo>
                  <a:cubicBezTo>
                    <a:pt x="3370" y="1669"/>
                    <a:pt x="3670" y="2002"/>
                    <a:pt x="3670" y="2369"/>
                  </a:cubicBezTo>
                  <a:lnTo>
                    <a:pt x="3670" y="3637"/>
                  </a:lnTo>
                  <a:lnTo>
                    <a:pt x="3103" y="3637"/>
                  </a:lnTo>
                  <a:lnTo>
                    <a:pt x="3103" y="2503"/>
                  </a:lnTo>
                  <a:cubicBezTo>
                    <a:pt x="3103" y="2369"/>
                    <a:pt x="2969" y="2236"/>
                    <a:pt x="2802" y="2236"/>
                  </a:cubicBezTo>
                  <a:cubicBezTo>
                    <a:pt x="2669" y="2236"/>
                    <a:pt x="2536" y="2369"/>
                    <a:pt x="2536" y="2503"/>
                  </a:cubicBezTo>
                  <a:lnTo>
                    <a:pt x="2536" y="3637"/>
                  </a:lnTo>
                  <a:lnTo>
                    <a:pt x="1969" y="3637"/>
                  </a:lnTo>
                  <a:lnTo>
                    <a:pt x="1969" y="1669"/>
                  </a:lnTo>
                  <a:lnTo>
                    <a:pt x="2536" y="1669"/>
                  </a:lnTo>
                  <a:lnTo>
                    <a:pt x="2536" y="2036"/>
                  </a:lnTo>
                  <a:cubicBezTo>
                    <a:pt x="2636" y="1869"/>
                    <a:pt x="2836" y="1669"/>
                    <a:pt x="3036" y="1669"/>
                  </a:cubicBezTo>
                  <a:close/>
                  <a:moveTo>
                    <a:pt x="768" y="1"/>
                  </a:moveTo>
                  <a:cubicBezTo>
                    <a:pt x="334" y="1"/>
                    <a:pt x="0" y="334"/>
                    <a:pt x="0" y="735"/>
                  </a:cubicBezTo>
                  <a:lnTo>
                    <a:pt x="0" y="3737"/>
                  </a:lnTo>
                  <a:cubicBezTo>
                    <a:pt x="0" y="4137"/>
                    <a:pt x="334" y="4471"/>
                    <a:pt x="768" y="4471"/>
                  </a:cubicBezTo>
                  <a:lnTo>
                    <a:pt x="3736" y="4471"/>
                  </a:lnTo>
                  <a:cubicBezTo>
                    <a:pt x="4170" y="4471"/>
                    <a:pt x="4504" y="4137"/>
                    <a:pt x="4504" y="3737"/>
                  </a:cubicBezTo>
                  <a:lnTo>
                    <a:pt x="4504" y="735"/>
                  </a:lnTo>
                  <a:cubicBezTo>
                    <a:pt x="4504" y="334"/>
                    <a:pt x="4170" y="1"/>
                    <a:pt x="3736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773500" y="4636100"/>
              <a:ext cx="206000" cy="128450"/>
            </a:xfrm>
            <a:custGeom>
              <a:rect b="b" l="l" r="r" t="t"/>
              <a:pathLst>
                <a:path extrusionOk="0" h="5138" w="8240">
                  <a:moveTo>
                    <a:pt x="2068" y="1"/>
                  </a:moveTo>
                  <a:lnTo>
                    <a:pt x="0" y="2069"/>
                  </a:lnTo>
                  <a:lnTo>
                    <a:pt x="1535" y="2069"/>
                  </a:lnTo>
                  <a:lnTo>
                    <a:pt x="1535" y="4637"/>
                  </a:lnTo>
                  <a:lnTo>
                    <a:pt x="4637" y="4637"/>
                  </a:lnTo>
                  <a:lnTo>
                    <a:pt x="3603" y="3603"/>
                  </a:lnTo>
                  <a:lnTo>
                    <a:pt x="2569" y="3603"/>
                  </a:lnTo>
                  <a:lnTo>
                    <a:pt x="2569" y="2069"/>
                  </a:lnTo>
                  <a:lnTo>
                    <a:pt x="4137" y="2069"/>
                  </a:lnTo>
                  <a:lnTo>
                    <a:pt x="2068" y="1"/>
                  </a:lnTo>
                  <a:close/>
                  <a:moveTo>
                    <a:pt x="3603" y="501"/>
                  </a:moveTo>
                  <a:lnTo>
                    <a:pt x="4637" y="1535"/>
                  </a:lnTo>
                  <a:lnTo>
                    <a:pt x="5671" y="1535"/>
                  </a:lnTo>
                  <a:lnTo>
                    <a:pt x="5671" y="3070"/>
                  </a:lnTo>
                  <a:lnTo>
                    <a:pt x="4137" y="3070"/>
                  </a:lnTo>
                  <a:lnTo>
                    <a:pt x="6171" y="5138"/>
                  </a:lnTo>
                  <a:lnTo>
                    <a:pt x="8240" y="3070"/>
                  </a:lnTo>
                  <a:lnTo>
                    <a:pt x="6705" y="3070"/>
                  </a:lnTo>
                  <a:lnTo>
                    <a:pt x="6705" y="50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949450" y="3957275"/>
              <a:ext cx="212675" cy="210525"/>
            </a:xfrm>
            <a:custGeom>
              <a:rect b="b" l="l" r="r" t="t"/>
              <a:pathLst>
                <a:path extrusionOk="0" h="8421" w="8507">
                  <a:moveTo>
                    <a:pt x="3170" y="1068"/>
                  </a:moveTo>
                  <a:cubicBezTo>
                    <a:pt x="4337" y="1068"/>
                    <a:pt x="5271" y="2002"/>
                    <a:pt x="5271" y="3170"/>
                  </a:cubicBezTo>
                  <a:cubicBezTo>
                    <a:pt x="5271" y="4337"/>
                    <a:pt x="4337" y="5271"/>
                    <a:pt x="3170" y="5271"/>
                  </a:cubicBezTo>
                  <a:cubicBezTo>
                    <a:pt x="2002" y="5271"/>
                    <a:pt x="1068" y="4337"/>
                    <a:pt x="1068" y="3170"/>
                  </a:cubicBezTo>
                  <a:cubicBezTo>
                    <a:pt x="1068" y="2002"/>
                    <a:pt x="2002" y="1068"/>
                    <a:pt x="3170" y="1068"/>
                  </a:cubicBezTo>
                  <a:close/>
                  <a:moveTo>
                    <a:pt x="3170" y="1"/>
                  </a:moveTo>
                  <a:cubicBezTo>
                    <a:pt x="1435" y="1"/>
                    <a:pt x="1" y="1435"/>
                    <a:pt x="1" y="3170"/>
                  </a:cubicBezTo>
                  <a:cubicBezTo>
                    <a:pt x="1" y="4904"/>
                    <a:pt x="1435" y="6339"/>
                    <a:pt x="3170" y="6339"/>
                  </a:cubicBezTo>
                  <a:cubicBezTo>
                    <a:pt x="3937" y="6339"/>
                    <a:pt x="4671" y="6039"/>
                    <a:pt x="5204" y="5572"/>
                  </a:cubicBezTo>
                  <a:cubicBezTo>
                    <a:pt x="5204" y="5738"/>
                    <a:pt x="5271" y="5972"/>
                    <a:pt x="5471" y="6172"/>
                  </a:cubicBezTo>
                  <a:lnTo>
                    <a:pt x="7173" y="8173"/>
                  </a:lnTo>
                  <a:cubicBezTo>
                    <a:pt x="7336" y="8337"/>
                    <a:pt x="7548" y="8421"/>
                    <a:pt x="7751" y="8421"/>
                  </a:cubicBezTo>
                  <a:cubicBezTo>
                    <a:pt x="7922" y="8421"/>
                    <a:pt x="8085" y="8362"/>
                    <a:pt x="8207" y="8240"/>
                  </a:cubicBezTo>
                  <a:cubicBezTo>
                    <a:pt x="8507" y="7940"/>
                    <a:pt x="8473" y="7473"/>
                    <a:pt x="8173" y="7173"/>
                  </a:cubicBezTo>
                  <a:lnTo>
                    <a:pt x="6172" y="5471"/>
                  </a:lnTo>
                  <a:cubicBezTo>
                    <a:pt x="5972" y="5305"/>
                    <a:pt x="5738" y="5205"/>
                    <a:pt x="5571" y="5205"/>
                  </a:cubicBezTo>
                  <a:cubicBezTo>
                    <a:pt x="6038" y="4671"/>
                    <a:pt x="6305" y="3937"/>
                    <a:pt x="6305" y="3170"/>
                  </a:cubicBezTo>
                  <a:cubicBezTo>
                    <a:pt x="6305" y="1435"/>
                    <a:pt x="4904" y="1"/>
                    <a:pt x="3170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732625" y="3932275"/>
              <a:ext cx="262725" cy="253525"/>
            </a:xfrm>
            <a:custGeom>
              <a:rect b="b" l="l" r="r" t="t"/>
              <a:pathLst>
                <a:path extrusionOk="0" h="10141" w="10509">
                  <a:moveTo>
                    <a:pt x="5271" y="0"/>
                  </a:moveTo>
                  <a:cubicBezTo>
                    <a:pt x="2436" y="0"/>
                    <a:pt x="3003" y="2735"/>
                    <a:pt x="3036" y="3136"/>
                  </a:cubicBezTo>
                  <a:cubicBezTo>
                    <a:pt x="2569" y="3503"/>
                    <a:pt x="2836" y="4603"/>
                    <a:pt x="3303" y="4603"/>
                  </a:cubicBezTo>
                  <a:cubicBezTo>
                    <a:pt x="3470" y="5604"/>
                    <a:pt x="4237" y="6371"/>
                    <a:pt x="4237" y="6371"/>
                  </a:cubicBezTo>
                  <a:cubicBezTo>
                    <a:pt x="4237" y="6371"/>
                    <a:pt x="4204" y="7072"/>
                    <a:pt x="3970" y="7105"/>
                  </a:cubicBezTo>
                  <a:cubicBezTo>
                    <a:pt x="3136" y="7239"/>
                    <a:pt x="1" y="8606"/>
                    <a:pt x="1" y="10141"/>
                  </a:cubicBezTo>
                  <a:lnTo>
                    <a:pt x="10508" y="10141"/>
                  </a:lnTo>
                  <a:cubicBezTo>
                    <a:pt x="10508" y="8606"/>
                    <a:pt x="7406" y="7239"/>
                    <a:pt x="6572" y="7105"/>
                  </a:cubicBezTo>
                  <a:cubicBezTo>
                    <a:pt x="6305" y="7072"/>
                    <a:pt x="6305" y="6371"/>
                    <a:pt x="6305" y="6371"/>
                  </a:cubicBezTo>
                  <a:cubicBezTo>
                    <a:pt x="6305" y="6371"/>
                    <a:pt x="7073" y="5604"/>
                    <a:pt x="7206" y="4603"/>
                  </a:cubicBezTo>
                  <a:cubicBezTo>
                    <a:pt x="7673" y="4603"/>
                    <a:pt x="7940" y="3503"/>
                    <a:pt x="7506" y="3136"/>
                  </a:cubicBezTo>
                  <a:cubicBezTo>
                    <a:pt x="7506" y="2735"/>
                    <a:pt x="8073" y="0"/>
                    <a:pt x="527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783500" y="5897000"/>
              <a:ext cx="87600" cy="139300"/>
            </a:xfrm>
            <a:custGeom>
              <a:rect b="b" l="l" r="r" t="t"/>
              <a:pathLst>
                <a:path extrusionOk="0" h="5572" w="3504">
                  <a:moveTo>
                    <a:pt x="1735" y="1068"/>
                  </a:moveTo>
                  <a:cubicBezTo>
                    <a:pt x="1368" y="1068"/>
                    <a:pt x="1068" y="1368"/>
                    <a:pt x="1068" y="1735"/>
                  </a:cubicBezTo>
                  <a:cubicBezTo>
                    <a:pt x="1068" y="2136"/>
                    <a:pt x="1368" y="2436"/>
                    <a:pt x="1735" y="2436"/>
                  </a:cubicBezTo>
                  <a:cubicBezTo>
                    <a:pt x="2135" y="2436"/>
                    <a:pt x="2436" y="2136"/>
                    <a:pt x="2436" y="1735"/>
                  </a:cubicBezTo>
                  <a:cubicBezTo>
                    <a:pt x="2436" y="1368"/>
                    <a:pt x="2135" y="1068"/>
                    <a:pt x="1735" y="1068"/>
                  </a:cubicBezTo>
                  <a:close/>
                  <a:moveTo>
                    <a:pt x="1735" y="668"/>
                  </a:moveTo>
                  <a:cubicBezTo>
                    <a:pt x="2336" y="668"/>
                    <a:pt x="2803" y="1168"/>
                    <a:pt x="2803" y="1735"/>
                  </a:cubicBezTo>
                  <a:cubicBezTo>
                    <a:pt x="2803" y="2336"/>
                    <a:pt x="2336" y="2803"/>
                    <a:pt x="1735" y="2803"/>
                  </a:cubicBezTo>
                  <a:cubicBezTo>
                    <a:pt x="1168" y="2803"/>
                    <a:pt x="668" y="2336"/>
                    <a:pt x="668" y="1735"/>
                  </a:cubicBezTo>
                  <a:cubicBezTo>
                    <a:pt x="668" y="1168"/>
                    <a:pt x="1168" y="668"/>
                    <a:pt x="1735" y="668"/>
                  </a:cubicBezTo>
                  <a:close/>
                  <a:moveTo>
                    <a:pt x="1735" y="1"/>
                  </a:moveTo>
                  <a:cubicBezTo>
                    <a:pt x="768" y="1"/>
                    <a:pt x="1" y="801"/>
                    <a:pt x="1" y="1735"/>
                  </a:cubicBezTo>
                  <a:cubicBezTo>
                    <a:pt x="1" y="3503"/>
                    <a:pt x="1735" y="5571"/>
                    <a:pt x="1735" y="5571"/>
                  </a:cubicBezTo>
                  <a:cubicBezTo>
                    <a:pt x="1735" y="5571"/>
                    <a:pt x="3503" y="3503"/>
                    <a:pt x="3503" y="1735"/>
                  </a:cubicBezTo>
                  <a:cubicBezTo>
                    <a:pt x="3503" y="801"/>
                    <a:pt x="2703" y="1"/>
                    <a:pt x="1735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687600" y="6048475"/>
              <a:ext cx="135125" cy="178275"/>
            </a:xfrm>
            <a:custGeom>
              <a:rect b="b" l="l" r="r" t="t"/>
              <a:pathLst>
                <a:path extrusionOk="0" h="7131" w="5405">
                  <a:moveTo>
                    <a:pt x="2602" y="480"/>
                  </a:moveTo>
                  <a:lnTo>
                    <a:pt x="4204" y="847"/>
                  </a:lnTo>
                  <a:lnTo>
                    <a:pt x="4170" y="1047"/>
                  </a:lnTo>
                  <a:lnTo>
                    <a:pt x="2569" y="680"/>
                  </a:lnTo>
                  <a:lnTo>
                    <a:pt x="2602" y="480"/>
                  </a:lnTo>
                  <a:close/>
                  <a:moveTo>
                    <a:pt x="1702" y="780"/>
                  </a:moveTo>
                  <a:lnTo>
                    <a:pt x="4904" y="1547"/>
                  </a:lnTo>
                  <a:lnTo>
                    <a:pt x="3903" y="5550"/>
                  </a:lnTo>
                  <a:lnTo>
                    <a:pt x="701" y="4783"/>
                  </a:lnTo>
                  <a:lnTo>
                    <a:pt x="1702" y="780"/>
                  </a:lnTo>
                  <a:close/>
                  <a:moveTo>
                    <a:pt x="2140" y="5545"/>
                  </a:moveTo>
                  <a:cubicBezTo>
                    <a:pt x="2161" y="5545"/>
                    <a:pt x="2182" y="5547"/>
                    <a:pt x="2202" y="5550"/>
                  </a:cubicBezTo>
                  <a:cubicBezTo>
                    <a:pt x="2436" y="5617"/>
                    <a:pt x="2569" y="5850"/>
                    <a:pt x="2502" y="6050"/>
                  </a:cubicBezTo>
                  <a:cubicBezTo>
                    <a:pt x="2475" y="6243"/>
                    <a:pt x="2311" y="6368"/>
                    <a:pt x="2142" y="6368"/>
                  </a:cubicBezTo>
                  <a:cubicBezTo>
                    <a:pt x="2106" y="6368"/>
                    <a:pt x="2070" y="6362"/>
                    <a:pt x="2035" y="6351"/>
                  </a:cubicBezTo>
                  <a:cubicBezTo>
                    <a:pt x="1802" y="6317"/>
                    <a:pt x="1668" y="6084"/>
                    <a:pt x="1702" y="5884"/>
                  </a:cubicBezTo>
                  <a:cubicBezTo>
                    <a:pt x="1762" y="5674"/>
                    <a:pt x="1956" y="5545"/>
                    <a:pt x="2140" y="5545"/>
                  </a:cubicBezTo>
                  <a:close/>
                  <a:moveTo>
                    <a:pt x="1940" y="0"/>
                  </a:moveTo>
                  <a:cubicBezTo>
                    <a:pt x="1653" y="0"/>
                    <a:pt x="1393" y="189"/>
                    <a:pt x="1335" y="480"/>
                  </a:cubicBezTo>
                  <a:lnTo>
                    <a:pt x="67" y="5684"/>
                  </a:lnTo>
                  <a:cubicBezTo>
                    <a:pt x="1" y="6017"/>
                    <a:pt x="201" y="6351"/>
                    <a:pt x="534" y="6417"/>
                  </a:cubicBezTo>
                  <a:lnTo>
                    <a:pt x="3336" y="7118"/>
                  </a:lnTo>
                  <a:cubicBezTo>
                    <a:pt x="3375" y="7126"/>
                    <a:pt x="3415" y="7131"/>
                    <a:pt x="3455" y="7131"/>
                  </a:cubicBezTo>
                  <a:cubicBezTo>
                    <a:pt x="3726" y="7131"/>
                    <a:pt x="4012" y="6941"/>
                    <a:pt x="4070" y="6651"/>
                  </a:cubicBezTo>
                  <a:lnTo>
                    <a:pt x="5338" y="1447"/>
                  </a:lnTo>
                  <a:cubicBezTo>
                    <a:pt x="5404" y="1114"/>
                    <a:pt x="5204" y="780"/>
                    <a:pt x="4871" y="713"/>
                  </a:cubicBezTo>
                  <a:lnTo>
                    <a:pt x="2069" y="13"/>
                  </a:lnTo>
                  <a:cubicBezTo>
                    <a:pt x="2026" y="4"/>
                    <a:pt x="1983" y="0"/>
                    <a:pt x="194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657575" y="4797050"/>
              <a:ext cx="182650" cy="136800"/>
            </a:xfrm>
            <a:custGeom>
              <a:rect b="b" l="l" r="r" t="t"/>
              <a:pathLst>
                <a:path extrusionOk="0" h="5472" w="7306">
                  <a:moveTo>
                    <a:pt x="901" y="1368"/>
                  </a:moveTo>
                  <a:lnTo>
                    <a:pt x="901" y="1835"/>
                  </a:lnTo>
                  <a:lnTo>
                    <a:pt x="5471" y="1835"/>
                  </a:lnTo>
                  <a:lnTo>
                    <a:pt x="5471" y="1368"/>
                  </a:lnTo>
                  <a:close/>
                  <a:moveTo>
                    <a:pt x="3637" y="2269"/>
                  </a:moveTo>
                  <a:lnTo>
                    <a:pt x="3637" y="2736"/>
                  </a:lnTo>
                  <a:lnTo>
                    <a:pt x="5471" y="2736"/>
                  </a:lnTo>
                  <a:lnTo>
                    <a:pt x="5471" y="2269"/>
                  </a:lnTo>
                  <a:close/>
                  <a:moveTo>
                    <a:pt x="3637" y="3203"/>
                  </a:moveTo>
                  <a:lnTo>
                    <a:pt x="3637" y="3637"/>
                  </a:lnTo>
                  <a:lnTo>
                    <a:pt x="5471" y="3637"/>
                  </a:lnTo>
                  <a:lnTo>
                    <a:pt x="5471" y="3203"/>
                  </a:lnTo>
                  <a:close/>
                  <a:moveTo>
                    <a:pt x="901" y="2269"/>
                  </a:moveTo>
                  <a:lnTo>
                    <a:pt x="901" y="4571"/>
                  </a:lnTo>
                  <a:lnTo>
                    <a:pt x="3203" y="4571"/>
                  </a:lnTo>
                  <a:lnTo>
                    <a:pt x="3203" y="2269"/>
                  </a:lnTo>
                  <a:close/>
                  <a:moveTo>
                    <a:pt x="3637" y="4104"/>
                  </a:moveTo>
                  <a:lnTo>
                    <a:pt x="3637" y="4571"/>
                  </a:lnTo>
                  <a:lnTo>
                    <a:pt x="5038" y="4571"/>
                  </a:lnTo>
                  <a:lnTo>
                    <a:pt x="5038" y="4104"/>
                  </a:lnTo>
                  <a:close/>
                  <a:moveTo>
                    <a:pt x="5938" y="434"/>
                  </a:moveTo>
                  <a:lnTo>
                    <a:pt x="5938" y="5004"/>
                  </a:lnTo>
                  <a:lnTo>
                    <a:pt x="434" y="5004"/>
                  </a:lnTo>
                  <a:lnTo>
                    <a:pt x="434" y="434"/>
                  </a:lnTo>
                  <a:close/>
                  <a:moveTo>
                    <a:pt x="1" y="1"/>
                  </a:moveTo>
                  <a:lnTo>
                    <a:pt x="1" y="5038"/>
                  </a:lnTo>
                  <a:cubicBezTo>
                    <a:pt x="1" y="5271"/>
                    <a:pt x="201" y="5471"/>
                    <a:pt x="468" y="5471"/>
                  </a:cubicBezTo>
                  <a:lnTo>
                    <a:pt x="6639" y="5471"/>
                  </a:lnTo>
                  <a:cubicBezTo>
                    <a:pt x="7006" y="5471"/>
                    <a:pt x="7306" y="5171"/>
                    <a:pt x="7306" y="4804"/>
                  </a:cubicBezTo>
                  <a:lnTo>
                    <a:pt x="7306" y="901"/>
                  </a:lnTo>
                  <a:lnTo>
                    <a:pt x="6405" y="901"/>
                  </a:lnTo>
                  <a:lnTo>
                    <a:pt x="6405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852725" y="4221650"/>
              <a:ext cx="169300" cy="169300"/>
            </a:xfrm>
            <a:custGeom>
              <a:rect b="b" l="l" r="r" t="t"/>
              <a:pathLst>
                <a:path extrusionOk="0" h="6772" w="6772">
                  <a:moveTo>
                    <a:pt x="1268" y="834"/>
                  </a:moveTo>
                  <a:lnTo>
                    <a:pt x="1268" y="1701"/>
                  </a:lnTo>
                  <a:lnTo>
                    <a:pt x="434" y="1701"/>
                  </a:lnTo>
                  <a:lnTo>
                    <a:pt x="434" y="834"/>
                  </a:lnTo>
                  <a:close/>
                  <a:moveTo>
                    <a:pt x="2969" y="834"/>
                  </a:moveTo>
                  <a:lnTo>
                    <a:pt x="2969" y="1701"/>
                  </a:lnTo>
                  <a:lnTo>
                    <a:pt x="2102" y="1701"/>
                  </a:lnTo>
                  <a:lnTo>
                    <a:pt x="2102" y="834"/>
                  </a:lnTo>
                  <a:close/>
                  <a:moveTo>
                    <a:pt x="3803" y="2102"/>
                  </a:moveTo>
                  <a:lnTo>
                    <a:pt x="3803" y="2535"/>
                  </a:lnTo>
                  <a:lnTo>
                    <a:pt x="6772" y="2535"/>
                  </a:lnTo>
                  <a:lnTo>
                    <a:pt x="6772" y="2102"/>
                  </a:lnTo>
                  <a:close/>
                  <a:moveTo>
                    <a:pt x="1268" y="2535"/>
                  </a:moveTo>
                  <a:lnTo>
                    <a:pt x="1268" y="3369"/>
                  </a:lnTo>
                  <a:lnTo>
                    <a:pt x="434" y="3369"/>
                  </a:lnTo>
                  <a:lnTo>
                    <a:pt x="434" y="2535"/>
                  </a:lnTo>
                  <a:close/>
                  <a:moveTo>
                    <a:pt x="2969" y="2535"/>
                  </a:moveTo>
                  <a:lnTo>
                    <a:pt x="2969" y="3369"/>
                  </a:lnTo>
                  <a:lnTo>
                    <a:pt x="2102" y="3369"/>
                  </a:lnTo>
                  <a:lnTo>
                    <a:pt x="2102" y="2535"/>
                  </a:lnTo>
                  <a:close/>
                  <a:moveTo>
                    <a:pt x="1268" y="4237"/>
                  </a:moveTo>
                  <a:lnTo>
                    <a:pt x="1268" y="5070"/>
                  </a:lnTo>
                  <a:lnTo>
                    <a:pt x="434" y="5070"/>
                  </a:lnTo>
                  <a:lnTo>
                    <a:pt x="434" y="4237"/>
                  </a:lnTo>
                  <a:close/>
                  <a:moveTo>
                    <a:pt x="2969" y="4237"/>
                  </a:moveTo>
                  <a:lnTo>
                    <a:pt x="2969" y="5070"/>
                  </a:lnTo>
                  <a:lnTo>
                    <a:pt x="2102" y="5070"/>
                  </a:lnTo>
                  <a:lnTo>
                    <a:pt x="2102" y="4237"/>
                  </a:lnTo>
                  <a:close/>
                  <a:moveTo>
                    <a:pt x="0" y="0"/>
                  </a:moveTo>
                  <a:lnTo>
                    <a:pt x="0" y="6772"/>
                  </a:lnTo>
                  <a:lnTo>
                    <a:pt x="3369" y="6772"/>
                  </a:lnTo>
                  <a:lnTo>
                    <a:pt x="3369" y="0"/>
                  </a:lnTo>
                  <a:close/>
                  <a:moveTo>
                    <a:pt x="3803" y="2969"/>
                  </a:moveTo>
                  <a:lnTo>
                    <a:pt x="3803" y="6772"/>
                  </a:lnTo>
                  <a:lnTo>
                    <a:pt x="4637" y="6772"/>
                  </a:lnTo>
                  <a:lnTo>
                    <a:pt x="4637" y="5070"/>
                  </a:lnTo>
                  <a:lnTo>
                    <a:pt x="5904" y="5070"/>
                  </a:lnTo>
                  <a:lnTo>
                    <a:pt x="5904" y="6772"/>
                  </a:lnTo>
                  <a:lnTo>
                    <a:pt x="6772" y="6772"/>
                  </a:lnTo>
                  <a:lnTo>
                    <a:pt x="6772" y="2969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817700" y="4429300"/>
              <a:ext cx="180150" cy="180150"/>
            </a:xfrm>
            <a:custGeom>
              <a:rect b="b" l="l" r="r" t="t"/>
              <a:pathLst>
                <a:path extrusionOk="0" h="7206" w="7206">
                  <a:moveTo>
                    <a:pt x="5638" y="0"/>
                  </a:moveTo>
                  <a:lnTo>
                    <a:pt x="5171" y="467"/>
                  </a:lnTo>
                  <a:lnTo>
                    <a:pt x="6772" y="2035"/>
                  </a:lnTo>
                  <a:lnTo>
                    <a:pt x="7205" y="1568"/>
                  </a:lnTo>
                  <a:lnTo>
                    <a:pt x="5638" y="0"/>
                  </a:lnTo>
                  <a:close/>
                  <a:moveTo>
                    <a:pt x="4737" y="901"/>
                  </a:moveTo>
                  <a:lnTo>
                    <a:pt x="2269" y="1134"/>
                  </a:lnTo>
                  <a:cubicBezTo>
                    <a:pt x="2269" y="3136"/>
                    <a:pt x="0" y="6071"/>
                    <a:pt x="0" y="6071"/>
                  </a:cubicBezTo>
                  <a:lnTo>
                    <a:pt x="367" y="6438"/>
                  </a:lnTo>
                  <a:lnTo>
                    <a:pt x="2302" y="4537"/>
                  </a:lnTo>
                  <a:cubicBezTo>
                    <a:pt x="2269" y="4437"/>
                    <a:pt x="2269" y="4370"/>
                    <a:pt x="2269" y="4270"/>
                  </a:cubicBezTo>
                  <a:cubicBezTo>
                    <a:pt x="2269" y="3903"/>
                    <a:pt x="2569" y="3603"/>
                    <a:pt x="2936" y="3603"/>
                  </a:cubicBezTo>
                  <a:cubicBezTo>
                    <a:pt x="3303" y="3603"/>
                    <a:pt x="3603" y="3903"/>
                    <a:pt x="3603" y="4270"/>
                  </a:cubicBezTo>
                  <a:cubicBezTo>
                    <a:pt x="3603" y="4637"/>
                    <a:pt x="3303" y="4937"/>
                    <a:pt x="2936" y="4937"/>
                  </a:cubicBezTo>
                  <a:cubicBezTo>
                    <a:pt x="2836" y="4937"/>
                    <a:pt x="2769" y="4937"/>
                    <a:pt x="2669" y="4904"/>
                  </a:cubicBezTo>
                  <a:lnTo>
                    <a:pt x="767" y="6838"/>
                  </a:lnTo>
                  <a:lnTo>
                    <a:pt x="1134" y="7205"/>
                  </a:lnTo>
                  <a:cubicBezTo>
                    <a:pt x="1134" y="7205"/>
                    <a:pt x="4070" y="4937"/>
                    <a:pt x="6071" y="4937"/>
                  </a:cubicBezTo>
                  <a:lnTo>
                    <a:pt x="6305" y="2469"/>
                  </a:lnTo>
                  <a:lnTo>
                    <a:pt x="4737" y="90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6656750" y="4214975"/>
              <a:ext cx="162625" cy="162625"/>
            </a:xfrm>
            <a:custGeom>
              <a:rect b="b" l="l" r="r" t="t"/>
              <a:pathLst>
                <a:path extrusionOk="0" h="6505" w="6505">
                  <a:moveTo>
                    <a:pt x="3269" y="0"/>
                  </a:moveTo>
                  <a:cubicBezTo>
                    <a:pt x="2869" y="0"/>
                    <a:pt x="2502" y="67"/>
                    <a:pt x="2169" y="200"/>
                  </a:cubicBezTo>
                  <a:lnTo>
                    <a:pt x="4470" y="2502"/>
                  </a:lnTo>
                  <a:lnTo>
                    <a:pt x="4470" y="267"/>
                  </a:lnTo>
                  <a:cubicBezTo>
                    <a:pt x="4103" y="100"/>
                    <a:pt x="3703" y="0"/>
                    <a:pt x="3269" y="0"/>
                  </a:cubicBezTo>
                  <a:close/>
                  <a:moveTo>
                    <a:pt x="1702" y="401"/>
                  </a:moveTo>
                  <a:cubicBezTo>
                    <a:pt x="701" y="968"/>
                    <a:pt x="0" y="2035"/>
                    <a:pt x="0" y="3269"/>
                  </a:cubicBezTo>
                  <a:cubicBezTo>
                    <a:pt x="0" y="3536"/>
                    <a:pt x="34" y="3803"/>
                    <a:pt x="100" y="4037"/>
                  </a:cubicBezTo>
                  <a:lnTo>
                    <a:pt x="2702" y="1435"/>
                  </a:lnTo>
                  <a:lnTo>
                    <a:pt x="1702" y="401"/>
                  </a:lnTo>
                  <a:close/>
                  <a:moveTo>
                    <a:pt x="4870" y="434"/>
                  </a:moveTo>
                  <a:lnTo>
                    <a:pt x="4870" y="4470"/>
                  </a:lnTo>
                  <a:lnTo>
                    <a:pt x="6271" y="4470"/>
                  </a:lnTo>
                  <a:cubicBezTo>
                    <a:pt x="6438" y="4103"/>
                    <a:pt x="6505" y="3703"/>
                    <a:pt x="6505" y="3269"/>
                  </a:cubicBezTo>
                  <a:cubicBezTo>
                    <a:pt x="6505" y="2068"/>
                    <a:pt x="5871" y="1001"/>
                    <a:pt x="4870" y="434"/>
                  </a:cubicBezTo>
                  <a:close/>
                  <a:moveTo>
                    <a:pt x="1635" y="3203"/>
                  </a:moveTo>
                  <a:lnTo>
                    <a:pt x="267" y="4570"/>
                  </a:lnTo>
                  <a:cubicBezTo>
                    <a:pt x="567" y="5204"/>
                    <a:pt x="1034" y="5738"/>
                    <a:pt x="1635" y="6071"/>
                  </a:cubicBezTo>
                  <a:lnTo>
                    <a:pt x="1635" y="3203"/>
                  </a:lnTo>
                  <a:close/>
                  <a:moveTo>
                    <a:pt x="2035" y="4904"/>
                  </a:moveTo>
                  <a:lnTo>
                    <a:pt x="2035" y="6271"/>
                  </a:lnTo>
                  <a:cubicBezTo>
                    <a:pt x="2402" y="6438"/>
                    <a:pt x="2836" y="6505"/>
                    <a:pt x="3269" y="6505"/>
                  </a:cubicBezTo>
                  <a:cubicBezTo>
                    <a:pt x="4470" y="6505"/>
                    <a:pt x="5504" y="5871"/>
                    <a:pt x="6071" y="4904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6654250" y="4406775"/>
              <a:ext cx="150950" cy="123450"/>
            </a:xfrm>
            <a:custGeom>
              <a:rect b="b" l="l" r="r" t="t"/>
              <a:pathLst>
                <a:path extrusionOk="0" h="4938" w="6038">
                  <a:moveTo>
                    <a:pt x="4704" y="768"/>
                  </a:moveTo>
                  <a:cubicBezTo>
                    <a:pt x="4403" y="768"/>
                    <a:pt x="4137" y="1035"/>
                    <a:pt x="4137" y="1335"/>
                  </a:cubicBezTo>
                  <a:cubicBezTo>
                    <a:pt x="4137" y="1635"/>
                    <a:pt x="4403" y="1902"/>
                    <a:pt x="4704" y="1902"/>
                  </a:cubicBezTo>
                  <a:cubicBezTo>
                    <a:pt x="5037" y="1902"/>
                    <a:pt x="5271" y="1635"/>
                    <a:pt x="5271" y="1335"/>
                  </a:cubicBezTo>
                  <a:cubicBezTo>
                    <a:pt x="5271" y="1035"/>
                    <a:pt x="5037" y="768"/>
                    <a:pt x="4704" y="768"/>
                  </a:cubicBezTo>
                  <a:close/>
                  <a:moveTo>
                    <a:pt x="1868" y="1135"/>
                  </a:moveTo>
                  <a:lnTo>
                    <a:pt x="734" y="4170"/>
                  </a:lnTo>
                  <a:lnTo>
                    <a:pt x="5304" y="4170"/>
                  </a:lnTo>
                  <a:lnTo>
                    <a:pt x="4137" y="2469"/>
                  </a:lnTo>
                  <a:lnTo>
                    <a:pt x="3403" y="3036"/>
                  </a:lnTo>
                  <a:lnTo>
                    <a:pt x="1868" y="1135"/>
                  </a:lnTo>
                  <a:close/>
                  <a:moveTo>
                    <a:pt x="5671" y="401"/>
                  </a:moveTo>
                  <a:lnTo>
                    <a:pt x="5671" y="4537"/>
                  </a:lnTo>
                  <a:lnTo>
                    <a:pt x="367" y="4537"/>
                  </a:lnTo>
                  <a:lnTo>
                    <a:pt x="367" y="401"/>
                  </a:lnTo>
                  <a:close/>
                  <a:moveTo>
                    <a:pt x="0" y="0"/>
                  </a:moveTo>
                  <a:lnTo>
                    <a:pt x="0" y="4937"/>
                  </a:lnTo>
                  <a:lnTo>
                    <a:pt x="6038" y="4937"/>
                  </a:lnTo>
                  <a:lnTo>
                    <a:pt x="6038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6592525" y="4577725"/>
              <a:ext cx="160150" cy="175150"/>
            </a:xfrm>
            <a:custGeom>
              <a:rect b="b" l="l" r="r" t="t"/>
              <a:pathLst>
                <a:path extrusionOk="0" h="7006" w="6406">
                  <a:moveTo>
                    <a:pt x="4571" y="1"/>
                  </a:moveTo>
                  <a:cubicBezTo>
                    <a:pt x="3437" y="1902"/>
                    <a:pt x="2503" y="968"/>
                    <a:pt x="1168" y="2336"/>
                  </a:cubicBezTo>
                  <a:cubicBezTo>
                    <a:pt x="1" y="3537"/>
                    <a:pt x="401" y="5004"/>
                    <a:pt x="1402" y="5505"/>
                  </a:cubicBezTo>
                  <a:cubicBezTo>
                    <a:pt x="2369" y="5004"/>
                    <a:pt x="3370" y="3870"/>
                    <a:pt x="4137" y="2269"/>
                  </a:cubicBezTo>
                  <a:lnTo>
                    <a:pt x="4137" y="2269"/>
                  </a:lnTo>
                  <a:cubicBezTo>
                    <a:pt x="4137" y="2269"/>
                    <a:pt x="4804" y="4304"/>
                    <a:pt x="2736" y="6272"/>
                  </a:cubicBezTo>
                  <a:cubicBezTo>
                    <a:pt x="3057" y="6647"/>
                    <a:pt x="3451" y="6819"/>
                    <a:pt x="3853" y="6819"/>
                  </a:cubicBezTo>
                  <a:cubicBezTo>
                    <a:pt x="4702" y="6819"/>
                    <a:pt x="5588" y="6050"/>
                    <a:pt x="5905" y="4804"/>
                  </a:cubicBezTo>
                  <a:cubicBezTo>
                    <a:pt x="6405" y="2769"/>
                    <a:pt x="5071" y="735"/>
                    <a:pt x="4571" y="1"/>
                  </a:cubicBezTo>
                  <a:close/>
                  <a:moveTo>
                    <a:pt x="3970" y="3436"/>
                  </a:moveTo>
                  <a:cubicBezTo>
                    <a:pt x="2536" y="5938"/>
                    <a:pt x="501" y="6539"/>
                    <a:pt x="334" y="6605"/>
                  </a:cubicBezTo>
                  <a:cubicBezTo>
                    <a:pt x="334" y="6605"/>
                    <a:pt x="368" y="7006"/>
                    <a:pt x="868" y="7006"/>
                  </a:cubicBezTo>
                  <a:cubicBezTo>
                    <a:pt x="1202" y="7006"/>
                    <a:pt x="3036" y="6005"/>
                    <a:pt x="3970" y="3436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6549175" y="3942275"/>
              <a:ext cx="216850" cy="162650"/>
            </a:xfrm>
            <a:custGeom>
              <a:rect b="b" l="l" r="r" t="t"/>
              <a:pathLst>
                <a:path extrusionOk="0" h="6506" w="8674">
                  <a:moveTo>
                    <a:pt x="3236" y="1602"/>
                  </a:moveTo>
                  <a:lnTo>
                    <a:pt x="5971" y="3236"/>
                  </a:lnTo>
                  <a:lnTo>
                    <a:pt x="3236" y="4871"/>
                  </a:lnTo>
                  <a:lnTo>
                    <a:pt x="3236" y="1602"/>
                  </a:lnTo>
                  <a:close/>
                  <a:moveTo>
                    <a:pt x="4337" y="0"/>
                  </a:moveTo>
                  <a:cubicBezTo>
                    <a:pt x="2902" y="0"/>
                    <a:pt x="1568" y="67"/>
                    <a:pt x="367" y="267"/>
                  </a:cubicBezTo>
                  <a:cubicBezTo>
                    <a:pt x="134" y="1168"/>
                    <a:pt x="0" y="2169"/>
                    <a:pt x="0" y="3236"/>
                  </a:cubicBezTo>
                  <a:cubicBezTo>
                    <a:pt x="0" y="4304"/>
                    <a:pt x="134" y="5304"/>
                    <a:pt x="367" y="6238"/>
                  </a:cubicBezTo>
                  <a:cubicBezTo>
                    <a:pt x="1568" y="6405"/>
                    <a:pt x="2902" y="6505"/>
                    <a:pt x="4337" y="6505"/>
                  </a:cubicBezTo>
                  <a:cubicBezTo>
                    <a:pt x="5738" y="6505"/>
                    <a:pt x="7105" y="6405"/>
                    <a:pt x="8306" y="6238"/>
                  </a:cubicBezTo>
                  <a:cubicBezTo>
                    <a:pt x="8540" y="5304"/>
                    <a:pt x="8673" y="4304"/>
                    <a:pt x="8673" y="3236"/>
                  </a:cubicBezTo>
                  <a:cubicBezTo>
                    <a:pt x="8673" y="2169"/>
                    <a:pt x="8540" y="1168"/>
                    <a:pt x="8306" y="267"/>
                  </a:cubicBezTo>
                  <a:cubicBezTo>
                    <a:pt x="7105" y="67"/>
                    <a:pt x="5738" y="0"/>
                    <a:pt x="4337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6531650" y="4989700"/>
              <a:ext cx="241875" cy="241850"/>
            </a:xfrm>
            <a:custGeom>
              <a:rect b="b" l="l" r="r" t="t"/>
              <a:pathLst>
                <a:path extrusionOk="0" h="9674" w="9675">
                  <a:moveTo>
                    <a:pt x="7006" y="0"/>
                  </a:moveTo>
                  <a:lnTo>
                    <a:pt x="5338" y="1701"/>
                  </a:lnTo>
                  <a:lnTo>
                    <a:pt x="4237" y="601"/>
                  </a:lnTo>
                  <a:lnTo>
                    <a:pt x="3437" y="1434"/>
                  </a:lnTo>
                  <a:lnTo>
                    <a:pt x="8273" y="6271"/>
                  </a:lnTo>
                  <a:lnTo>
                    <a:pt x="9074" y="5437"/>
                  </a:lnTo>
                  <a:lnTo>
                    <a:pt x="8006" y="4370"/>
                  </a:lnTo>
                  <a:lnTo>
                    <a:pt x="9674" y="2669"/>
                  </a:lnTo>
                  <a:lnTo>
                    <a:pt x="8840" y="1801"/>
                  </a:lnTo>
                  <a:lnTo>
                    <a:pt x="7139" y="3503"/>
                  </a:lnTo>
                  <a:lnTo>
                    <a:pt x="6172" y="2535"/>
                  </a:lnTo>
                  <a:lnTo>
                    <a:pt x="7873" y="867"/>
                  </a:lnTo>
                  <a:lnTo>
                    <a:pt x="7006" y="0"/>
                  </a:lnTo>
                  <a:close/>
                  <a:moveTo>
                    <a:pt x="3303" y="2168"/>
                  </a:moveTo>
                  <a:cubicBezTo>
                    <a:pt x="2269" y="3436"/>
                    <a:pt x="1035" y="5504"/>
                    <a:pt x="2603" y="7072"/>
                  </a:cubicBezTo>
                  <a:cubicBezTo>
                    <a:pt x="3145" y="7614"/>
                    <a:pt x="3747" y="7825"/>
                    <a:pt x="4355" y="7825"/>
                  </a:cubicBezTo>
                  <a:cubicBezTo>
                    <a:pt x="5505" y="7825"/>
                    <a:pt x="6677" y="7070"/>
                    <a:pt x="7506" y="6371"/>
                  </a:cubicBezTo>
                  <a:lnTo>
                    <a:pt x="3303" y="2168"/>
                  </a:lnTo>
                  <a:close/>
                  <a:moveTo>
                    <a:pt x="1802" y="6672"/>
                  </a:moveTo>
                  <a:lnTo>
                    <a:pt x="1" y="8473"/>
                  </a:lnTo>
                  <a:lnTo>
                    <a:pt x="1202" y="9674"/>
                  </a:lnTo>
                  <a:lnTo>
                    <a:pt x="3036" y="7872"/>
                  </a:lnTo>
                  <a:lnTo>
                    <a:pt x="1802" y="6672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6490800" y="5284900"/>
              <a:ext cx="180975" cy="206850"/>
            </a:xfrm>
            <a:custGeom>
              <a:rect b="b" l="l" r="r" t="t"/>
              <a:pathLst>
                <a:path extrusionOk="0" h="8274" w="7239">
                  <a:moveTo>
                    <a:pt x="3102" y="1"/>
                  </a:moveTo>
                  <a:lnTo>
                    <a:pt x="3102" y="4137"/>
                  </a:lnTo>
                  <a:lnTo>
                    <a:pt x="4137" y="4137"/>
                  </a:lnTo>
                  <a:lnTo>
                    <a:pt x="4137" y="1"/>
                  </a:lnTo>
                  <a:close/>
                  <a:moveTo>
                    <a:pt x="2602" y="1201"/>
                  </a:moveTo>
                  <a:cubicBezTo>
                    <a:pt x="1101" y="1635"/>
                    <a:pt x="0" y="3036"/>
                    <a:pt x="0" y="4671"/>
                  </a:cubicBezTo>
                  <a:cubicBezTo>
                    <a:pt x="0" y="6672"/>
                    <a:pt x="1635" y="8273"/>
                    <a:pt x="3636" y="8273"/>
                  </a:cubicBezTo>
                  <a:cubicBezTo>
                    <a:pt x="5638" y="8273"/>
                    <a:pt x="7239" y="6672"/>
                    <a:pt x="7239" y="4671"/>
                  </a:cubicBezTo>
                  <a:cubicBezTo>
                    <a:pt x="7239" y="3036"/>
                    <a:pt x="6171" y="1635"/>
                    <a:pt x="4670" y="1201"/>
                  </a:cubicBezTo>
                  <a:lnTo>
                    <a:pt x="4670" y="2302"/>
                  </a:lnTo>
                  <a:cubicBezTo>
                    <a:pt x="4970" y="2436"/>
                    <a:pt x="5237" y="2602"/>
                    <a:pt x="5471" y="2836"/>
                  </a:cubicBezTo>
                  <a:cubicBezTo>
                    <a:pt x="5938" y="3336"/>
                    <a:pt x="6205" y="3970"/>
                    <a:pt x="6205" y="4671"/>
                  </a:cubicBezTo>
                  <a:cubicBezTo>
                    <a:pt x="6205" y="5338"/>
                    <a:pt x="5938" y="6005"/>
                    <a:pt x="5471" y="6505"/>
                  </a:cubicBezTo>
                  <a:cubicBezTo>
                    <a:pt x="4970" y="6972"/>
                    <a:pt x="4303" y="7239"/>
                    <a:pt x="3636" y="7239"/>
                  </a:cubicBezTo>
                  <a:cubicBezTo>
                    <a:pt x="2936" y="7239"/>
                    <a:pt x="2302" y="6972"/>
                    <a:pt x="1802" y="6505"/>
                  </a:cubicBezTo>
                  <a:cubicBezTo>
                    <a:pt x="1301" y="6005"/>
                    <a:pt x="1034" y="5338"/>
                    <a:pt x="1034" y="4671"/>
                  </a:cubicBezTo>
                  <a:cubicBezTo>
                    <a:pt x="1034" y="3970"/>
                    <a:pt x="1301" y="3336"/>
                    <a:pt x="1802" y="2836"/>
                  </a:cubicBezTo>
                  <a:cubicBezTo>
                    <a:pt x="2035" y="2602"/>
                    <a:pt x="2302" y="2436"/>
                    <a:pt x="2602" y="2302"/>
                  </a:cubicBezTo>
                  <a:lnTo>
                    <a:pt x="2602" y="120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6511650" y="4798725"/>
              <a:ext cx="98425" cy="168475"/>
            </a:xfrm>
            <a:custGeom>
              <a:rect b="b" l="l" r="r" t="t"/>
              <a:pathLst>
                <a:path extrusionOk="0" h="6739" w="3937">
                  <a:moveTo>
                    <a:pt x="0" y="0"/>
                  </a:moveTo>
                  <a:lnTo>
                    <a:pt x="0" y="6738"/>
                  </a:lnTo>
                  <a:lnTo>
                    <a:pt x="1134" y="6738"/>
                  </a:lnTo>
                  <a:lnTo>
                    <a:pt x="1134" y="3670"/>
                  </a:lnTo>
                  <a:lnTo>
                    <a:pt x="3936" y="6472"/>
                  </a:lnTo>
                  <a:lnTo>
                    <a:pt x="3936" y="267"/>
                  </a:lnTo>
                  <a:lnTo>
                    <a:pt x="1134" y="3103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6450775" y="4146575"/>
              <a:ext cx="186825" cy="163475"/>
            </a:xfrm>
            <a:custGeom>
              <a:rect b="b" l="l" r="r" t="t"/>
              <a:pathLst>
                <a:path extrusionOk="0" h="6539" w="7473">
                  <a:moveTo>
                    <a:pt x="1868" y="1"/>
                  </a:moveTo>
                  <a:lnTo>
                    <a:pt x="1868" y="935"/>
                  </a:lnTo>
                  <a:lnTo>
                    <a:pt x="5604" y="935"/>
                  </a:lnTo>
                  <a:lnTo>
                    <a:pt x="5604" y="1"/>
                  </a:lnTo>
                  <a:close/>
                  <a:moveTo>
                    <a:pt x="6772" y="1769"/>
                  </a:moveTo>
                  <a:cubicBezTo>
                    <a:pt x="6938" y="1769"/>
                    <a:pt x="7105" y="1902"/>
                    <a:pt x="7105" y="2102"/>
                  </a:cubicBezTo>
                  <a:cubicBezTo>
                    <a:pt x="7105" y="2303"/>
                    <a:pt x="6938" y="2436"/>
                    <a:pt x="6772" y="2436"/>
                  </a:cubicBezTo>
                  <a:cubicBezTo>
                    <a:pt x="6571" y="2436"/>
                    <a:pt x="6438" y="2303"/>
                    <a:pt x="6438" y="2102"/>
                  </a:cubicBezTo>
                  <a:cubicBezTo>
                    <a:pt x="6438" y="1902"/>
                    <a:pt x="6571" y="1769"/>
                    <a:pt x="6772" y="1769"/>
                  </a:cubicBezTo>
                  <a:close/>
                  <a:moveTo>
                    <a:pt x="5137" y="3737"/>
                  </a:moveTo>
                  <a:lnTo>
                    <a:pt x="5137" y="6072"/>
                  </a:lnTo>
                  <a:lnTo>
                    <a:pt x="2335" y="6072"/>
                  </a:lnTo>
                  <a:lnTo>
                    <a:pt x="2335" y="3737"/>
                  </a:lnTo>
                  <a:close/>
                  <a:moveTo>
                    <a:pt x="467" y="1402"/>
                  </a:moveTo>
                  <a:cubicBezTo>
                    <a:pt x="200" y="1402"/>
                    <a:pt x="0" y="1602"/>
                    <a:pt x="0" y="1869"/>
                  </a:cubicBezTo>
                  <a:lnTo>
                    <a:pt x="0" y="4204"/>
                  </a:lnTo>
                  <a:cubicBezTo>
                    <a:pt x="0" y="4471"/>
                    <a:pt x="200" y="4671"/>
                    <a:pt x="467" y="4671"/>
                  </a:cubicBezTo>
                  <a:lnTo>
                    <a:pt x="1868" y="4671"/>
                  </a:lnTo>
                  <a:lnTo>
                    <a:pt x="1868" y="6539"/>
                  </a:lnTo>
                  <a:lnTo>
                    <a:pt x="5604" y="6539"/>
                  </a:lnTo>
                  <a:lnTo>
                    <a:pt x="5604" y="4671"/>
                  </a:lnTo>
                  <a:lnTo>
                    <a:pt x="7005" y="4671"/>
                  </a:lnTo>
                  <a:cubicBezTo>
                    <a:pt x="7272" y="4671"/>
                    <a:pt x="7472" y="4471"/>
                    <a:pt x="7472" y="4204"/>
                  </a:cubicBezTo>
                  <a:lnTo>
                    <a:pt x="7472" y="1869"/>
                  </a:lnTo>
                  <a:cubicBezTo>
                    <a:pt x="7472" y="1602"/>
                    <a:pt x="7272" y="1402"/>
                    <a:pt x="7005" y="1402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6458275" y="4344225"/>
              <a:ext cx="160125" cy="170975"/>
            </a:xfrm>
            <a:custGeom>
              <a:rect b="b" l="l" r="r" t="t"/>
              <a:pathLst>
                <a:path extrusionOk="0" h="6839" w="6405">
                  <a:moveTo>
                    <a:pt x="2802" y="1268"/>
                  </a:moveTo>
                  <a:cubicBezTo>
                    <a:pt x="2435" y="1268"/>
                    <a:pt x="2135" y="1568"/>
                    <a:pt x="2135" y="1935"/>
                  </a:cubicBezTo>
                  <a:cubicBezTo>
                    <a:pt x="2135" y="2269"/>
                    <a:pt x="2435" y="2569"/>
                    <a:pt x="2802" y="2569"/>
                  </a:cubicBezTo>
                  <a:cubicBezTo>
                    <a:pt x="3136" y="2569"/>
                    <a:pt x="3436" y="2269"/>
                    <a:pt x="3436" y="1935"/>
                  </a:cubicBezTo>
                  <a:cubicBezTo>
                    <a:pt x="3436" y="1568"/>
                    <a:pt x="3136" y="1268"/>
                    <a:pt x="2802" y="1268"/>
                  </a:cubicBezTo>
                  <a:close/>
                  <a:moveTo>
                    <a:pt x="2369" y="2569"/>
                  </a:moveTo>
                  <a:cubicBezTo>
                    <a:pt x="2002" y="2569"/>
                    <a:pt x="1735" y="2736"/>
                    <a:pt x="1735" y="2969"/>
                  </a:cubicBezTo>
                  <a:lnTo>
                    <a:pt x="1735" y="3403"/>
                  </a:lnTo>
                  <a:lnTo>
                    <a:pt x="3836" y="3403"/>
                  </a:lnTo>
                  <a:lnTo>
                    <a:pt x="3836" y="2969"/>
                  </a:lnTo>
                  <a:cubicBezTo>
                    <a:pt x="3836" y="2736"/>
                    <a:pt x="3570" y="2569"/>
                    <a:pt x="3203" y="2569"/>
                  </a:cubicBezTo>
                  <a:close/>
                  <a:moveTo>
                    <a:pt x="1702" y="3837"/>
                  </a:moveTo>
                  <a:lnTo>
                    <a:pt x="1702" y="4270"/>
                  </a:lnTo>
                  <a:lnTo>
                    <a:pt x="4704" y="4270"/>
                  </a:lnTo>
                  <a:lnTo>
                    <a:pt x="4704" y="3837"/>
                  </a:lnTo>
                  <a:close/>
                  <a:moveTo>
                    <a:pt x="1702" y="4704"/>
                  </a:moveTo>
                  <a:lnTo>
                    <a:pt x="1702" y="5104"/>
                  </a:lnTo>
                  <a:lnTo>
                    <a:pt x="4704" y="5104"/>
                  </a:lnTo>
                  <a:lnTo>
                    <a:pt x="4704" y="4704"/>
                  </a:lnTo>
                  <a:close/>
                  <a:moveTo>
                    <a:pt x="5571" y="835"/>
                  </a:moveTo>
                  <a:lnTo>
                    <a:pt x="5571" y="5972"/>
                  </a:lnTo>
                  <a:lnTo>
                    <a:pt x="868" y="5972"/>
                  </a:lnTo>
                  <a:lnTo>
                    <a:pt x="868" y="835"/>
                  </a:lnTo>
                  <a:close/>
                  <a:moveTo>
                    <a:pt x="634" y="1"/>
                  </a:moveTo>
                  <a:cubicBezTo>
                    <a:pt x="301" y="1"/>
                    <a:pt x="0" y="301"/>
                    <a:pt x="0" y="634"/>
                  </a:cubicBezTo>
                  <a:lnTo>
                    <a:pt x="0" y="6205"/>
                  </a:lnTo>
                  <a:cubicBezTo>
                    <a:pt x="0" y="6539"/>
                    <a:pt x="301" y="6839"/>
                    <a:pt x="634" y="6839"/>
                  </a:cubicBezTo>
                  <a:lnTo>
                    <a:pt x="5771" y="6839"/>
                  </a:lnTo>
                  <a:cubicBezTo>
                    <a:pt x="6138" y="6839"/>
                    <a:pt x="6405" y="6539"/>
                    <a:pt x="6405" y="6205"/>
                  </a:cubicBezTo>
                  <a:lnTo>
                    <a:pt x="6405" y="634"/>
                  </a:lnTo>
                  <a:cubicBezTo>
                    <a:pt x="6405" y="301"/>
                    <a:pt x="6138" y="1"/>
                    <a:pt x="5771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6600875" y="3750475"/>
              <a:ext cx="164300" cy="164300"/>
            </a:xfrm>
            <a:custGeom>
              <a:rect b="b" l="l" r="r" t="t"/>
              <a:pathLst>
                <a:path extrusionOk="0" h="6572" w="6572">
                  <a:moveTo>
                    <a:pt x="3903" y="1635"/>
                  </a:moveTo>
                  <a:lnTo>
                    <a:pt x="4337" y="2035"/>
                  </a:lnTo>
                  <a:lnTo>
                    <a:pt x="2869" y="3503"/>
                  </a:lnTo>
                  <a:lnTo>
                    <a:pt x="2469" y="3069"/>
                  </a:lnTo>
                  <a:lnTo>
                    <a:pt x="3903" y="1635"/>
                  </a:lnTo>
                  <a:close/>
                  <a:moveTo>
                    <a:pt x="3503" y="0"/>
                  </a:moveTo>
                  <a:lnTo>
                    <a:pt x="2869" y="601"/>
                  </a:lnTo>
                  <a:lnTo>
                    <a:pt x="3503" y="1235"/>
                  </a:lnTo>
                  <a:lnTo>
                    <a:pt x="2069" y="2869"/>
                  </a:lnTo>
                  <a:lnTo>
                    <a:pt x="634" y="2869"/>
                  </a:lnTo>
                  <a:lnTo>
                    <a:pt x="1768" y="4003"/>
                  </a:lnTo>
                  <a:lnTo>
                    <a:pt x="0" y="6305"/>
                  </a:lnTo>
                  <a:lnTo>
                    <a:pt x="0" y="6572"/>
                  </a:lnTo>
                  <a:lnTo>
                    <a:pt x="267" y="6572"/>
                  </a:lnTo>
                  <a:lnTo>
                    <a:pt x="2569" y="4837"/>
                  </a:lnTo>
                  <a:lnTo>
                    <a:pt x="3703" y="5971"/>
                  </a:lnTo>
                  <a:lnTo>
                    <a:pt x="3703" y="4504"/>
                  </a:lnTo>
                  <a:lnTo>
                    <a:pt x="5338" y="3069"/>
                  </a:lnTo>
                  <a:lnTo>
                    <a:pt x="5971" y="3703"/>
                  </a:lnTo>
                  <a:lnTo>
                    <a:pt x="6572" y="3069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6530000" y="3295150"/>
              <a:ext cx="162625" cy="111775"/>
            </a:xfrm>
            <a:custGeom>
              <a:rect b="b" l="l" r="r" t="t"/>
              <a:pathLst>
                <a:path extrusionOk="0" h="4471" w="6505">
                  <a:moveTo>
                    <a:pt x="2835" y="0"/>
                  </a:moveTo>
                  <a:cubicBezTo>
                    <a:pt x="1268" y="0"/>
                    <a:pt x="0" y="1268"/>
                    <a:pt x="0" y="2836"/>
                  </a:cubicBezTo>
                  <a:lnTo>
                    <a:pt x="0" y="3036"/>
                  </a:lnTo>
                  <a:cubicBezTo>
                    <a:pt x="0" y="3836"/>
                    <a:pt x="634" y="4470"/>
                    <a:pt x="1434" y="4470"/>
                  </a:cubicBezTo>
                  <a:cubicBezTo>
                    <a:pt x="2202" y="4470"/>
                    <a:pt x="2835" y="3836"/>
                    <a:pt x="2835" y="3036"/>
                  </a:cubicBezTo>
                  <a:cubicBezTo>
                    <a:pt x="2835" y="2269"/>
                    <a:pt x="2202" y="1635"/>
                    <a:pt x="1434" y="1635"/>
                  </a:cubicBezTo>
                  <a:lnTo>
                    <a:pt x="1201" y="1635"/>
                  </a:lnTo>
                  <a:cubicBezTo>
                    <a:pt x="1268" y="1568"/>
                    <a:pt x="1334" y="1468"/>
                    <a:pt x="1401" y="1401"/>
                  </a:cubicBezTo>
                  <a:cubicBezTo>
                    <a:pt x="1768" y="1034"/>
                    <a:pt x="2302" y="801"/>
                    <a:pt x="2835" y="801"/>
                  </a:cubicBezTo>
                  <a:lnTo>
                    <a:pt x="2835" y="0"/>
                  </a:lnTo>
                  <a:close/>
                  <a:moveTo>
                    <a:pt x="6471" y="0"/>
                  </a:moveTo>
                  <a:cubicBezTo>
                    <a:pt x="4904" y="0"/>
                    <a:pt x="3636" y="1268"/>
                    <a:pt x="3636" y="2836"/>
                  </a:cubicBezTo>
                  <a:lnTo>
                    <a:pt x="3669" y="3036"/>
                  </a:lnTo>
                  <a:cubicBezTo>
                    <a:pt x="3669" y="3836"/>
                    <a:pt x="4303" y="4470"/>
                    <a:pt x="5070" y="4470"/>
                  </a:cubicBezTo>
                  <a:cubicBezTo>
                    <a:pt x="5871" y="4470"/>
                    <a:pt x="6505" y="3836"/>
                    <a:pt x="6505" y="3036"/>
                  </a:cubicBezTo>
                  <a:cubicBezTo>
                    <a:pt x="6505" y="2269"/>
                    <a:pt x="5871" y="1635"/>
                    <a:pt x="5070" y="1635"/>
                  </a:cubicBezTo>
                  <a:lnTo>
                    <a:pt x="4837" y="1635"/>
                  </a:lnTo>
                  <a:cubicBezTo>
                    <a:pt x="4904" y="1568"/>
                    <a:pt x="4970" y="1468"/>
                    <a:pt x="5037" y="1401"/>
                  </a:cubicBezTo>
                  <a:cubicBezTo>
                    <a:pt x="5437" y="1034"/>
                    <a:pt x="5938" y="801"/>
                    <a:pt x="6471" y="801"/>
                  </a:cubicBezTo>
                  <a:lnTo>
                    <a:pt x="6471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6494475" y="3571175"/>
              <a:ext cx="249025" cy="240200"/>
            </a:xfrm>
            <a:custGeom>
              <a:rect b="b" l="l" r="r" t="t"/>
              <a:pathLst>
                <a:path extrusionOk="0" h="9608" w="9961">
                  <a:moveTo>
                    <a:pt x="6758" y="1"/>
                  </a:moveTo>
                  <a:lnTo>
                    <a:pt x="6391" y="2469"/>
                  </a:lnTo>
                  <a:cubicBezTo>
                    <a:pt x="5904" y="2376"/>
                    <a:pt x="5451" y="2332"/>
                    <a:pt x="5030" y="2332"/>
                  </a:cubicBezTo>
                  <a:cubicBezTo>
                    <a:pt x="932" y="2332"/>
                    <a:pt x="1" y="6491"/>
                    <a:pt x="2088" y="9607"/>
                  </a:cubicBezTo>
                  <a:cubicBezTo>
                    <a:pt x="1375" y="7646"/>
                    <a:pt x="1535" y="4943"/>
                    <a:pt x="4669" y="4943"/>
                  </a:cubicBezTo>
                  <a:cubicBezTo>
                    <a:pt x="5053" y="4943"/>
                    <a:pt x="5481" y="4984"/>
                    <a:pt x="5958" y="5071"/>
                  </a:cubicBezTo>
                  <a:lnTo>
                    <a:pt x="5557" y="7573"/>
                  </a:lnTo>
                  <a:lnTo>
                    <a:pt x="9960" y="4404"/>
                  </a:lnTo>
                  <a:lnTo>
                    <a:pt x="6758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6544175" y="3421900"/>
              <a:ext cx="159300" cy="166800"/>
            </a:xfrm>
            <a:custGeom>
              <a:rect b="b" l="l" r="r" t="t"/>
              <a:pathLst>
                <a:path extrusionOk="0" h="6672" w="6372">
                  <a:moveTo>
                    <a:pt x="0" y="1"/>
                  </a:moveTo>
                  <a:lnTo>
                    <a:pt x="0" y="6672"/>
                  </a:lnTo>
                  <a:lnTo>
                    <a:pt x="3036" y="3637"/>
                  </a:lnTo>
                  <a:lnTo>
                    <a:pt x="3036" y="6672"/>
                  </a:lnTo>
                  <a:lnTo>
                    <a:pt x="6371" y="3336"/>
                  </a:lnTo>
                  <a:lnTo>
                    <a:pt x="3036" y="1"/>
                  </a:lnTo>
                  <a:lnTo>
                    <a:pt x="3036" y="30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6382375" y="4559375"/>
              <a:ext cx="200175" cy="200175"/>
            </a:xfrm>
            <a:custGeom>
              <a:rect b="b" l="l" r="r" t="t"/>
              <a:pathLst>
                <a:path extrusionOk="0" h="8007" w="8007">
                  <a:moveTo>
                    <a:pt x="4004" y="1"/>
                  </a:moveTo>
                  <a:cubicBezTo>
                    <a:pt x="1802" y="1"/>
                    <a:pt x="1" y="1802"/>
                    <a:pt x="1" y="4004"/>
                  </a:cubicBezTo>
                  <a:cubicBezTo>
                    <a:pt x="1" y="6239"/>
                    <a:pt x="1802" y="8007"/>
                    <a:pt x="4004" y="8007"/>
                  </a:cubicBezTo>
                  <a:cubicBezTo>
                    <a:pt x="5205" y="8007"/>
                    <a:pt x="6272" y="7473"/>
                    <a:pt x="7006" y="6639"/>
                  </a:cubicBezTo>
                  <a:lnTo>
                    <a:pt x="6272" y="6005"/>
                  </a:lnTo>
                  <a:cubicBezTo>
                    <a:pt x="6205" y="6038"/>
                    <a:pt x="6172" y="6105"/>
                    <a:pt x="6139" y="6139"/>
                  </a:cubicBezTo>
                  <a:cubicBezTo>
                    <a:pt x="5571" y="6706"/>
                    <a:pt x="4804" y="7006"/>
                    <a:pt x="4004" y="7006"/>
                  </a:cubicBezTo>
                  <a:cubicBezTo>
                    <a:pt x="3203" y="7006"/>
                    <a:pt x="2436" y="6706"/>
                    <a:pt x="1869" y="6139"/>
                  </a:cubicBezTo>
                  <a:cubicBezTo>
                    <a:pt x="1302" y="5571"/>
                    <a:pt x="1002" y="4804"/>
                    <a:pt x="1002" y="4004"/>
                  </a:cubicBezTo>
                  <a:cubicBezTo>
                    <a:pt x="1002" y="3203"/>
                    <a:pt x="1302" y="2469"/>
                    <a:pt x="1869" y="1902"/>
                  </a:cubicBezTo>
                  <a:cubicBezTo>
                    <a:pt x="2436" y="1335"/>
                    <a:pt x="3203" y="1002"/>
                    <a:pt x="4004" y="1002"/>
                  </a:cubicBezTo>
                  <a:cubicBezTo>
                    <a:pt x="4804" y="1002"/>
                    <a:pt x="5571" y="1335"/>
                    <a:pt x="6139" y="1902"/>
                  </a:cubicBezTo>
                  <a:lnTo>
                    <a:pt x="5004" y="3003"/>
                  </a:lnTo>
                  <a:lnTo>
                    <a:pt x="8007" y="3003"/>
                  </a:lnTo>
                  <a:lnTo>
                    <a:pt x="8007" y="1"/>
                  </a:lnTo>
                  <a:lnTo>
                    <a:pt x="6839" y="1168"/>
                  </a:lnTo>
                  <a:cubicBezTo>
                    <a:pt x="6105" y="468"/>
                    <a:pt x="5104" y="1"/>
                    <a:pt x="4004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289825" y="3898900"/>
              <a:ext cx="220175" cy="220200"/>
            </a:xfrm>
            <a:custGeom>
              <a:rect b="b" l="l" r="r" t="t"/>
              <a:pathLst>
                <a:path extrusionOk="0" h="8808" w="8807">
                  <a:moveTo>
                    <a:pt x="2402" y="5672"/>
                  </a:moveTo>
                  <a:cubicBezTo>
                    <a:pt x="2802" y="5672"/>
                    <a:pt x="3136" y="6005"/>
                    <a:pt x="3136" y="6405"/>
                  </a:cubicBezTo>
                  <a:cubicBezTo>
                    <a:pt x="3136" y="6839"/>
                    <a:pt x="2802" y="7173"/>
                    <a:pt x="2402" y="7173"/>
                  </a:cubicBezTo>
                  <a:cubicBezTo>
                    <a:pt x="2002" y="7173"/>
                    <a:pt x="1635" y="6806"/>
                    <a:pt x="1635" y="6405"/>
                  </a:cubicBezTo>
                  <a:cubicBezTo>
                    <a:pt x="1635" y="6005"/>
                    <a:pt x="1968" y="5672"/>
                    <a:pt x="2402" y="5672"/>
                  </a:cubicBezTo>
                  <a:close/>
                  <a:moveTo>
                    <a:pt x="1635" y="3437"/>
                  </a:moveTo>
                  <a:cubicBezTo>
                    <a:pt x="3703" y="3437"/>
                    <a:pt x="5371" y="5105"/>
                    <a:pt x="5371" y="7173"/>
                  </a:cubicBezTo>
                  <a:lnTo>
                    <a:pt x="4270" y="7173"/>
                  </a:lnTo>
                  <a:cubicBezTo>
                    <a:pt x="4270" y="6472"/>
                    <a:pt x="4003" y="5805"/>
                    <a:pt x="3503" y="5305"/>
                  </a:cubicBezTo>
                  <a:cubicBezTo>
                    <a:pt x="3002" y="4804"/>
                    <a:pt x="2335" y="4537"/>
                    <a:pt x="1635" y="4537"/>
                  </a:cubicBezTo>
                  <a:lnTo>
                    <a:pt x="1635" y="3437"/>
                  </a:lnTo>
                  <a:close/>
                  <a:moveTo>
                    <a:pt x="1668" y="1535"/>
                  </a:moveTo>
                  <a:cubicBezTo>
                    <a:pt x="4737" y="1535"/>
                    <a:pt x="7272" y="4070"/>
                    <a:pt x="7272" y="7173"/>
                  </a:cubicBezTo>
                  <a:lnTo>
                    <a:pt x="6205" y="7173"/>
                  </a:lnTo>
                  <a:cubicBezTo>
                    <a:pt x="6205" y="4671"/>
                    <a:pt x="4170" y="2636"/>
                    <a:pt x="1668" y="2636"/>
                  </a:cubicBezTo>
                  <a:lnTo>
                    <a:pt x="1668" y="1535"/>
                  </a:lnTo>
                  <a:close/>
                  <a:moveTo>
                    <a:pt x="1468" y="1"/>
                  </a:moveTo>
                  <a:cubicBezTo>
                    <a:pt x="667" y="1"/>
                    <a:pt x="0" y="668"/>
                    <a:pt x="0" y="1469"/>
                  </a:cubicBezTo>
                  <a:lnTo>
                    <a:pt x="0" y="7339"/>
                  </a:lnTo>
                  <a:cubicBezTo>
                    <a:pt x="0" y="8173"/>
                    <a:pt x="667" y="8807"/>
                    <a:pt x="1468" y="8807"/>
                  </a:cubicBezTo>
                  <a:lnTo>
                    <a:pt x="7339" y="8807"/>
                  </a:lnTo>
                  <a:cubicBezTo>
                    <a:pt x="8173" y="8807"/>
                    <a:pt x="8806" y="8173"/>
                    <a:pt x="8806" y="7339"/>
                  </a:cubicBezTo>
                  <a:lnTo>
                    <a:pt x="8806" y="1469"/>
                  </a:lnTo>
                  <a:cubicBezTo>
                    <a:pt x="8806" y="668"/>
                    <a:pt x="8139" y="1"/>
                    <a:pt x="7339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272300" y="4757850"/>
              <a:ext cx="201000" cy="215175"/>
            </a:xfrm>
            <a:custGeom>
              <a:rect b="b" l="l" r="r" t="t"/>
              <a:pathLst>
                <a:path extrusionOk="0" h="8607" w="8040">
                  <a:moveTo>
                    <a:pt x="3170" y="134"/>
                  </a:moveTo>
                  <a:cubicBezTo>
                    <a:pt x="3303" y="134"/>
                    <a:pt x="3403" y="168"/>
                    <a:pt x="3436" y="268"/>
                  </a:cubicBezTo>
                  <a:cubicBezTo>
                    <a:pt x="3436" y="334"/>
                    <a:pt x="3403" y="401"/>
                    <a:pt x="3336" y="434"/>
                  </a:cubicBezTo>
                  <a:cubicBezTo>
                    <a:pt x="3270" y="401"/>
                    <a:pt x="3203" y="401"/>
                    <a:pt x="3103" y="401"/>
                  </a:cubicBezTo>
                  <a:cubicBezTo>
                    <a:pt x="3036" y="434"/>
                    <a:pt x="2969" y="468"/>
                    <a:pt x="2936" y="535"/>
                  </a:cubicBezTo>
                  <a:cubicBezTo>
                    <a:pt x="2869" y="501"/>
                    <a:pt x="2803" y="468"/>
                    <a:pt x="2769" y="401"/>
                  </a:cubicBezTo>
                  <a:cubicBezTo>
                    <a:pt x="2769" y="301"/>
                    <a:pt x="2903" y="168"/>
                    <a:pt x="3070" y="134"/>
                  </a:cubicBezTo>
                  <a:close/>
                  <a:moveTo>
                    <a:pt x="4137" y="3770"/>
                  </a:moveTo>
                  <a:cubicBezTo>
                    <a:pt x="4204" y="3770"/>
                    <a:pt x="4270" y="3804"/>
                    <a:pt x="4337" y="3837"/>
                  </a:cubicBezTo>
                  <a:lnTo>
                    <a:pt x="3737" y="4271"/>
                  </a:lnTo>
                  <a:lnTo>
                    <a:pt x="3270" y="4871"/>
                  </a:lnTo>
                  <a:cubicBezTo>
                    <a:pt x="3270" y="4838"/>
                    <a:pt x="3236" y="4771"/>
                    <a:pt x="3236" y="4738"/>
                  </a:cubicBezTo>
                  <a:cubicBezTo>
                    <a:pt x="3136" y="4304"/>
                    <a:pt x="3403" y="3870"/>
                    <a:pt x="3870" y="3770"/>
                  </a:cubicBezTo>
                  <a:close/>
                  <a:moveTo>
                    <a:pt x="4771" y="4237"/>
                  </a:moveTo>
                  <a:cubicBezTo>
                    <a:pt x="4771" y="4304"/>
                    <a:pt x="4804" y="4337"/>
                    <a:pt x="4804" y="4404"/>
                  </a:cubicBezTo>
                  <a:cubicBezTo>
                    <a:pt x="4871" y="4738"/>
                    <a:pt x="4737" y="5071"/>
                    <a:pt x="4437" y="5238"/>
                  </a:cubicBezTo>
                  <a:cubicBezTo>
                    <a:pt x="4370" y="5305"/>
                    <a:pt x="4270" y="5338"/>
                    <a:pt x="4204" y="5338"/>
                  </a:cubicBezTo>
                  <a:cubicBezTo>
                    <a:pt x="4137" y="5371"/>
                    <a:pt x="4070" y="5371"/>
                    <a:pt x="4037" y="5371"/>
                  </a:cubicBezTo>
                  <a:lnTo>
                    <a:pt x="3903" y="5371"/>
                  </a:lnTo>
                  <a:cubicBezTo>
                    <a:pt x="3837" y="5338"/>
                    <a:pt x="3770" y="5338"/>
                    <a:pt x="3703" y="5305"/>
                  </a:cubicBezTo>
                  <a:lnTo>
                    <a:pt x="4304" y="4838"/>
                  </a:lnTo>
                  <a:lnTo>
                    <a:pt x="4771" y="4237"/>
                  </a:lnTo>
                  <a:close/>
                  <a:moveTo>
                    <a:pt x="6105" y="2469"/>
                  </a:moveTo>
                  <a:lnTo>
                    <a:pt x="4471" y="3737"/>
                  </a:lnTo>
                  <a:cubicBezTo>
                    <a:pt x="4337" y="3670"/>
                    <a:pt x="4204" y="3637"/>
                    <a:pt x="4070" y="3637"/>
                  </a:cubicBezTo>
                  <a:lnTo>
                    <a:pt x="3637" y="2736"/>
                  </a:lnTo>
                  <a:lnTo>
                    <a:pt x="3603" y="3737"/>
                  </a:lnTo>
                  <a:cubicBezTo>
                    <a:pt x="3503" y="3770"/>
                    <a:pt x="3403" y="3870"/>
                    <a:pt x="3303" y="3937"/>
                  </a:cubicBezTo>
                  <a:lnTo>
                    <a:pt x="2769" y="3770"/>
                  </a:lnTo>
                  <a:lnTo>
                    <a:pt x="3170" y="4170"/>
                  </a:lnTo>
                  <a:cubicBezTo>
                    <a:pt x="3103" y="4271"/>
                    <a:pt x="3103" y="4404"/>
                    <a:pt x="3070" y="4537"/>
                  </a:cubicBezTo>
                  <a:lnTo>
                    <a:pt x="2169" y="4971"/>
                  </a:lnTo>
                  <a:lnTo>
                    <a:pt x="3170" y="4971"/>
                  </a:lnTo>
                  <a:cubicBezTo>
                    <a:pt x="3170" y="5004"/>
                    <a:pt x="3203" y="5004"/>
                    <a:pt x="3203" y="5004"/>
                  </a:cubicBezTo>
                  <a:lnTo>
                    <a:pt x="1935" y="6672"/>
                  </a:lnTo>
                  <a:lnTo>
                    <a:pt x="3570" y="5405"/>
                  </a:lnTo>
                  <a:cubicBezTo>
                    <a:pt x="3703" y="5471"/>
                    <a:pt x="3837" y="5505"/>
                    <a:pt x="3970" y="5505"/>
                  </a:cubicBezTo>
                  <a:lnTo>
                    <a:pt x="4404" y="6405"/>
                  </a:lnTo>
                  <a:lnTo>
                    <a:pt x="4437" y="5405"/>
                  </a:lnTo>
                  <a:cubicBezTo>
                    <a:pt x="4537" y="5371"/>
                    <a:pt x="4637" y="5271"/>
                    <a:pt x="4737" y="5171"/>
                  </a:cubicBezTo>
                  <a:lnTo>
                    <a:pt x="5271" y="5371"/>
                  </a:lnTo>
                  <a:lnTo>
                    <a:pt x="4871" y="4971"/>
                  </a:lnTo>
                  <a:cubicBezTo>
                    <a:pt x="4938" y="4838"/>
                    <a:pt x="4971" y="4738"/>
                    <a:pt x="4971" y="4604"/>
                  </a:cubicBezTo>
                  <a:lnTo>
                    <a:pt x="5872" y="4170"/>
                  </a:lnTo>
                  <a:lnTo>
                    <a:pt x="4871" y="4137"/>
                  </a:lnTo>
                  <a:lnTo>
                    <a:pt x="6105" y="2469"/>
                  </a:lnTo>
                  <a:close/>
                  <a:moveTo>
                    <a:pt x="4037" y="1502"/>
                  </a:moveTo>
                  <a:cubicBezTo>
                    <a:pt x="4837" y="1502"/>
                    <a:pt x="5605" y="1835"/>
                    <a:pt x="6205" y="2403"/>
                  </a:cubicBezTo>
                  <a:cubicBezTo>
                    <a:pt x="6572" y="2769"/>
                    <a:pt x="6839" y="3203"/>
                    <a:pt x="6972" y="3703"/>
                  </a:cubicBezTo>
                  <a:lnTo>
                    <a:pt x="6372" y="4070"/>
                  </a:lnTo>
                  <a:lnTo>
                    <a:pt x="7072" y="4137"/>
                  </a:lnTo>
                  <a:cubicBezTo>
                    <a:pt x="7072" y="4271"/>
                    <a:pt x="7072" y="4437"/>
                    <a:pt x="7072" y="4571"/>
                  </a:cubicBezTo>
                  <a:cubicBezTo>
                    <a:pt x="7072" y="5371"/>
                    <a:pt x="6772" y="6139"/>
                    <a:pt x="6172" y="6739"/>
                  </a:cubicBezTo>
                  <a:cubicBezTo>
                    <a:pt x="5805" y="7106"/>
                    <a:pt x="5371" y="7373"/>
                    <a:pt x="4871" y="7506"/>
                  </a:cubicBezTo>
                  <a:lnTo>
                    <a:pt x="4537" y="6939"/>
                  </a:lnTo>
                  <a:lnTo>
                    <a:pt x="4437" y="7606"/>
                  </a:lnTo>
                  <a:cubicBezTo>
                    <a:pt x="4304" y="7606"/>
                    <a:pt x="4170" y="7640"/>
                    <a:pt x="4037" y="7640"/>
                  </a:cubicBezTo>
                  <a:cubicBezTo>
                    <a:pt x="3203" y="7640"/>
                    <a:pt x="2436" y="7306"/>
                    <a:pt x="1869" y="6739"/>
                  </a:cubicBezTo>
                  <a:cubicBezTo>
                    <a:pt x="1502" y="6372"/>
                    <a:pt x="1235" y="5905"/>
                    <a:pt x="1068" y="5438"/>
                  </a:cubicBezTo>
                  <a:lnTo>
                    <a:pt x="1669" y="5071"/>
                  </a:lnTo>
                  <a:lnTo>
                    <a:pt x="1001" y="4971"/>
                  </a:lnTo>
                  <a:cubicBezTo>
                    <a:pt x="968" y="4838"/>
                    <a:pt x="968" y="4704"/>
                    <a:pt x="968" y="4571"/>
                  </a:cubicBezTo>
                  <a:cubicBezTo>
                    <a:pt x="968" y="3737"/>
                    <a:pt x="1268" y="2970"/>
                    <a:pt x="1869" y="2403"/>
                  </a:cubicBezTo>
                  <a:cubicBezTo>
                    <a:pt x="2236" y="2036"/>
                    <a:pt x="2669" y="1769"/>
                    <a:pt x="3170" y="1635"/>
                  </a:cubicBezTo>
                  <a:lnTo>
                    <a:pt x="3537" y="2202"/>
                  </a:lnTo>
                  <a:lnTo>
                    <a:pt x="3603" y="1535"/>
                  </a:lnTo>
                  <a:cubicBezTo>
                    <a:pt x="3737" y="1502"/>
                    <a:pt x="3870" y="1502"/>
                    <a:pt x="4037" y="1502"/>
                  </a:cubicBezTo>
                  <a:close/>
                  <a:moveTo>
                    <a:pt x="3036" y="1"/>
                  </a:moveTo>
                  <a:cubicBezTo>
                    <a:pt x="2769" y="68"/>
                    <a:pt x="2603" y="234"/>
                    <a:pt x="2636" y="434"/>
                  </a:cubicBezTo>
                  <a:cubicBezTo>
                    <a:pt x="2669" y="535"/>
                    <a:pt x="2769" y="635"/>
                    <a:pt x="2903" y="668"/>
                  </a:cubicBezTo>
                  <a:cubicBezTo>
                    <a:pt x="1235" y="1168"/>
                    <a:pt x="1" y="2703"/>
                    <a:pt x="1" y="4571"/>
                  </a:cubicBezTo>
                  <a:cubicBezTo>
                    <a:pt x="1" y="6772"/>
                    <a:pt x="1802" y="8607"/>
                    <a:pt x="4004" y="8607"/>
                  </a:cubicBezTo>
                  <a:cubicBezTo>
                    <a:pt x="6238" y="8607"/>
                    <a:pt x="8040" y="6772"/>
                    <a:pt x="8040" y="4571"/>
                  </a:cubicBezTo>
                  <a:cubicBezTo>
                    <a:pt x="8040" y="2336"/>
                    <a:pt x="6238" y="535"/>
                    <a:pt x="4037" y="535"/>
                  </a:cubicBezTo>
                  <a:cubicBezTo>
                    <a:pt x="3837" y="535"/>
                    <a:pt x="3637" y="535"/>
                    <a:pt x="3436" y="568"/>
                  </a:cubicBezTo>
                  <a:lnTo>
                    <a:pt x="3403" y="568"/>
                  </a:lnTo>
                  <a:cubicBezTo>
                    <a:pt x="3537" y="468"/>
                    <a:pt x="3570" y="368"/>
                    <a:pt x="3570" y="234"/>
                  </a:cubicBezTo>
                  <a:cubicBezTo>
                    <a:pt x="3537" y="101"/>
                    <a:pt x="3370" y="1"/>
                    <a:pt x="3170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6191425" y="4163275"/>
              <a:ext cx="226850" cy="226000"/>
            </a:xfrm>
            <a:custGeom>
              <a:rect b="b" l="l" r="r" t="t"/>
              <a:pathLst>
                <a:path extrusionOk="0" h="9040" w="9074">
                  <a:moveTo>
                    <a:pt x="7639" y="0"/>
                  </a:moveTo>
                  <a:cubicBezTo>
                    <a:pt x="6872" y="0"/>
                    <a:pt x="6238" y="634"/>
                    <a:pt x="6238" y="1401"/>
                  </a:cubicBezTo>
                  <a:cubicBezTo>
                    <a:pt x="6238" y="1468"/>
                    <a:pt x="6238" y="1568"/>
                    <a:pt x="6238" y="1635"/>
                  </a:cubicBezTo>
                  <a:lnTo>
                    <a:pt x="2435" y="3536"/>
                  </a:lnTo>
                  <a:cubicBezTo>
                    <a:pt x="2168" y="3269"/>
                    <a:pt x="1835" y="3102"/>
                    <a:pt x="1434" y="3102"/>
                  </a:cubicBezTo>
                  <a:cubicBezTo>
                    <a:pt x="634" y="3102"/>
                    <a:pt x="0" y="3736"/>
                    <a:pt x="0" y="4503"/>
                  </a:cubicBezTo>
                  <a:cubicBezTo>
                    <a:pt x="0" y="5304"/>
                    <a:pt x="634" y="5938"/>
                    <a:pt x="1434" y="5938"/>
                  </a:cubicBezTo>
                  <a:cubicBezTo>
                    <a:pt x="1835" y="5938"/>
                    <a:pt x="2168" y="5771"/>
                    <a:pt x="2435" y="5504"/>
                  </a:cubicBezTo>
                  <a:lnTo>
                    <a:pt x="6238" y="7405"/>
                  </a:lnTo>
                  <a:cubicBezTo>
                    <a:pt x="6238" y="7472"/>
                    <a:pt x="6238" y="7539"/>
                    <a:pt x="6238" y="7639"/>
                  </a:cubicBezTo>
                  <a:cubicBezTo>
                    <a:pt x="6238" y="8406"/>
                    <a:pt x="6872" y="9040"/>
                    <a:pt x="7639" y="9040"/>
                  </a:cubicBezTo>
                  <a:cubicBezTo>
                    <a:pt x="8439" y="9040"/>
                    <a:pt x="9073" y="8406"/>
                    <a:pt x="9073" y="7639"/>
                  </a:cubicBezTo>
                  <a:cubicBezTo>
                    <a:pt x="9040" y="6838"/>
                    <a:pt x="8406" y="6205"/>
                    <a:pt x="7639" y="6205"/>
                  </a:cubicBezTo>
                  <a:cubicBezTo>
                    <a:pt x="7239" y="6205"/>
                    <a:pt x="6872" y="6371"/>
                    <a:pt x="6638" y="6638"/>
                  </a:cubicBezTo>
                  <a:lnTo>
                    <a:pt x="2802" y="4737"/>
                  </a:lnTo>
                  <a:cubicBezTo>
                    <a:pt x="2835" y="4670"/>
                    <a:pt x="2835" y="4603"/>
                    <a:pt x="2835" y="4503"/>
                  </a:cubicBezTo>
                  <a:cubicBezTo>
                    <a:pt x="2835" y="4437"/>
                    <a:pt x="2835" y="4370"/>
                    <a:pt x="2802" y="4303"/>
                  </a:cubicBezTo>
                  <a:lnTo>
                    <a:pt x="6638" y="2402"/>
                  </a:lnTo>
                  <a:cubicBezTo>
                    <a:pt x="6872" y="2669"/>
                    <a:pt x="7239" y="2802"/>
                    <a:pt x="7639" y="2802"/>
                  </a:cubicBezTo>
                  <a:cubicBezTo>
                    <a:pt x="8406" y="2802"/>
                    <a:pt x="9073" y="2168"/>
                    <a:pt x="9073" y="1401"/>
                  </a:cubicBezTo>
                  <a:cubicBezTo>
                    <a:pt x="9073" y="634"/>
                    <a:pt x="8439" y="0"/>
                    <a:pt x="7639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6264800" y="3632050"/>
              <a:ext cx="216850" cy="231850"/>
            </a:xfrm>
            <a:custGeom>
              <a:rect b="b" l="l" r="r" t="t"/>
              <a:pathLst>
                <a:path extrusionOk="0" h="9274" w="8674">
                  <a:moveTo>
                    <a:pt x="0" y="1"/>
                  </a:moveTo>
                  <a:lnTo>
                    <a:pt x="0" y="601"/>
                  </a:lnTo>
                  <a:cubicBezTo>
                    <a:pt x="301" y="601"/>
                    <a:pt x="568" y="835"/>
                    <a:pt x="568" y="1168"/>
                  </a:cubicBezTo>
                  <a:lnTo>
                    <a:pt x="1001" y="4904"/>
                  </a:lnTo>
                  <a:cubicBezTo>
                    <a:pt x="734" y="5104"/>
                    <a:pt x="568" y="5438"/>
                    <a:pt x="568" y="5805"/>
                  </a:cubicBezTo>
                  <a:cubicBezTo>
                    <a:pt x="568" y="6439"/>
                    <a:pt x="1101" y="6972"/>
                    <a:pt x="1735" y="6972"/>
                  </a:cubicBezTo>
                  <a:lnTo>
                    <a:pt x="8673" y="6972"/>
                  </a:lnTo>
                  <a:lnTo>
                    <a:pt x="8673" y="6405"/>
                  </a:lnTo>
                  <a:lnTo>
                    <a:pt x="1735" y="6405"/>
                  </a:lnTo>
                  <a:cubicBezTo>
                    <a:pt x="1401" y="6405"/>
                    <a:pt x="1135" y="6138"/>
                    <a:pt x="1135" y="5805"/>
                  </a:cubicBezTo>
                  <a:lnTo>
                    <a:pt x="8673" y="4637"/>
                  </a:lnTo>
                  <a:lnTo>
                    <a:pt x="8673" y="1168"/>
                  </a:lnTo>
                  <a:lnTo>
                    <a:pt x="1135" y="1168"/>
                  </a:lnTo>
                  <a:cubicBezTo>
                    <a:pt x="1135" y="534"/>
                    <a:pt x="634" y="1"/>
                    <a:pt x="0" y="1"/>
                  </a:cubicBezTo>
                  <a:close/>
                  <a:moveTo>
                    <a:pt x="2002" y="7539"/>
                  </a:moveTo>
                  <a:cubicBezTo>
                    <a:pt x="1535" y="7539"/>
                    <a:pt x="1135" y="7940"/>
                    <a:pt x="1135" y="8407"/>
                  </a:cubicBezTo>
                  <a:cubicBezTo>
                    <a:pt x="1135" y="8907"/>
                    <a:pt x="1535" y="9274"/>
                    <a:pt x="2002" y="9274"/>
                  </a:cubicBezTo>
                  <a:cubicBezTo>
                    <a:pt x="2502" y="9274"/>
                    <a:pt x="2869" y="8907"/>
                    <a:pt x="2869" y="8407"/>
                  </a:cubicBezTo>
                  <a:cubicBezTo>
                    <a:pt x="2869" y="7940"/>
                    <a:pt x="2502" y="7539"/>
                    <a:pt x="2002" y="7539"/>
                  </a:cubicBezTo>
                  <a:close/>
                  <a:moveTo>
                    <a:pt x="7806" y="7539"/>
                  </a:moveTo>
                  <a:cubicBezTo>
                    <a:pt x="7339" y="7539"/>
                    <a:pt x="6939" y="7940"/>
                    <a:pt x="6939" y="8407"/>
                  </a:cubicBezTo>
                  <a:cubicBezTo>
                    <a:pt x="6939" y="8907"/>
                    <a:pt x="7339" y="9274"/>
                    <a:pt x="7806" y="9274"/>
                  </a:cubicBezTo>
                  <a:cubicBezTo>
                    <a:pt x="8273" y="9274"/>
                    <a:pt x="8673" y="8907"/>
                    <a:pt x="8673" y="8407"/>
                  </a:cubicBezTo>
                  <a:cubicBezTo>
                    <a:pt x="8673" y="7940"/>
                    <a:pt x="8273" y="7539"/>
                    <a:pt x="7806" y="7539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6324850" y="3449425"/>
              <a:ext cx="180975" cy="178475"/>
            </a:xfrm>
            <a:custGeom>
              <a:rect b="b" l="l" r="r" t="t"/>
              <a:pathLst>
                <a:path extrusionOk="0" h="7139" w="7239">
                  <a:moveTo>
                    <a:pt x="3536" y="1111"/>
                  </a:moveTo>
                  <a:cubicBezTo>
                    <a:pt x="4221" y="1111"/>
                    <a:pt x="4710" y="1330"/>
                    <a:pt x="5104" y="1668"/>
                  </a:cubicBezTo>
                  <a:cubicBezTo>
                    <a:pt x="5638" y="2135"/>
                    <a:pt x="5337" y="2636"/>
                    <a:pt x="5004" y="2669"/>
                  </a:cubicBezTo>
                  <a:cubicBezTo>
                    <a:pt x="4997" y="2670"/>
                    <a:pt x="4990" y="2670"/>
                    <a:pt x="4982" y="2670"/>
                  </a:cubicBezTo>
                  <a:cubicBezTo>
                    <a:pt x="4653" y="2670"/>
                    <a:pt x="4254" y="1934"/>
                    <a:pt x="3536" y="1902"/>
                  </a:cubicBezTo>
                  <a:cubicBezTo>
                    <a:pt x="2735" y="1902"/>
                    <a:pt x="2235" y="2702"/>
                    <a:pt x="3169" y="2936"/>
                  </a:cubicBezTo>
                  <a:cubicBezTo>
                    <a:pt x="4136" y="3169"/>
                    <a:pt x="5171" y="3269"/>
                    <a:pt x="5537" y="4137"/>
                  </a:cubicBezTo>
                  <a:cubicBezTo>
                    <a:pt x="5904" y="5037"/>
                    <a:pt x="4970" y="5971"/>
                    <a:pt x="3903" y="6005"/>
                  </a:cubicBezTo>
                  <a:cubicBezTo>
                    <a:pt x="3786" y="6012"/>
                    <a:pt x="3676" y="6016"/>
                    <a:pt x="3571" y="6016"/>
                  </a:cubicBezTo>
                  <a:cubicBezTo>
                    <a:pt x="2756" y="6016"/>
                    <a:pt x="2316" y="5789"/>
                    <a:pt x="1902" y="5404"/>
                  </a:cubicBezTo>
                  <a:cubicBezTo>
                    <a:pt x="1401" y="4937"/>
                    <a:pt x="1601" y="4404"/>
                    <a:pt x="2002" y="4370"/>
                  </a:cubicBezTo>
                  <a:cubicBezTo>
                    <a:pt x="2016" y="4369"/>
                    <a:pt x="2029" y="4369"/>
                    <a:pt x="2043" y="4369"/>
                  </a:cubicBezTo>
                  <a:cubicBezTo>
                    <a:pt x="2450" y="4369"/>
                    <a:pt x="2676" y="4841"/>
                    <a:pt x="2902" y="4971"/>
                  </a:cubicBezTo>
                  <a:cubicBezTo>
                    <a:pt x="3023" y="5051"/>
                    <a:pt x="3372" y="5204"/>
                    <a:pt x="3726" y="5204"/>
                  </a:cubicBezTo>
                  <a:cubicBezTo>
                    <a:pt x="3961" y="5204"/>
                    <a:pt x="4197" y="5137"/>
                    <a:pt x="4370" y="4937"/>
                  </a:cubicBezTo>
                  <a:cubicBezTo>
                    <a:pt x="4870" y="4370"/>
                    <a:pt x="4070" y="4103"/>
                    <a:pt x="3469" y="4003"/>
                  </a:cubicBezTo>
                  <a:cubicBezTo>
                    <a:pt x="2635" y="3870"/>
                    <a:pt x="1601" y="3436"/>
                    <a:pt x="1668" y="2536"/>
                  </a:cubicBezTo>
                  <a:cubicBezTo>
                    <a:pt x="1768" y="1635"/>
                    <a:pt x="2435" y="1201"/>
                    <a:pt x="3136" y="1135"/>
                  </a:cubicBezTo>
                  <a:cubicBezTo>
                    <a:pt x="3276" y="1119"/>
                    <a:pt x="3410" y="1111"/>
                    <a:pt x="3536" y="1111"/>
                  </a:cubicBezTo>
                  <a:close/>
                  <a:moveTo>
                    <a:pt x="1968" y="0"/>
                  </a:moveTo>
                  <a:cubicBezTo>
                    <a:pt x="901" y="0"/>
                    <a:pt x="0" y="901"/>
                    <a:pt x="0" y="2002"/>
                  </a:cubicBezTo>
                  <a:cubicBezTo>
                    <a:pt x="0" y="2369"/>
                    <a:pt x="134" y="2769"/>
                    <a:pt x="334" y="3069"/>
                  </a:cubicBezTo>
                  <a:cubicBezTo>
                    <a:pt x="300" y="3236"/>
                    <a:pt x="267" y="3403"/>
                    <a:pt x="267" y="3603"/>
                  </a:cubicBezTo>
                  <a:cubicBezTo>
                    <a:pt x="267" y="5404"/>
                    <a:pt x="1768" y="6905"/>
                    <a:pt x="3603" y="6905"/>
                  </a:cubicBezTo>
                  <a:cubicBezTo>
                    <a:pt x="3803" y="6905"/>
                    <a:pt x="4003" y="6872"/>
                    <a:pt x="4203" y="6839"/>
                  </a:cubicBezTo>
                  <a:cubicBezTo>
                    <a:pt x="4503" y="7039"/>
                    <a:pt x="4870" y="7139"/>
                    <a:pt x="5237" y="7139"/>
                  </a:cubicBezTo>
                  <a:cubicBezTo>
                    <a:pt x="6338" y="7139"/>
                    <a:pt x="7239" y="6238"/>
                    <a:pt x="7239" y="5171"/>
                  </a:cubicBezTo>
                  <a:cubicBezTo>
                    <a:pt x="7239" y="4737"/>
                    <a:pt x="7105" y="4337"/>
                    <a:pt x="6872" y="4037"/>
                  </a:cubicBezTo>
                  <a:cubicBezTo>
                    <a:pt x="6905" y="3903"/>
                    <a:pt x="6905" y="3736"/>
                    <a:pt x="6905" y="3603"/>
                  </a:cubicBezTo>
                  <a:cubicBezTo>
                    <a:pt x="6905" y="1768"/>
                    <a:pt x="5437" y="301"/>
                    <a:pt x="3603" y="301"/>
                  </a:cubicBezTo>
                  <a:cubicBezTo>
                    <a:pt x="3403" y="301"/>
                    <a:pt x="3236" y="301"/>
                    <a:pt x="3069" y="334"/>
                  </a:cubicBezTo>
                  <a:cubicBezTo>
                    <a:pt x="2735" y="134"/>
                    <a:pt x="2369" y="0"/>
                    <a:pt x="1968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6403225" y="3295975"/>
              <a:ext cx="100100" cy="133450"/>
            </a:xfrm>
            <a:custGeom>
              <a:rect b="b" l="l" r="r" t="t"/>
              <a:pathLst>
                <a:path extrusionOk="0" h="5338" w="4004">
                  <a:moveTo>
                    <a:pt x="2636" y="334"/>
                  </a:moveTo>
                  <a:lnTo>
                    <a:pt x="2678" y="668"/>
                  </a:lnTo>
                  <a:lnTo>
                    <a:pt x="1339" y="668"/>
                  </a:lnTo>
                  <a:lnTo>
                    <a:pt x="1402" y="334"/>
                  </a:lnTo>
                  <a:close/>
                  <a:moveTo>
                    <a:pt x="1335" y="1"/>
                  </a:moveTo>
                  <a:cubicBezTo>
                    <a:pt x="1202" y="1"/>
                    <a:pt x="1068" y="101"/>
                    <a:pt x="1068" y="234"/>
                  </a:cubicBezTo>
                  <a:lnTo>
                    <a:pt x="1006" y="668"/>
                  </a:lnTo>
                  <a:lnTo>
                    <a:pt x="501" y="668"/>
                  </a:lnTo>
                  <a:cubicBezTo>
                    <a:pt x="234" y="668"/>
                    <a:pt x="1" y="901"/>
                    <a:pt x="1" y="1168"/>
                  </a:cubicBezTo>
                  <a:lnTo>
                    <a:pt x="1" y="1335"/>
                  </a:lnTo>
                  <a:lnTo>
                    <a:pt x="4004" y="1335"/>
                  </a:lnTo>
                  <a:lnTo>
                    <a:pt x="4004" y="1168"/>
                  </a:lnTo>
                  <a:cubicBezTo>
                    <a:pt x="4004" y="901"/>
                    <a:pt x="3803" y="668"/>
                    <a:pt x="3503" y="668"/>
                  </a:cubicBezTo>
                  <a:lnTo>
                    <a:pt x="3032" y="668"/>
                  </a:lnTo>
                  <a:lnTo>
                    <a:pt x="2970" y="234"/>
                  </a:lnTo>
                  <a:cubicBezTo>
                    <a:pt x="2936" y="101"/>
                    <a:pt x="2803" y="1"/>
                    <a:pt x="2669" y="1"/>
                  </a:cubicBezTo>
                  <a:close/>
                  <a:moveTo>
                    <a:pt x="1335" y="2336"/>
                  </a:moveTo>
                  <a:lnTo>
                    <a:pt x="1335" y="4671"/>
                  </a:lnTo>
                  <a:lnTo>
                    <a:pt x="835" y="4671"/>
                  </a:lnTo>
                  <a:lnTo>
                    <a:pt x="668" y="2336"/>
                  </a:lnTo>
                  <a:close/>
                  <a:moveTo>
                    <a:pt x="2336" y="2336"/>
                  </a:moveTo>
                  <a:lnTo>
                    <a:pt x="2336" y="4671"/>
                  </a:lnTo>
                  <a:lnTo>
                    <a:pt x="1669" y="4671"/>
                  </a:lnTo>
                  <a:lnTo>
                    <a:pt x="1669" y="2336"/>
                  </a:lnTo>
                  <a:close/>
                  <a:moveTo>
                    <a:pt x="3336" y="2336"/>
                  </a:moveTo>
                  <a:lnTo>
                    <a:pt x="3170" y="4671"/>
                  </a:lnTo>
                  <a:lnTo>
                    <a:pt x="2669" y="4671"/>
                  </a:lnTo>
                  <a:lnTo>
                    <a:pt x="2669" y="2336"/>
                  </a:lnTo>
                  <a:close/>
                  <a:moveTo>
                    <a:pt x="434" y="1668"/>
                  </a:moveTo>
                  <a:cubicBezTo>
                    <a:pt x="234" y="1668"/>
                    <a:pt x="101" y="1835"/>
                    <a:pt x="134" y="2002"/>
                  </a:cubicBezTo>
                  <a:lnTo>
                    <a:pt x="401" y="5004"/>
                  </a:lnTo>
                  <a:cubicBezTo>
                    <a:pt x="401" y="5204"/>
                    <a:pt x="568" y="5338"/>
                    <a:pt x="768" y="5338"/>
                  </a:cubicBezTo>
                  <a:lnTo>
                    <a:pt x="3270" y="5338"/>
                  </a:lnTo>
                  <a:cubicBezTo>
                    <a:pt x="3437" y="5338"/>
                    <a:pt x="3603" y="5204"/>
                    <a:pt x="3637" y="5004"/>
                  </a:cubicBezTo>
                  <a:lnTo>
                    <a:pt x="3904" y="2002"/>
                  </a:lnTo>
                  <a:cubicBezTo>
                    <a:pt x="3904" y="1835"/>
                    <a:pt x="3770" y="1668"/>
                    <a:pt x="3603" y="1668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106350" y="4376750"/>
              <a:ext cx="275225" cy="275225"/>
            </a:xfrm>
            <a:custGeom>
              <a:rect b="b" l="l" r="r" t="t"/>
              <a:pathLst>
                <a:path extrusionOk="0" h="11009" w="11009">
                  <a:moveTo>
                    <a:pt x="5505" y="3436"/>
                  </a:moveTo>
                  <a:cubicBezTo>
                    <a:pt x="4370" y="3436"/>
                    <a:pt x="3436" y="4370"/>
                    <a:pt x="3436" y="5505"/>
                  </a:cubicBezTo>
                  <a:cubicBezTo>
                    <a:pt x="3436" y="6639"/>
                    <a:pt x="4370" y="7573"/>
                    <a:pt x="5505" y="7573"/>
                  </a:cubicBezTo>
                  <a:cubicBezTo>
                    <a:pt x="6639" y="7573"/>
                    <a:pt x="7573" y="6639"/>
                    <a:pt x="7573" y="5505"/>
                  </a:cubicBezTo>
                  <a:cubicBezTo>
                    <a:pt x="7573" y="4370"/>
                    <a:pt x="6639" y="3436"/>
                    <a:pt x="5505" y="3436"/>
                  </a:cubicBezTo>
                  <a:close/>
                  <a:moveTo>
                    <a:pt x="5505" y="1368"/>
                  </a:moveTo>
                  <a:cubicBezTo>
                    <a:pt x="7773" y="1368"/>
                    <a:pt x="9641" y="3236"/>
                    <a:pt x="9641" y="5505"/>
                  </a:cubicBezTo>
                  <a:cubicBezTo>
                    <a:pt x="9641" y="7773"/>
                    <a:pt x="7773" y="9641"/>
                    <a:pt x="5505" y="9641"/>
                  </a:cubicBezTo>
                  <a:cubicBezTo>
                    <a:pt x="3236" y="9641"/>
                    <a:pt x="1368" y="7773"/>
                    <a:pt x="1368" y="5505"/>
                  </a:cubicBezTo>
                  <a:cubicBezTo>
                    <a:pt x="1368" y="3236"/>
                    <a:pt x="3236" y="1368"/>
                    <a:pt x="5505" y="1368"/>
                  </a:cubicBezTo>
                  <a:close/>
                  <a:moveTo>
                    <a:pt x="5505" y="1"/>
                  </a:moveTo>
                  <a:cubicBezTo>
                    <a:pt x="2469" y="1"/>
                    <a:pt x="1" y="2469"/>
                    <a:pt x="1" y="5505"/>
                  </a:cubicBezTo>
                  <a:cubicBezTo>
                    <a:pt x="1" y="8540"/>
                    <a:pt x="2469" y="11008"/>
                    <a:pt x="5505" y="11008"/>
                  </a:cubicBezTo>
                  <a:cubicBezTo>
                    <a:pt x="8540" y="11008"/>
                    <a:pt x="11008" y="8540"/>
                    <a:pt x="11008" y="5505"/>
                  </a:cubicBezTo>
                  <a:cubicBezTo>
                    <a:pt x="11008" y="2469"/>
                    <a:pt x="8540" y="1"/>
                    <a:pt x="550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5906200" y="3219250"/>
              <a:ext cx="456200" cy="200175"/>
            </a:xfrm>
            <a:custGeom>
              <a:rect b="b" l="l" r="r" t="t"/>
              <a:pathLst>
                <a:path extrusionOk="0" h="8007" w="18248">
                  <a:moveTo>
                    <a:pt x="301" y="4571"/>
                  </a:moveTo>
                  <a:lnTo>
                    <a:pt x="1" y="5738"/>
                  </a:lnTo>
                  <a:lnTo>
                    <a:pt x="301" y="6872"/>
                  </a:lnTo>
                  <a:lnTo>
                    <a:pt x="868" y="6872"/>
                  </a:lnTo>
                  <a:lnTo>
                    <a:pt x="1135" y="5738"/>
                  </a:lnTo>
                  <a:lnTo>
                    <a:pt x="868" y="4571"/>
                  </a:lnTo>
                  <a:close/>
                  <a:moveTo>
                    <a:pt x="2569" y="3437"/>
                  </a:moveTo>
                  <a:lnTo>
                    <a:pt x="2303" y="5738"/>
                  </a:lnTo>
                  <a:lnTo>
                    <a:pt x="2569" y="8007"/>
                  </a:lnTo>
                  <a:lnTo>
                    <a:pt x="3136" y="8007"/>
                  </a:lnTo>
                  <a:lnTo>
                    <a:pt x="3437" y="5738"/>
                  </a:lnTo>
                  <a:lnTo>
                    <a:pt x="3136" y="3437"/>
                  </a:lnTo>
                  <a:close/>
                  <a:moveTo>
                    <a:pt x="4871" y="2302"/>
                  </a:moveTo>
                  <a:lnTo>
                    <a:pt x="4571" y="5104"/>
                  </a:lnTo>
                  <a:lnTo>
                    <a:pt x="4871" y="8007"/>
                  </a:lnTo>
                  <a:lnTo>
                    <a:pt x="5438" y="8007"/>
                  </a:lnTo>
                  <a:lnTo>
                    <a:pt x="5705" y="5171"/>
                  </a:lnTo>
                  <a:lnTo>
                    <a:pt x="5438" y="2302"/>
                  </a:lnTo>
                  <a:close/>
                  <a:moveTo>
                    <a:pt x="7139" y="1"/>
                  </a:moveTo>
                  <a:lnTo>
                    <a:pt x="6872" y="4004"/>
                  </a:lnTo>
                  <a:lnTo>
                    <a:pt x="7139" y="8007"/>
                  </a:lnTo>
                  <a:lnTo>
                    <a:pt x="7706" y="8007"/>
                  </a:lnTo>
                  <a:lnTo>
                    <a:pt x="8007" y="4004"/>
                  </a:lnTo>
                  <a:lnTo>
                    <a:pt x="7706" y="1"/>
                  </a:lnTo>
                  <a:close/>
                  <a:moveTo>
                    <a:pt x="10875" y="34"/>
                  </a:moveTo>
                  <a:cubicBezTo>
                    <a:pt x="10342" y="34"/>
                    <a:pt x="9808" y="134"/>
                    <a:pt x="9374" y="301"/>
                  </a:cubicBezTo>
                  <a:cubicBezTo>
                    <a:pt x="9174" y="368"/>
                    <a:pt x="9141" y="434"/>
                    <a:pt x="9141" y="568"/>
                  </a:cubicBezTo>
                  <a:lnTo>
                    <a:pt x="9141" y="7740"/>
                  </a:lnTo>
                  <a:cubicBezTo>
                    <a:pt x="9141" y="7873"/>
                    <a:pt x="9241" y="8007"/>
                    <a:pt x="9374" y="8007"/>
                  </a:cubicBezTo>
                  <a:lnTo>
                    <a:pt x="15912" y="8007"/>
                  </a:lnTo>
                  <a:cubicBezTo>
                    <a:pt x="17213" y="8007"/>
                    <a:pt x="18247" y="7006"/>
                    <a:pt x="18247" y="5738"/>
                  </a:cubicBezTo>
                  <a:cubicBezTo>
                    <a:pt x="18247" y="4504"/>
                    <a:pt x="17213" y="3470"/>
                    <a:pt x="15912" y="3470"/>
                  </a:cubicBezTo>
                  <a:cubicBezTo>
                    <a:pt x="15579" y="3470"/>
                    <a:pt x="15278" y="3537"/>
                    <a:pt x="15012" y="3670"/>
                  </a:cubicBezTo>
                  <a:cubicBezTo>
                    <a:pt x="14811" y="1635"/>
                    <a:pt x="13044" y="34"/>
                    <a:pt x="10875" y="34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5992950" y="3457750"/>
              <a:ext cx="252700" cy="224350"/>
            </a:xfrm>
            <a:custGeom>
              <a:rect b="b" l="l" r="r" t="t"/>
              <a:pathLst>
                <a:path extrusionOk="0" h="8974" w="10108">
                  <a:moveTo>
                    <a:pt x="4203" y="1"/>
                  </a:moveTo>
                  <a:cubicBezTo>
                    <a:pt x="1901" y="1"/>
                    <a:pt x="0" y="1502"/>
                    <a:pt x="33" y="3403"/>
                  </a:cubicBezTo>
                  <a:cubicBezTo>
                    <a:pt x="33" y="4471"/>
                    <a:pt x="634" y="5405"/>
                    <a:pt x="1568" y="6039"/>
                  </a:cubicBezTo>
                  <a:cubicBezTo>
                    <a:pt x="1601" y="6105"/>
                    <a:pt x="1601" y="6205"/>
                    <a:pt x="1601" y="6272"/>
                  </a:cubicBezTo>
                  <a:cubicBezTo>
                    <a:pt x="1601" y="6839"/>
                    <a:pt x="1134" y="7340"/>
                    <a:pt x="567" y="7640"/>
                  </a:cubicBezTo>
                  <a:lnTo>
                    <a:pt x="567" y="7840"/>
                  </a:lnTo>
                  <a:cubicBezTo>
                    <a:pt x="1601" y="7840"/>
                    <a:pt x="2669" y="7673"/>
                    <a:pt x="3569" y="6772"/>
                  </a:cubicBezTo>
                  <a:cubicBezTo>
                    <a:pt x="3769" y="6806"/>
                    <a:pt x="4003" y="6806"/>
                    <a:pt x="4203" y="6806"/>
                  </a:cubicBezTo>
                  <a:cubicBezTo>
                    <a:pt x="6538" y="6806"/>
                    <a:pt x="8439" y="5271"/>
                    <a:pt x="8439" y="3403"/>
                  </a:cubicBezTo>
                  <a:cubicBezTo>
                    <a:pt x="8439" y="1502"/>
                    <a:pt x="6538" y="1"/>
                    <a:pt x="4203" y="1"/>
                  </a:cubicBezTo>
                  <a:close/>
                  <a:moveTo>
                    <a:pt x="9073" y="3103"/>
                  </a:moveTo>
                  <a:cubicBezTo>
                    <a:pt x="9073" y="3203"/>
                    <a:pt x="9107" y="3303"/>
                    <a:pt x="9107" y="3403"/>
                  </a:cubicBezTo>
                  <a:cubicBezTo>
                    <a:pt x="9107" y="3970"/>
                    <a:pt x="8973" y="4504"/>
                    <a:pt x="8673" y="5038"/>
                  </a:cubicBezTo>
                  <a:cubicBezTo>
                    <a:pt x="8439" y="5505"/>
                    <a:pt x="8072" y="5939"/>
                    <a:pt x="7605" y="6305"/>
                  </a:cubicBezTo>
                  <a:cubicBezTo>
                    <a:pt x="6705" y="7039"/>
                    <a:pt x="5504" y="7440"/>
                    <a:pt x="4236" y="7473"/>
                  </a:cubicBezTo>
                  <a:cubicBezTo>
                    <a:pt x="4870" y="7840"/>
                    <a:pt x="5637" y="8073"/>
                    <a:pt x="6471" y="8073"/>
                  </a:cubicBezTo>
                  <a:cubicBezTo>
                    <a:pt x="6638" y="8073"/>
                    <a:pt x="6838" y="8040"/>
                    <a:pt x="7038" y="8040"/>
                  </a:cubicBezTo>
                  <a:cubicBezTo>
                    <a:pt x="7806" y="8807"/>
                    <a:pt x="8640" y="8941"/>
                    <a:pt x="9540" y="8974"/>
                  </a:cubicBezTo>
                  <a:lnTo>
                    <a:pt x="9540" y="8774"/>
                  </a:lnTo>
                  <a:cubicBezTo>
                    <a:pt x="9073" y="8540"/>
                    <a:pt x="8740" y="8107"/>
                    <a:pt x="8740" y="7606"/>
                  </a:cubicBezTo>
                  <a:cubicBezTo>
                    <a:pt x="8740" y="7540"/>
                    <a:pt x="8740" y="7473"/>
                    <a:pt x="8773" y="7406"/>
                  </a:cubicBezTo>
                  <a:cubicBezTo>
                    <a:pt x="9574" y="6873"/>
                    <a:pt x="10107" y="6072"/>
                    <a:pt x="10107" y="5138"/>
                  </a:cubicBezTo>
                  <a:cubicBezTo>
                    <a:pt x="10107" y="4371"/>
                    <a:pt x="9707" y="3637"/>
                    <a:pt x="9073" y="3103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018800" y="3708775"/>
              <a:ext cx="221850" cy="221850"/>
            </a:xfrm>
            <a:custGeom>
              <a:rect b="b" l="l" r="r" t="t"/>
              <a:pathLst>
                <a:path extrusionOk="0" h="8874" w="8874">
                  <a:moveTo>
                    <a:pt x="3870" y="0"/>
                  </a:moveTo>
                  <a:cubicBezTo>
                    <a:pt x="2335" y="201"/>
                    <a:pt x="1034" y="1168"/>
                    <a:pt x="400" y="2536"/>
                  </a:cubicBezTo>
                  <a:lnTo>
                    <a:pt x="2035" y="3036"/>
                  </a:lnTo>
                  <a:cubicBezTo>
                    <a:pt x="2402" y="2369"/>
                    <a:pt x="3069" y="1868"/>
                    <a:pt x="3870" y="1702"/>
                  </a:cubicBezTo>
                  <a:lnTo>
                    <a:pt x="3870" y="0"/>
                  </a:lnTo>
                  <a:close/>
                  <a:moveTo>
                    <a:pt x="5004" y="0"/>
                  </a:moveTo>
                  <a:lnTo>
                    <a:pt x="5004" y="1702"/>
                  </a:lnTo>
                  <a:cubicBezTo>
                    <a:pt x="5804" y="1868"/>
                    <a:pt x="6471" y="2369"/>
                    <a:pt x="6872" y="3036"/>
                  </a:cubicBezTo>
                  <a:lnTo>
                    <a:pt x="8473" y="2536"/>
                  </a:lnTo>
                  <a:cubicBezTo>
                    <a:pt x="7839" y="1168"/>
                    <a:pt x="6538" y="201"/>
                    <a:pt x="5004" y="0"/>
                  </a:cubicBezTo>
                  <a:close/>
                  <a:moveTo>
                    <a:pt x="67" y="3570"/>
                  </a:moveTo>
                  <a:cubicBezTo>
                    <a:pt x="33" y="3870"/>
                    <a:pt x="0" y="4137"/>
                    <a:pt x="0" y="4404"/>
                  </a:cubicBezTo>
                  <a:cubicBezTo>
                    <a:pt x="0" y="5705"/>
                    <a:pt x="534" y="6839"/>
                    <a:pt x="1401" y="7673"/>
                  </a:cubicBezTo>
                  <a:lnTo>
                    <a:pt x="2402" y="6305"/>
                  </a:lnTo>
                  <a:cubicBezTo>
                    <a:pt x="1935" y="5805"/>
                    <a:pt x="1668" y="5137"/>
                    <a:pt x="1668" y="4404"/>
                  </a:cubicBezTo>
                  <a:cubicBezTo>
                    <a:pt x="1668" y="4304"/>
                    <a:pt x="1668" y="4203"/>
                    <a:pt x="1668" y="4103"/>
                  </a:cubicBezTo>
                  <a:lnTo>
                    <a:pt x="67" y="3570"/>
                  </a:lnTo>
                  <a:close/>
                  <a:moveTo>
                    <a:pt x="8806" y="3570"/>
                  </a:moveTo>
                  <a:lnTo>
                    <a:pt x="7205" y="4103"/>
                  </a:lnTo>
                  <a:cubicBezTo>
                    <a:pt x="7205" y="4203"/>
                    <a:pt x="7205" y="4304"/>
                    <a:pt x="7205" y="4404"/>
                  </a:cubicBezTo>
                  <a:cubicBezTo>
                    <a:pt x="7205" y="5137"/>
                    <a:pt x="6938" y="5805"/>
                    <a:pt x="6505" y="6305"/>
                  </a:cubicBezTo>
                  <a:lnTo>
                    <a:pt x="7472" y="7673"/>
                  </a:lnTo>
                  <a:cubicBezTo>
                    <a:pt x="8339" y="6839"/>
                    <a:pt x="8873" y="5705"/>
                    <a:pt x="8873" y="4404"/>
                  </a:cubicBezTo>
                  <a:cubicBezTo>
                    <a:pt x="8873" y="4137"/>
                    <a:pt x="8873" y="3870"/>
                    <a:pt x="8806" y="3570"/>
                  </a:cubicBezTo>
                  <a:close/>
                  <a:moveTo>
                    <a:pt x="3302" y="6939"/>
                  </a:moveTo>
                  <a:lnTo>
                    <a:pt x="2302" y="8306"/>
                  </a:lnTo>
                  <a:cubicBezTo>
                    <a:pt x="2936" y="8673"/>
                    <a:pt x="3669" y="8873"/>
                    <a:pt x="4437" y="8873"/>
                  </a:cubicBezTo>
                  <a:cubicBezTo>
                    <a:pt x="5204" y="8873"/>
                    <a:pt x="5938" y="8673"/>
                    <a:pt x="6571" y="8306"/>
                  </a:cubicBezTo>
                  <a:lnTo>
                    <a:pt x="5604" y="6939"/>
                  </a:lnTo>
                  <a:cubicBezTo>
                    <a:pt x="5237" y="7106"/>
                    <a:pt x="4837" y="7206"/>
                    <a:pt x="4437" y="7206"/>
                  </a:cubicBezTo>
                  <a:cubicBezTo>
                    <a:pt x="4036" y="7206"/>
                    <a:pt x="3636" y="7106"/>
                    <a:pt x="3302" y="6939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032975" y="3977300"/>
              <a:ext cx="207675" cy="221850"/>
            </a:xfrm>
            <a:custGeom>
              <a:rect b="b" l="l" r="r" t="t"/>
              <a:pathLst>
                <a:path extrusionOk="0" h="8874" w="8307">
                  <a:moveTo>
                    <a:pt x="2769" y="3336"/>
                  </a:moveTo>
                  <a:lnTo>
                    <a:pt x="2769" y="4437"/>
                  </a:lnTo>
                  <a:lnTo>
                    <a:pt x="3903" y="4437"/>
                  </a:lnTo>
                  <a:lnTo>
                    <a:pt x="3903" y="3336"/>
                  </a:lnTo>
                  <a:close/>
                  <a:moveTo>
                    <a:pt x="4437" y="3336"/>
                  </a:moveTo>
                  <a:lnTo>
                    <a:pt x="4437" y="4437"/>
                  </a:lnTo>
                  <a:lnTo>
                    <a:pt x="5537" y="4437"/>
                  </a:lnTo>
                  <a:lnTo>
                    <a:pt x="5537" y="3336"/>
                  </a:lnTo>
                  <a:close/>
                  <a:moveTo>
                    <a:pt x="6105" y="3336"/>
                  </a:moveTo>
                  <a:lnTo>
                    <a:pt x="6105" y="4437"/>
                  </a:lnTo>
                  <a:lnTo>
                    <a:pt x="7205" y="4437"/>
                  </a:lnTo>
                  <a:lnTo>
                    <a:pt x="7205" y="3336"/>
                  </a:lnTo>
                  <a:close/>
                  <a:moveTo>
                    <a:pt x="1101" y="4971"/>
                  </a:moveTo>
                  <a:lnTo>
                    <a:pt x="1101" y="6105"/>
                  </a:lnTo>
                  <a:lnTo>
                    <a:pt x="2235" y="6105"/>
                  </a:lnTo>
                  <a:lnTo>
                    <a:pt x="2235" y="4971"/>
                  </a:lnTo>
                  <a:close/>
                  <a:moveTo>
                    <a:pt x="2769" y="4971"/>
                  </a:moveTo>
                  <a:lnTo>
                    <a:pt x="2769" y="6105"/>
                  </a:lnTo>
                  <a:lnTo>
                    <a:pt x="3903" y="6105"/>
                  </a:lnTo>
                  <a:lnTo>
                    <a:pt x="3903" y="4971"/>
                  </a:lnTo>
                  <a:close/>
                  <a:moveTo>
                    <a:pt x="4437" y="4971"/>
                  </a:moveTo>
                  <a:lnTo>
                    <a:pt x="4437" y="6105"/>
                  </a:lnTo>
                  <a:lnTo>
                    <a:pt x="5537" y="6105"/>
                  </a:lnTo>
                  <a:lnTo>
                    <a:pt x="5537" y="4971"/>
                  </a:lnTo>
                  <a:close/>
                  <a:moveTo>
                    <a:pt x="6105" y="4971"/>
                  </a:moveTo>
                  <a:lnTo>
                    <a:pt x="6105" y="6105"/>
                  </a:lnTo>
                  <a:lnTo>
                    <a:pt x="7205" y="6105"/>
                  </a:lnTo>
                  <a:lnTo>
                    <a:pt x="7205" y="4971"/>
                  </a:lnTo>
                  <a:close/>
                  <a:moveTo>
                    <a:pt x="1101" y="6639"/>
                  </a:moveTo>
                  <a:lnTo>
                    <a:pt x="1101" y="7773"/>
                  </a:lnTo>
                  <a:lnTo>
                    <a:pt x="2235" y="7773"/>
                  </a:lnTo>
                  <a:lnTo>
                    <a:pt x="2235" y="6639"/>
                  </a:lnTo>
                  <a:close/>
                  <a:moveTo>
                    <a:pt x="2769" y="6639"/>
                  </a:moveTo>
                  <a:lnTo>
                    <a:pt x="2769" y="7773"/>
                  </a:lnTo>
                  <a:lnTo>
                    <a:pt x="3903" y="7773"/>
                  </a:lnTo>
                  <a:lnTo>
                    <a:pt x="3903" y="6639"/>
                  </a:lnTo>
                  <a:close/>
                  <a:moveTo>
                    <a:pt x="4437" y="6639"/>
                  </a:moveTo>
                  <a:lnTo>
                    <a:pt x="4437" y="7773"/>
                  </a:lnTo>
                  <a:lnTo>
                    <a:pt x="5537" y="7773"/>
                  </a:lnTo>
                  <a:lnTo>
                    <a:pt x="5537" y="6639"/>
                  </a:lnTo>
                  <a:close/>
                  <a:moveTo>
                    <a:pt x="7772" y="2202"/>
                  </a:moveTo>
                  <a:lnTo>
                    <a:pt x="7772" y="8306"/>
                  </a:lnTo>
                  <a:lnTo>
                    <a:pt x="567" y="8306"/>
                  </a:lnTo>
                  <a:lnTo>
                    <a:pt x="567" y="2202"/>
                  </a:lnTo>
                  <a:close/>
                  <a:moveTo>
                    <a:pt x="0" y="0"/>
                  </a:moveTo>
                  <a:lnTo>
                    <a:pt x="0" y="8873"/>
                  </a:lnTo>
                  <a:lnTo>
                    <a:pt x="8306" y="8873"/>
                  </a:lnTo>
                  <a:lnTo>
                    <a:pt x="8306" y="0"/>
                  </a:lnTo>
                  <a:lnTo>
                    <a:pt x="7205" y="0"/>
                  </a:lnTo>
                  <a:lnTo>
                    <a:pt x="7205" y="568"/>
                  </a:lnTo>
                  <a:lnTo>
                    <a:pt x="6105" y="568"/>
                  </a:lnTo>
                  <a:lnTo>
                    <a:pt x="6105" y="0"/>
                  </a:lnTo>
                  <a:lnTo>
                    <a:pt x="2235" y="0"/>
                  </a:lnTo>
                  <a:lnTo>
                    <a:pt x="2235" y="568"/>
                  </a:lnTo>
                  <a:lnTo>
                    <a:pt x="1101" y="568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364025" y="4998875"/>
              <a:ext cx="179325" cy="179300"/>
            </a:xfrm>
            <a:custGeom>
              <a:rect b="b" l="l" r="r" t="t"/>
              <a:pathLst>
                <a:path extrusionOk="0" h="7172" w="7173">
                  <a:moveTo>
                    <a:pt x="2236" y="2235"/>
                  </a:moveTo>
                  <a:lnTo>
                    <a:pt x="2236" y="4937"/>
                  </a:lnTo>
                  <a:lnTo>
                    <a:pt x="4938" y="4937"/>
                  </a:lnTo>
                  <a:lnTo>
                    <a:pt x="4938" y="2235"/>
                  </a:lnTo>
                  <a:close/>
                  <a:moveTo>
                    <a:pt x="3604" y="701"/>
                  </a:moveTo>
                  <a:cubicBezTo>
                    <a:pt x="5205" y="701"/>
                    <a:pt x="6506" y="2001"/>
                    <a:pt x="6506" y="3603"/>
                  </a:cubicBezTo>
                  <a:cubicBezTo>
                    <a:pt x="6506" y="5204"/>
                    <a:pt x="5205" y="6505"/>
                    <a:pt x="3604" y="6505"/>
                  </a:cubicBezTo>
                  <a:cubicBezTo>
                    <a:pt x="2002" y="6505"/>
                    <a:pt x="701" y="5204"/>
                    <a:pt x="701" y="3603"/>
                  </a:cubicBezTo>
                  <a:cubicBezTo>
                    <a:pt x="701" y="2001"/>
                    <a:pt x="2002" y="701"/>
                    <a:pt x="3604" y="701"/>
                  </a:cubicBezTo>
                  <a:close/>
                  <a:moveTo>
                    <a:pt x="3604" y="0"/>
                  </a:moveTo>
                  <a:cubicBezTo>
                    <a:pt x="1602" y="0"/>
                    <a:pt x="1" y="1601"/>
                    <a:pt x="1" y="3603"/>
                  </a:cubicBezTo>
                  <a:cubicBezTo>
                    <a:pt x="1" y="5571"/>
                    <a:pt x="1602" y="7172"/>
                    <a:pt x="3604" y="7172"/>
                  </a:cubicBezTo>
                  <a:cubicBezTo>
                    <a:pt x="5572" y="7172"/>
                    <a:pt x="7173" y="5571"/>
                    <a:pt x="7173" y="3603"/>
                  </a:cubicBezTo>
                  <a:cubicBezTo>
                    <a:pt x="7173" y="1601"/>
                    <a:pt x="5572" y="0"/>
                    <a:pt x="3604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6107175" y="4973850"/>
              <a:ext cx="308600" cy="306200"/>
            </a:xfrm>
            <a:custGeom>
              <a:rect b="b" l="l" r="r" t="t"/>
              <a:pathLst>
                <a:path extrusionOk="0" h="12248" w="12344">
                  <a:moveTo>
                    <a:pt x="3804" y="2302"/>
                  </a:moveTo>
                  <a:lnTo>
                    <a:pt x="3804" y="3836"/>
                  </a:lnTo>
                  <a:lnTo>
                    <a:pt x="2269" y="3836"/>
                  </a:lnTo>
                  <a:lnTo>
                    <a:pt x="2269" y="5338"/>
                  </a:lnTo>
                  <a:lnTo>
                    <a:pt x="3804" y="5338"/>
                  </a:lnTo>
                  <a:lnTo>
                    <a:pt x="3804" y="6872"/>
                  </a:lnTo>
                  <a:lnTo>
                    <a:pt x="5338" y="6872"/>
                  </a:lnTo>
                  <a:lnTo>
                    <a:pt x="5338" y="5338"/>
                  </a:lnTo>
                  <a:lnTo>
                    <a:pt x="6873" y="5338"/>
                  </a:lnTo>
                  <a:lnTo>
                    <a:pt x="6873" y="3836"/>
                  </a:lnTo>
                  <a:lnTo>
                    <a:pt x="5338" y="3836"/>
                  </a:lnTo>
                  <a:lnTo>
                    <a:pt x="5338" y="2302"/>
                  </a:lnTo>
                  <a:close/>
                  <a:moveTo>
                    <a:pt x="4571" y="1535"/>
                  </a:moveTo>
                  <a:cubicBezTo>
                    <a:pt x="6272" y="1535"/>
                    <a:pt x="7640" y="2902"/>
                    <a:pt x="7640" y="4604"/>
                  </a:cubicBezTo>
                  <a:cubicBezTo>
                    <a:pt x="7640" y="6272"/>
                    <a:pt x="6272" y="7639"/>
                    <a:pt x="4571" y="7639"/>
                  </a:cubicBezTo>
                  <a:cubicBezTo>
                    <a:pt x="2903" y="7639"/>
                    <a:pt x="1502" y="6272"/>
                    <a:pt x="1502" y="4604"/>
                  </a:cubicBezTo>
                  <a:cubicBezTo>
                    <a:pt x="1502" y="2902"/>
                    <a:pt x="2903" y="1535"/>
                    <a:pt x="4571" y="1535"/>
                  </a:cubicBezTo>
                  <a:close/>
                  <a:moveTo>
                    <a:pt x="4571" y="0"/>
                  </a:moveTo>
                  <a:cubicBezTo>
                    <a:pt x="2036" y="0"/>
                    <a:pt x="1" y="2068"/>
                    <a:pt x="1" y="4604"/>
                  </a:cubicBezTo>
                  <a:cubicBezTo>
                    <a:pt x="1" y="7139"/>
                    <a:pt x="2036" y="9174"/>
                    <a:pt x="4571" y="9174"/>
                  </a:cubicBezTo>
                  <a:cubicBezTo>
                    <a:pt x="5705" y="9174"/>
                    <a:pt x="6772" y="8773"/>
                    <a:pt x="7573" y="8073"/>
                  </a:cubicBezTo>
                  <a:lnTo>
                    <a:pt x="7573" y="8073"/>
                  </a:lnTo>
                  <a:cubicBezTo>
                    <a:pt x="7540" y="8340"/>
                    <a:pt x="7673" y="8673"/>
                    <a:pt x="7940" y="8973"/>
                  </a:cubicBezTo>
                  <a:lnTo>
                    <a:pt x="10408" y="11876"/>
                  </a:lnTo>
                  <a:cubicBezTo>
                    <a:pt x="10637" y="12122"/>
                    <a:pt x="10931" y="12248"/>
                    <a:pt x="11221" y="12248"/>
                  </a:cubicBezTo>
                  <a:cubicBezTo>
                    <a:pt x="11481" y="12248"/>
                    <a:pt x="11738" y="12147"/>
                    <a:pt x="11943" y="11942"/>
                  </a:cubicBezTo>
                  <a:cubicBezTo>
                    <a:pt x="12343" y="11542"/>
                    <a:pt x="12310" y="10841"/>
                    <a:pt x="11843" y="10408"/>
                  </a:cubicBezTo>
                  <a:lnTo>
                    <a:pt x="8941" y="7939"/>
                  </a:lnTo>
                  <a:cubicBezTo>
                    <a:pt x="8640" y="7673"/>
                    <a:pt x="8340" y="7572"/>
                    <a:pt x="8073" y="7572"/>
                  </a:cubicBezTo>
                  <a:cubicBezTo>
                    <a:pt x="8774" y="6772"/>
                    <a:pt x="9174" y="5738"/>
                    <a:pt x="9174" y="4604"/>
                  </a:cubicBezTo>
                  <a:cubicBezTo>
                    <a:pt x="9174" y="2068"/>
                    <a:pt x="7106" y="0"/>
                    <a:pt x="4571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6511650" y="5529250"/>
              <a:ext cx="181825" cy="180975"/>
            </a:xfrm>
            <a:custGeom>
              <a:rect b="b" l="l" r="r" t="t"/>
              <a:pathLst>
                <a:path extrusionOk="0" h="7239" w="7273">
                  <a:moveTo>
                    <a:pt x="3636" y="0"/>
                  </a:moveTo>
                  <a:cubicBezTo>
                    <a:pt x="1635" y="0"/>
                    <a:pt x="0" y="1601"/>
                    <a:pt x="0" y="3636"/>
                  </a:cubicBezTo>
                  <a:cubicBezTo>
                    <a:pt x="0" y="4070"/>
                    <a:pt x="67" y="4470"/>
                    <a:pt x="200" y="4870"/>
                  </a:cubicBezTo>
                  <a:cubicBezTo>
                    <a:pt x="67" y="5104"/>
                    <a:pt x="0" y="5371"/>
                    <a:pt x="0" y="5671"/>
                  </a:cubicBezTo>
                  <a:cubicBezTo>
                    <a:pt x="0" y="6305"/>
                    <a:pt x="367" y="6838"/>
                    <a:pt x="901" y="7105"/>
                  </a:cubicBezTo>
                  <a:lnTo>
                    <a:pt x="901" y="4237"/>
                  </a:lnTo>
                  <a:cubicBezTo>
                    <a:pt x="767" y="4303"/>
                    <a:pt x="634" y="4370"/>
                    <a:pt x="534" y="4470"/>
                  </a:cubicBezTo>
                  <a:cubicBezTo>
                    <a:pt x="467" y="4270"/>
                    <a:pt x="467" y="4070"/>
                    <a:pt x="467" y="3836"/>
                  </a:cubicBezTo>
                  <a:cubicBezTo>
                    <a:pt x="467" y="2102"/>
                    <a:pt x="1868" y="667"/>
                    <a:pt x="3636" y="667"/>
                  </a:cubicBezTo>
                  <a:cubicBezTo>
                    <a:pt x="5371" y="667"/>
                    <a:pt x="6805" y="2102"/>
                    <a:pt x="6805" y="3836"/>
                  </a:cubicBezTo>
                  <a:cubicBezTo>
                    <a:pt x="6805" y="4070"/>
                    <a:pt x="6772" y="4270"/>
                    <a:pt x="6738" y="4470"/>
                  </a:cubicBezTo>
                  <a:cubicBezTo>
                    <a:pt x="6638" y="4370"/>
                    <a:pt x="6505" y="4303"/>
                    <a:pt x="6338" y="4237"/>
                  </a:cubicBezTo>
                  <a:lnTo>
                    <a:pt x="6338" y="7105"/>
                  </a:lnTo>
                  <a:cubicBezTo>
                    <a:pt x="6905" y="6838"/>
                    <a:pt x="7272" y="6305"/>
                    <a:pt x="7272" y="5671"/>
                  </a:cubicBezTo>
                  <a:cubicBezTo>
                    <a:pt x="7272" y="5371"/>
                    <a:pt x="7172" y="5104"/>
                    <a:pt x="7039" y="4870"/>
                  </a:cubicBezTo>
                  <a:cubicBezTo>
                    <a:pt x="7172" y="4470"/>
                    <a:pt x="7272" y="4070"/>
                    <a:pt x="7272" y="3636"/>
                  </a:cubicBezTo>
                  <a:cubicBezTo>
                    <a:pt x="7272" y="1601"/>
                    <a:pt x="5638" y="0"/>
                    <a:pt x="3636" y="0"/>
                  </a:cubicBezTo>
                  <a:close/>
                  <a:moveTo>
                    <a:pt x="1601" y="4070"/>
                  </a:moveTo>
                  <a:cubicBezTo>
                    <a:pt x="1501" y="4070"/>
                    <a:pt x="1435" y="4070"/>
                    <a:pt x="1368" y="4103"/>
                  </a:cubicBezTo>
                  <a:lnTo>
                    <a:pt x="1368" y="7239"/>
                  </a:lnTo>
                  <a:lnTo>
                    <a:pt x="1801" y="7239"/>
                  </a:lnTo>
                  <a:lnTo>
                    <a:pt x="1801" y="4070"/>
                  </a:lnTo>
                  <a:close/>
                  <a:moveTo>
                    <a:pt x="5437" y="4070"/>
                  </a:moveTo>
                  <a:lnTo>
                    <a:pt x="5437" y="7239"/>
                  </a:lnTo>
                  <a:lnTo>
                    <a:pt x="5904" y="7239"/>
                  </a:lnTo>
                  <a:lnTo>
                    <a:pt x="5904" y="4103"/>
                  </a:lnTo>
                  <a:cubicBezTo>
                    <a:pt x="5804" y="4070"/>
                    <a:pt x="5738" y="4070"/>
                    <a:pt x="5671" y="407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239775" y="5304925"/>
              <a:ext cx="220200" cy="221000"/>
            </a:xfrm>
            <a:custGeom>
              <a:rect b="b" l="l" r="r" t="t"/>
              <a:pathLst>
                <a:path extrusionOk="0" h="8840" w="8808">
                  <a:moveTo>
                    <a:pt x="4404" y="567"/>
                  </a:moveTo>
                  <a:cubicBezTo>
                    <a:pt x="4938" y="567"/>
                    <a:pt x="5438" y="667"/>
                    <a:pt x="5872" y="867"/>
                  </a:cubicBezTo>
                  <a:lnTo>
                    <a:pt x="5238" y="2402"/>
                  </a:lnTo>
                  <a:cubicBezTo>
                    <a:pt x="4971" y="2268"/>
                    <a:pt x="4704" y="2235"/>
                    <a:pt x="4404" y="2235"/>
                  </a:cubicBezTo>
                  <a:cubicBezTo>
                    <a:pt x="4104" y="2235"/>
                    <a:pt x="3803" y="2268"/>
                    <a:pt x="3537" y="2402"/>
                  </a:cubicBezTo>
                  <a:lnTo>
                    <a:pt x="3270" y="1668"/>
                  </a:lnTo>
                  <a:lnTo>
                    <a:pt x="2903" y="867"/>
                  </a:lnTo>
                  <a:cubicBezTo>
                    <a:pt x="3370" y="667"/>
                    <a:pt x="3870" y="567"/>
                    <a:pt x="4404" y="567"/>
                  </a:cubicBezTo>
                  <a:close/>
                  <a:moveTo>
                    <a:pt x="835" y="2936"/>
                  </a:moveTo>
                  <a:lnTo>
                    <a:pt x="1635" y="3269"/>
                  </a:lnTo>
                  <a:lnTo>
                    <a:pt x="2369" y="3569"/>
                  </a:lnTo>
                  <a:cubicBezTo>
                    <a:pt x="2269" y="3836"/>
                    <a:pt x="2202" y="4136"/>
                    <a:pt x="2202" y="4437"/>
                  </a:cubicBezTo>
                  <a:cubicBezTo>
                    <a:pt x="2202" y="4737"/>
                    <a:pt x="2269" y="5004"/>
                    <a:pt x="2369" y="5271"/>
                  </a:cubicBezTo>
                  <a:lnTo>
                    <a:pt x="835" y="5904"/>
                  </a:lnTo>
                  <a:cubicBezTo>
                    <a:pt x="635" y="5437"/>
                    <a:pt x="534" y="4937"/>
                    <a:pt x="534" y="4437"/>
                  </a:cubicBezTo>
                  <a:cubicBezTo>
                    <a:pt x="534" y="3903"/>
                    <a:pt x="635" y="3403"/>
                    <a:pt x="835" y="2936"/>
                  </a:cubicBezTo>
                  <a:close/>
                  <a:moveTo>
                    <a:pt x="7973" y="2936"/>
                  </a:moveTo>
                  <a:cubicBezTo>
                    <a:pt x="8140" y="3403"/>
                    <a:pt x="8240" y="3903"/>
                    <a:pt x="8240" y="4403"/>
                  </a:cubicBezTo>
                  <a:cubicBezTo>
                    <a:pt x="8273" y="4937"/>
                    <a:pt x="8173" y="5437"/>
                    <a:pt x="7973" y="5904"/>
                  </a:cubicBezTo>
                  <a:lnTo>
                    <a:pt x="6439" y="5271"/>
                  </a:lnTo>
                  <a:cubicBezTo>
                    <a:pt x="6539" y="5004"/>
                    <a:pt x="6605" y="4737"/>
                    <a:pt x="6605" y="4437"/>
                  </a:cubicBezTo>
                  <a:cubicBezTo>
                    <a:pt x="6605" y="4136"/>
                    <a:pt x="6539" y="3836"/>
                    <a:pt x="6439" y="3569"/>
                  </a:cubicBezTo>
                  <a:lnTo>
                    <a:pt x="7473" y="3136"/>
                  </a:lnTo>
                  <a:lnTo>
                    <a:pt x="7973" y="2936"/>
                  </a:lnTo>
                  <a:close/>
                  <a:moveTo>
                    <a:pt x="4404" y="2769"/>
                  </a:moveTo>
                  <a:cubicBezTo>
                    <a:pt x="5305" y="2769"/>
                    <a:pt x="6072" y="3503"/>
                    <a:pt x="6072" y="4437"/>
                  </a:cubicBezTo>
                  <a:cubicBezTo>
                    <a:pt x="6072" y="5337"/>
                    <a:pt x="5305" y="6071"/>
                    <a:pt x="4404" y="6071"/>
                  </a:cubicBezTo>
                  <a:cubicBezTo>
                    <a:pt x="3470" y="6071"/>
                    <a:pt x="2736" y="5337"/>
                    <a:pt x="2736" y="4437"/>
                  </a:cubicBezTo>
                  <a:cubicBezTo>
                    <a:pt x="2736" y="3503"/>
                    <a:pt x="3503" y="2769"/>
                    <a:pt x="4404" y="2769"/>
                  </a:cubicBezTo>
                  <a:close/>
                  <a:moveTo>
                    <a:pt x="5238" y="6471"/>
                  </a:moveTo>
                  <a:lnTo>
                    <a:pt x="5872" y="8006"/>
                  </a:lnTo>
                  <a:cubicBezTo>
                    <a:pt x="5438" y="8173"/>
                    <a:pt x="4938" y="8273"/>
                    <a:pt x="4404" y="8273"/>
                  </a:cubicBezTo>
                  <a:cubicBezTo>
                    <a:pt x="3870" y="8273"/>
                    <a:pt x="3370" y="8173"/>
                    <a:pt x="2936" y="8006"/>
                  </a:cubicBezTo>
                  <a:lnTo>
                    <a:pt x="3103" y="7506"/>
                  </a:lnTo>
                  <a:lnTo>
                    <a:pt x="3570" y="6471"/>
                  </a:lnTo>
                  <a:cubicBezTo>
                    <a:pt x="3803" y="6572"/>
                    <a:pt x="4104" y="6638"/>
                    <a:pt x="4404" y="6638"/>
                  </a:cubicBezTo>
                  <a:cubicBezTo>
                    <a:pt x="4704" y="6638"/>
                    <a:pt x="4971" y="6572"/>
                    <a:pt x="5238" y="6471"/>
                  </a:cubicBezTo>
                  <a:close/>
                  <a:moveTo>
                    <a:pt x="4404" y="0"/>
                  </a:moveTo>
                  <a:cubicBezTo>
                    <a:pt x="1969" y="0"/>
                    <a:pt x="1" y="2002"/>
                    <a:pt x="1" y="4437"/>
                  </a:cubicBezTo>
                  <a:cubicBezTo>
                    <a:pt x="1" y="6872"/>
                    <a:pt x="1969" y="8840"/>
                    <a:pt x="4404" y="8840"/>
                  </a:cubicBezTo>
                  <a:cubicBezTo>
                    <a:pt x="6839" y="8840"/>
                    <a:pt x="8807" y="6872"/>
                    <a:pt x="8807" y="4437"/>
                  </a:cubicBezTo>
                  <a:cubicBezTo>
                    <a:pt x="8807" y="2002"/>
                    <a:pt x="6839" y="0"/>
                    <a:pt x="4404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304825" y="5571775"/>
              <a:ext cx="254375" cy="254775"/>
            </a:xfrm>
            <a:custGeom>
              <a:rect b="b" l="l" r="r" t="t"/>
              <a:pathLst>
                <a:path extrusionOk="0" h="10191" w="10175">
                  <a:moveTo>
                    <a:pt x="1" y="0"/>
                  </a:moveTo>
                  <a:lnTo>
                    <a:pt x="1" y="5938"/>
                  </a:lnTo>
                  <a:cubicBezTo>
                    <a:pt x="1" y="6405"/>
                    <a:pt x="368" y="6805"/>
                    <a:pt x="835" y="6805"/>
                  </a:cubicBezTo>
                  <a:cubicBezTo>
                    <a:pt x="1302" y="6805"/>
                    <a:pt x="1702" y="6405"/>
                    <a:pt x="1702" y="5938"/>
                  </a:cubicBezTo>
                  <a:lnTo>
                    <a:pt x="1702" y="2903"/>
                  </a:lnTo>
                  <a:lnTo>
                    <a:pt x="8707" y="9941"/>
                  </a:lnTo>
                  <a:cubicBezTo>
                    <a:pt x="8874" y="10108"/>
                    <a:pt x="9090" y="10191"/>
                    <a:pt x="9307" y="10191"/>
                  </a:cubicBezTo>
                  <a:cubicBezTo>
                    <a:pt x="9524" y="10191"/>
                    <a:pt x="9741" y="10108"/>
                    <a:pt x="9908" y="9941"/>
                  </a:cubicBezTo>
                  <a:cubicBezTo>
                    <a:pt x="10074" y="9774"/>
                    <a:pt x="10175" y="9574"/>
                    <a:pt x="10175" y="9340"/>
                  </a:cubicBezTo>
                  <a:cubicBezTo>
                    <a:pt x="10175" y="9140"/>
                    <a:pt x="10074" y="8907"/>
                    <a:pt x="9908" y="8740"/>
                  </a:cubicBezTo>
                  <a:lnTo>
                    <a:pt x="2869" y="1702"/>
                  </a:lnTo>
                  <a:lnTo>
                    <a:pt x="5938" y="1702"/>
                  </a:lnTo>
                  <a:cubicBezTo>
                    <a:pt x="6405" y="1702"/>
                    <a:pt x="6772" y="1335"/>
                    <a:pt x="6772" y="868"/>
                  </a:cubicBezTo>
                  <a:cubicBezTo>
                    <a:pt x="6772" y="401"/>
                    <a:pt x="6405" y="0"/>
                    <a:pt x="5938" y="0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5968750" y="4736175"/>
              <a:ext cx="266050" cy="216000"/>
            </a:xfrm>
            <a:custGeom>
              <a:rect b="b" l="l" r="r" t="t"/>
              <a:pathLst>
                <a:path extrusionOk="0" h="8640" w="10642">
                  <a:moveTo>
                    <a:pt x="8674" y="3003"/>
                  </a:moveTo>
                  <a:lnTo>
                    <a:pt x="9507" y="4671"/>
                  </a:lnTo>
                  <a:lnTo>
                    <a:pt x="7306" y="4671"/>
                  </a:lnTo>
                  <a:lnTo>
                    <a:pt x="7306" y="3003"/>
                  </a:lnTo>
                  <a:close/>
                  <a:moveTo>
                    <a:pt x="668" y="1"/>
                  </a:moveTo>
                  <a:cubicBezTo>
                    <a:pt x="301" y="1"/>
                    <a:pt x="1" y="301"/>
                    <a:pt x="1" y="668"/>
                  </a:cubicBezTo>
                  <a:lnTo>
                    <a:pt x="1" y="5971"/>
                  </a:lnTo>
                  <a:lnTo>
                    <a:pt x="668" y="6639"/>
                  </a:lnTo>
                  <a:lnTo>
                    <a:pt x="1502" y="6639"/>
                  </a:lnTo>
                  <a:cubicBezTo>
                    <a:pt x="1402" y="6839"/>
                    <a:pt x="1335" y="7072"/>
                    <a:pt x="1335" y="7306"/>
                  </a:cubicBezTo>
                  <a:cubicBezTo>
                    <a:pt x="1335" y="8040"/>
                    <a:pt x="1935" y="8640"/>
                    <a:pt x="2669" y="8640"/>
                  </a:cubicBezTo>
                  <a:cubicBezTo>
                    <a:pt x="3403" y="8640"/>
                    <a:pt x="4004" y="8040"/>
                    <a:pt x="4004" y="7306"/>
                  </a:cubicBezTo>
                  <a:cubicBezTo>
                    <a:pt x="4004" y="7072"/>
                    <a:pt x="3903" y="6839"/>
                    <a:pt x="3803" y="6639"/>
                  </a:cubicBezTo>
                  <a:lnTo>
                    <a:pt x="7473" y="6639"/>
                  </a:lnTo>
                  <a:cubicBezTo>
                    <a:pt x="7373" y="6839"/>
                    <a:pt x="7306" y="7072"/>
                    <a:pt x="7306" y="7306"/>
                  </a:cubicBezTo>
                  <a:cubicBezTo>
                    <a:pt x="7306" y="8040"/>
                    <a:pt x="7906" y="8640"/>
                    <a:pt x="8640" y="8640"/>
                  </a:cubicBezTo>
                  <a:cubicBezTo>
                    <a:pt x="9341" y="8640"/>
                    <a:pt x="9941" y="8040"/>
                    <a:pt x="9941" y="7306"/>
                  </a:cubicBezTo>
                  <a:cubicBezTo>
                    <a:pt x="9941" y="7072"/>
                    <a:pt x="9874" y="6839"/>
                    <a:pt x="9774" y="6639"/>
                  </a:cubicBezTo>
                  <a:lnTo>
                    <a:pt x="10608" y="6639"/>
                  </a:lnTo>
                  <a:lnTo>
                    <a:pt x="10608" y="4671"/>
                  </a:lnTo>
                  <a:lnTo>
                    <a:pt x="10642" y="4671"/>
                  </a:lnTo>
                  <a:lnTo>
                    <a:pt x="9307" y="2002"/>
                  </a:lnTo>
                  <a:lnTo>
                    <a:pt x="7306" y="2002"/>
                  </a:lnTo>
                  <a:lnTo>
                    <a:pt x="7306" y="668"/>
                  </a:lnTo>
                  <a:cubicBezTo>
                    <a:pt x="7306" y="301"/>
                    <a:pt x="7006" y="1"/>
                    <a:pt x="6639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5852850" y="4481000"/>
              <a:ext cx="222675" cy="222675"/>
            </a:xfrm>
            <a:custGeom>
              <a:rect b="b" l="l" r="r" t="t"/>
              <a:pathLst>
                <a:path extrusionOk="0" h="8907" w="8907">
                  <a:moveTo>
                    <a:pt x="4470" y="3336"/>
                  </a:moveTo>
                  <a:cubicBezTo>
                    <a:pt x="5537" y="3336"/>
                    <a:pt x="6571" y="3403"/>
                    <a:pt x="7505" y="3536"/>
                  </a:cubicBezTo>
                  <a:cubicBezTo>
                    <a:pt x="7706" y="4137"/>
                    <a:pt x="7806" y="4837"/>
                    <a:pt x="7806" y="5571"/>
                  </a:cubicBezTo>
                  <a:cubicBezTo>
                    <a:pt x="7806" y="6305"/>
                    <a:pt x="7706" y="6972"/>
                    <a:pt x="7505" y="7606"/>
                  </a:cubicBezTo>
                  <a:cubicBezTo>
                    <a:pt x="6571" y="7739"/>
                    <a:pt x="5537" y="7806"/>
                    <a:pt x="4470" y="7806"/>
                  </a:cubicBezTo>
                  <a:cubicBezTo>
                    <a:pt x="3369" y="7806"/>
                    <a:pt x="2335" y="7739"/>
                    <a:pt x="1401" y="7606"/>
                  </a:cubicBezTo>
                  <a:cubicBezTo>
                    <a:pt x="1234" y="6972"/>
                    <a:pt x="1134" y="6305"/>
                    <a:pt x="1134" y="5571"/>
                  </a:cubicBezTo>
                  <a:cubicBezTo>
                    <a:pt x="1134" y="4837"/>
                    <a:pt x="1234" y="4137"/>
                    <a:pt x="1401" y="3536"/>
                  </a:cubicBezTo>
                  <a:cubicBezTo>
                    <a:pt x="2335" y="3403"/>
                    <a:pt x="3369" y="3336"/>
                    <a:pt x="4470" y="3336"/>
                  </a:cubicBezTo>
                  <a:close/>
                  <a:moveTo>
                    <a:pt x="2235" y="0"/>
                  </a:moveTo>
                  <a:lnTo>
                    <a:pt x="1668" y="567"/>
                  </a:lnTo>
                  <a:lnTo>
                    <a:pt x="3369" y="2235"/>
                  </a:lnTo>
                  <a:cubicBezTo>
                    <a:pt x="2302" y="2302"/>
                    <a:pt x="1301" y="2369"/>
                    <a:pt x="367" y="2502"/>
                  </a:cubicBezTo>
                  <a:cubicBezTo>
                    <a:pt x="133" y="3436"/>
                    <a:pt x="0" y="4470"/>
                    <a:pt x="0" y="5571"/>
                  </a:cubicBezTo>
                  <a:cubicBezTo>
                    <a:pt x="0" y="6638"/>
                    <a:pt x="133" y="7672"/>
                    <a:pt x="367" y="8606"/>
                  </a:cubicBezTo>
                  <a:cubicBezTo>
                    <a:pt x="1635" y="8807"/>
                    <a:pt x="3002" y="8907"/>
                    <a:pt x="4470" y="8907"/>
                  </a:cubicBezTo>
                  <a:cubicBezTo>
                    <a:pt x="5904" y="8907"/>
                    <a:pt x="7272" y="8807"/>
                    <a:pt x="8539" y="8606"/>
                  </a:cubicBezTo>
                  <a:cubicBezTo>
                    <a:pt x="8773" y="7672"/>
                    <a:pt x="8906" y="6638"/>
                    <a:pt x="8906" y="5571"/>
                  </a:cubicBezTo>
                  <a:cubicBezTo>
                    <a:pt x="8906" y="4470"/>
                    <a:pt x="8773" y="3436"/>
                    <a:pt x="8539" y="2502"/>
                  </a:cubicBezTo>
                  <a:cubicBezTo>
                    <a:pt x="7772" y="2402"/>
                    <a:pt x="6938" y="2302"/>
                    <a:pt x="6071" y="2269"/>
                  </a:cubicBezTo>
                  <a:lnTo>
                    <a:pt x="7505" y="834"/>
                  </a:lnTo>
                  <a:lnTo>
                    <a:pt x="6972" y="267"/>
                  </a:lnTo>
                  <a:lnTo>
                    <a:pt x="5004" y="2235"/>
                  </a:lnTo>
                  <a:lnTo>
                    <a:pt x="4470" y="2235"/>
                  </a:lnTo>
                  <a:lnTo>
                    <a:pt x="2235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5868675" y="4226650"/>
              <a:ext cx="281900" cy="229350"/>
            </a:xfrm>
            <a:custGeom>
              <a:rect b="b" l="l" r="r" t="t"/>
              <a:pathLst>
                <a:path extrusionOk="0" h="9174" w="11276">
                  <a:moveTo>
                    <a:pt x="7806" y="0"/>
                  </a:moveTo>
                  <a:cubicBezTo>
                    <a:pt x="6539" y="0"/>
                    <a:pt x="5505" y="1034"/>
                    <a:pt x="5505" y="2302"/>
                  </a:cubicBezTo>
                  <a:cubicBezTo>
                    <a:pt x="5505" y="2502"/>
                    <a:pt x="5505" y="2669"/>
                    <a:pt x="5571" y="2836"/>
                  </a:cubicBezTo>
                  <a:cubicBezTo>
                    <a:pt x="3637" y="2736"/>
                    <a:pt x="1936" y="1802"/>
                    <a:pt x="768" y="401"/>
                  </a:cubicBezTo>
                  <a:cubicBezTo>
                    <a:pt x="568" y="768"/>
                    <a:pt x="468" y="1168"/>
                    <a:pt x="468" y="1568"/>
                  </a:cubicBezTo>
                  <a:cubicBezTo>
                    <a:pt x="468" y="2369"/>
                    <a:pt x="868" y="3103"/>
                    <a:pt x="1502" y="3503"/>
                  </a:cubicBezTo>
                  <a:cubicBezTo>
                    <a:pt x="1102" y="3503"/>
                    <a:pt x="768" y="3403"/>
                    <a:pt x="434" y="3203"/>
                  </a:cubicBezTo>
                  <a:lnTo>
                    <a:pt x="434" y="3236"/>
                  </a:lnTo>
                  <a:cubicBezTo>
                    <a:pt x="434" y="4370"/>
                    <a:pt x="1235" y="5304"/>
                    <a:pt x="2302" y="5504"/>
                  </a:cubicBezTo>
                  <a:cubicBezTo>
                    <a:pt x="2102" y="5571"/>
                    <a:pt x="1902" y="5604"/>
                    <a:pt x="1702" y="5604"/>
                  </a:cubicBezTo>
                  <a:cubicBezTo>
                    <a:pt x="1535" y="5604"/>
                    <a:pt x="1402" y="5604"/>
                    <a:pt x="1268" y="5571"/>
                  </a:cubicBezTo>
                  <a:lnTo>
                    <a:pt x="1268" y="5571"/>
                  </a:lnTo>
                  <a:cubicBezTo>
                    <a:pt x="1569" y="6472"/>
                    <a:pt x="2403" y="7139"/>
                    <a:pt x="3437" y="7172"/>
                  </a:cubicBezTo>
                  <a:cubicBezTo>
                    <a:pt x="2636" y="7806"/>
                    <a:pt x="1635" y="8173"/>
                    <a:pt x="535" y="8173"/>
                  </a:cubicBezTo>
                  <a:cubicBezTo>
                    <a:pt x="368" y="8173"/>
                    <a:pt x="168" y="8139"/>
                    <a:pt x="1" y="8139"/>
                  </a:cubicBezTo>
                  <a:cubicBezTo>
                    <a:pt x="1002" y="8773"/>
                    <a:pt x="2236" y="9174"/>
                    <a:pt x="3537" y="9174"/>
                  </a:cubicBezTo>
                  <a:cubicBezTo>
                    <a:pt x="7806" y="9174"/>
                    <a:pt x="10141" y="5638"/>
                    <a:pt x="10141" y="2569"/>
                  </a:cubicBezTo>
                  <a:cubicBezTo>
                    <a:pt x="10141" y="2469"/>
                    <a:pt x="10141" y="2369"/>
                    <a:pt x="10141" y="2269"/>
                  </a:cubicBezTo>
                  <a:cubicBezTo>
                    <a:pt x="10575" y="1935"/>
                    <a:pt x="10975" y="1535"/>
                    <a:pt x="11276" y="1068"/>
                  </a:cubicBezTo>
                  <a:lnTo>
                    <a:pt x="11276" y="1068"/>
                  </a:lnTo>
                  <a:cubicBezTo>
                    <a:pt x="10875" y="1268"/>
                    <a:pt x="10442" y="1368"/>
                    <a:pt x="9975" y="1435"/>
                  </a:cubicBezTo>
                  <a:cubicBezTo>
                    <a:pt x="10442" y="1168"/>
                    <a:pt x="10809" y="701"/>
                    <a:pt x="10975" y="167"/>
                  </a:cubicBezTo>
                  <a:lnTo>
                    <a:pt x="10975" y="167"/>
                  </a:lnTo>
                  <a:cubicBezTo>
                    <a:pt x="10542" y="434"/>
                    <a:pt x="10041" y="601"/>
                    <a:pt x="9508" y="734"/>
                  </a:cubicBezTo>
                  <a:cubicBezTo>
                    <a:pt x="9074" y="267"/>
                    <a:pt x="8474" y="0"/>
                    <a:pt x="7806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5994600" y="5405825"/>
              <a:ext cx="274400" cy="257700"/>
            </a:xfrm>
            <a:custGeom>
              <a:rect b="b" l="l" r="r" t="t"/>
              <a:pathLst>
                <a:path extrusionOk="0" h="10308" w="10976">
                  <a:moveTo>
                    <a:pt x="5471" y="0"/>
                  </a:moveTo>
                  <a:lnTo>
                    <a:pt x="2736" y="2769"/>
                  </a:lnTo>
                  <a:lnTo>
                    <a:pt x="4804" y="2769"/>
                  </a:lnTo>
                  <a:lnTo>
                    <a:pt x="4804" y="5504"/>
                  </a:lnTo>
                  <a:lnTo>
                    <a:pt x="6172" y="5504"/>
                  </a:lnTo>
                  <a:lnTo>
                    <a:pt x="6172" y="2769"/>
                  </a:lnTo>
                  <a:lnTo>
                    <a:pt x="8207" y="2769"/>
                  </a:lnTo>
                  <a:lnTo>
                    <a:pt x="5471" y="0"/>
                  </a:lnTo>
                  <a:close/>
                  <a:moveTo>
                    <a:pt x="4104" y="3970"/>
                  </a:moveTo>
                  <a:lnTo>
                    <a:pt x="1" y="5504"/>
                  </a:lnTo>
                  <a:lnTo>
                    <a:pt x="1" y="8240"/>
                  </a:lnTo>
                  <a:lnTo>
                    <a:pt x="5471" y="10308"/>
                  </a:lnTo>
                  <a:lnTo>
                    <a:pt x="10975" y="8240"/>
                  </a:lnTo>
                  <a:lnTo>
                    <a:pt x="10975" y="5504"/>
                  </a:lnTo>
                  <a:lnTo>
                    <a:pt x="6839" y="3970"/>
                  </a:lnTo>
                  <a:lnTo>
                    <a:pt x="6839" y="5004"/>
                  </a:lnTo>
                  <a:lnTo>
                    <a:pt x="9975" y="6205"/>
                  </a:lnTo>
                  <a:lnTo>
                    <a:pt x="5471" y="7873"/>
                  </a:lnTo>
                  <a:lnTo>
                    <a:pt x="968" y="6205"/>
                  </a:lnTo>
                  <a:lnTo>
                    <a:pt x="4104" y="5004"/>
                  </a:lnTo>
                  <a:lnTo>
                    <a:pt x="4104" y="397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5982100" y="5685200"/>
              <a:ext cx="209325" cy="156800"/>
            </a:xfrm>
            <a:custGeom>
              <a:rect b="b" l="l" r="r" t="t"/>
              <a:pathLst>
                <a:path extrusionOk="0" h="6272" w="8373">
                  <a:moveTo>
                    <a:pt x="1335" y="0"/>
                  </a:moveTo>
                  <a:cubicBezTo>
                    <a:pt x="601" y="0"/>
                    <a:pt x="0" y="567"/>
                    <a:pt x="0" y="1301"/>
                  </a:cubicBezTo>
                  <a:cubicBezTo>
                    <a:pt x="0" y="2035"/>
                    <a:pt x="601" y="2602"/>
                    <a:pt x="1335" y="2602"/>
                  </a:cubicBezTo>
                  <a:cubicBezTo>
                    <a:pt x="2035" y="2602"/>
                    <a:pt x="2636" y="2035"/>
                    <a:pt x="2636" y="1301"/>
                  </a:cubicBezTo>
                  <a:cubicBezTo>
                    <a:pt x="2636" y="567"/>
                    <a:pt x="2035" y="0"/>
                    <a:pt x="1335" y="0"/>
                  </a:cubicBezTo>
                  <a:close/>
                  <a:moveTo>
                    <a:pt x="4470" y="0"/>
                  </a:moveTo>
                  <a:cubicBezTo>
                    <a:pt x="3736" y="0"/>
                    <a:pt x="3169" y="567"/>
                    <a:pt x="3169" y="1301"/>
                  </a:cubicBezTo>
                  <a:cubicBezTo>
                    <a:pt x="3169" y="2035"/>
                    <a:pt x="3736" y="2602"/>
                    <a:pt x="4470" y="2602"/>
                  </a:cubicBezTo>
                  <a:cubicBezTo>
                    <a:pt x="5171" y="2602"/>
                    <a:pt x="5771" y="2035"/>
                    <a:pt x="5771" y="1301"/>
                  </a:cubicBezTo>
                  <a:cubicBezTo>
                    <a:pt x="5771" y="567"/>
                    <a:pt x="5204" y="0"/>
                    <a:pt x="4470" y="0"/>
                  </a:cubicBezTo>
                  <a:close/>
                  <a:moveTo>
                    <a:pt x="5237" y="3669"/>
                  </a:moveTo>
                  <a:lnTo>
                    <a:pt x="5237" y="5237"/>
                  </a:lnTo>
                  <a:lnTo>
                    <a:pt x="1068" y="5237"/>
                  </a:lnTo>
                  <a:lnTo>
                    <a:pt x="1068" y="3669"/>
                  </a:lnTo>
                  <a:close/>
                  <a:moveTo>
                    <a:pt x="534" y="2602"/>
                  </a:moveTo>
                  <a:cubicBezTo>
                    <a:pt x="234" y="2602"/>
                    <a:pt x="0" y="2835"/>
                    <a:pt x="0" y="3136"/>
                  </a:cubicBezTo>
                  <a:lnTo>
                    <a:pt x="0" y="5737"/>
                  </a:lnTo>
                  <a:cubicBezTo>
                    <a:pt x="0" y="6038"/>
                    <a:pt x="234" y="6271"/>
                    <a:pt x="534" y="6271"/>
                  </a:cubicBezTo>
                  <a:lnTo>
                    <a:pt x="5771" y="6271"/>
                  </a:lnTo>
                  <a:cubicBezTo>
                    <a:pt x="6071" y="6271"/>
                    <a:pt x="6305" y="6038"/>
                    <a:pt x="6305" y="5737"/>
                  </a:cubicBezTo>
                  <a:lnTo>
                    <a:pt x="6305" y="4970"/>
                  </a:lnTo>
                  <a:lnTo>
                    <a:pt x="8373" y="6271"/>
                  </a:lnTo>
                  <a:lnTo>
                    <a:pt x="8373" y="2602"/>
                  </a:lnTo>
                  <a:lnTo>
                    <a:pt x="6305" y="3936"/>
                  </a:lnTo>
                  <a:lnTo>
                    <a:pt x="6305" y="3136"/>
                  </a:lnTo>
                  <a:cubicBezTo>
                    <a:pt x="6305" y="2835"/>
                    <a:pt x="6071" y="2602"/>
                    <a:pt x="5771" y="2602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5932900" y="5168975"/>
              <a:ext cx="222675" cy="222700"/>
            </a:xfrm>
            <a:custGeom>
              <a:rect b="b" l="l" r="r" t="t"/>
              <a:pathLst>
                <a:path extrusionOk="0" h="8908" w="8907">
                  <a:moveTo>
                    <a:pt x="6290" y="2721"/>
                  </a:moveTo>
                  <a:cubicBezTo>
                    <a:pt x="6799" y="2721"/>
                    <a:pt x="7211" y="3065"/>
                    <a:pt x="7072" y="3837"/>
                  </a:cubicBezTo>
                  <a:cubicBezTo>
                    <a:pt x="6772" y="5472"/>
                    <a:pt x="5137" y="6906"/>
                    <a:pt x="4637" y="7206"/>
                  </a:cubicBezTo>
                  <a:cubicBezTo>
                    <a:pt x="4511" y="7290"/>
                    <a:pt x="4389" y="7325"/>
                    <a:pt x="4275" y="7325"/>
                  </a:cubicBezTo>
                  <a:cubicBezTo>
                    <a:pt x="3935" y="7325"/>
                    <a:pt x="3661" y="7014"/>
                    <a:pt x="3536" y="6739"/>
                  </a:cubicBezTo>
                  <a:cubicBezTo>
                    <a:pt x="3336" y="6372"/>
                    <a:pt x="2769" y="4237"/>
                    <a:pt x="2636" y="4071"/>
                  </a:cubicBezTo>
                  <a:cubicBezTo>
                    <a:pt x="2602" y="4037"/>
                    <a:pt x="2558" y="4024"/>
                    <a:pt x="2509" y="4024"/>
                  </a:cubicBezTo>
                  <a:cubicBezTo>
                    <a:pt x="2313" y="4024"/>
                    <a:pt x="2035" y="4237"/>
                    <a:pt x="2035" y="4237"/>
                  </a:cubicBezTo>
                  <a:lnTo>
                    <a:pt x="1802" y="3970"/>
                  </a:lnTo>
                  <a:cubicBezTo>
                    <a:pt x="1802" y="3970"/>
                    <a:pt x="2702" y="2903"/>
                    <a:pt x="3403" y="2770"/>
                  </a:cubicBezTo>
                  <a:cubicBezTo>
                    <a:pt x="3447" y="2759"/>
                    <a:pt x="3489" y="2755"/>
                    <a:pt x="3529" y="2755"/>
                  </a:cubicBezTo>
                  <a:cubicBezTo>
                    <a:pt x="4137" y="2755"/>
                    <a:pt x="4147" y="3913"/>
                    <a:pt x="4303" y="4571"/>
                  </a:cubicBezTo>
                  <a:cubicBezTo>
                    <a:pt x="4470" y="5238"/>
                    <a:pt x="4570" y="5638"/>
                    <a:pt x="4737" y="5638"/>
                  </a:cubicBezTo>
                  <a:cubicBezTo>
                    <a:pt x="4870" y="5638"/>
                    <a:pt x="5171" y="5271"/>
                    <a:pt x="5471" y="4671"/>
                  </a:cubicBezTo>
                  <a:cubicBezTo>
                    <a:pt x="5700" y="4239"/>
                    <a:pt x="5580" y="3845"/>
                    <a:pt x="5229" y="3845"/>
                  </a:cubicBezTo>
                  <a:cubicBezTo>
                    <a:pt x="5119" y="3845"/>
                    <a:pt x="4988" y="3883"/>
                    <a:pt x="4837" y="3970"/>
                  </a:cubicBezTo>
                  <a:cubicBezTo>
                    <a:pt x="4980" y="3182"/>
                    <a:pt x="5701" y="2721"/>
                    <a:pt x="6290" y="2721"/>
                  </a:cubicBezTo>
                  <a:close/>
                  <a:moveTo>
                    <a:pt x="4470" y="1"/>
                  </a:moveTo>
                  <a:cubicBezTo>
                    <a:pt x="2002" y="1"/>
                    <a:pt x="0" y="2002"/>
                    <a:pt x="0" y="4471"/>
                  </a:cubicBezTo>
                  <a:cubicBezTo>
                    <a:pt x="0" y="6939"/>
                    <a:pt x="2002" y="8907"/>
                    <a:pt x="4470" y="8907"/>
                  </a:cubicBezTo>
                  <a:cubicBezTo>
                    <a:pt x="6939" y="8907"/>
                    <a:pt x="8907" y="6939"/>
                    <a:pt x="8907" y="4471"/>
                  </a:cubicBezTo>
                  <a:cubicBezTo>
                    <a:pt x="8907" y="2002"/>
                    <a:pt x="6939" y="1"/>
                    <a:pt x="4470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5863675" y="4972650"/>
              <a:ext cx="216850" cy="178425"/>
            </a:xfrm>
            <a:custGeom>
              <a:rect b="b" l="l" r="r" t="t"/>
              <a:pathLst>
                <a:path extrusionOk="0" h="7137" w="8674">
                  <a:moveTo>
                    <a:pt x="4370" y="1750"/>
                  </a:moveTo>
                  <a:cubicBezTo>
                    <a:pt x="4270" y="1750"/>
                    <a:pt x="4170" y="1783"/>
                    <a:pt x="4104" y="1850"/>
                  </a:cubicBezTo>
                  <a:cubicBezTo>
                    <a:pt x="3937" y="2016"/>
                    <a:pt x="3937" y="2250"/>
                    <a:pt x="4104" y="2417"/>
                  </a:cubicBezTo>
                  <a:cubicBezTo>
                    <a:pt x="4737" y="3050"/>
                    <a:pt x="4737" y="4085"/>
                    <a:pt x="4104" y="4752"/>
                  </a:cubicBezTo>
                  <a:cubicBezTo>
                    <a:pt x="3937" y="4885"/>
                    <a:pt x="3937" y="5152"/>
                    <a:pt x="4104" y="5285"/>
                  </a:cubicBezTo>
                  <a:cubicBezTo>
                    <a:pt x="4170" y="5352"/>
                    <a:pt x="4270" y="5386"/>
                    <a:pt x="4370" y="5386"/>
                  </a:cubicBezTo>
                  <a:cubicBezTo>
                    <a:pt x="4471" y="5386"/>
                    <a:pt x="4571" y="5352"/>
                    <a:pt x="4637" y="5285"/>
                  </a:cubicBezTo>
                  <a:cubicBezTo>
                    <a:pt x="5571" y="4351"/>
                    <a:pt x="5571" y="2817"/>
                    <a:pt x="4637" y="1850"/>
                  </a:cubicBezTo>
                  <a:cubicBezTo>
                    <a:pt x="4571" y="1783"/>
                    <a:pt x="4471" y="1750"/>
                    <a:pt x="4370" y="1750"/>
                  </a:cubicBezTo>
                  <a:close/>
                  <a:moveTo>
                    <a:pt x="5721" y="1024"/>
                  </a:moveTo>
                  <a:cubicBezTo>
                    <a:pt x="5621" y="1024"/>
                    <a:pt x="5521" y="1066"/>
                    <a:pt x="5438" y="1149"/>
                  </a:cubicBezTo>
                  <a:cubicBezTo>
                    <a:pt x="5304" y="1283"/>
                    <a:pt x="5304" y="1516"/>
                    <a:pt x="5438" y="1683"/>
                  </a:cubicBezTo>
                  <a:cubicBezTo>
                    <a:pt x="6505" y="2717"/>
                    <a:pt x="6505" y="4418"/>
                    <a:pt x="5438" y="5452"/>
                  </a:cubicBezTo>
                  <a:cubicBezTo>
                    <a:pt x="5304" y="5619"/>
                    <a:pt x="5304" y="5853"/>
                    <a:pt x="5438" y="6019"/>
                  </a:cubicBezTo>
                  <a:cubicBezTo>
                    <a:pt x="5538" y="6086"/>
                    <a:pt x="5638" y="6119"/>
                    <a:pt x="5738" y="6119"/>
                  </a:cubicBezTo>
                  <a:cubicBezTo>
                    <a:pt x="5838" y="6119"/>
                    <a:pt x="5905" y="6086"/>
                    <a:pt x="6005" y="5986"/>
                  </a:cubicBezTo>
                  <a:cubicBezTo>
                    <a:pt x="6639" y="5352"/>
                    <a:pt x="7006" y="4485"/>
                    <a:pt x="7006" y="3551"/>
                  </a:cubicBezTo>
                  <a:cubicBezTo>
                    <a:pt x="7006" y="2650"/>
                    <a:pt x="6639" y="1783"/>
                    <a:pt x="6005" y="1149"/>
                  </a:cubicBezTo>
                  <a:cubicBezTo>
                    <a:pt x="5922" y="1066"/>
                    <a:pt x="5822" y="1024"/>
                    <a:pt x="5721" y="1024"/>
                  </a:cubicBezTo>
                  <a:close/>
                  <a:moveTo>
                    <a:pt x="7085" y="315"/>
                  </a:moveTo>
                  <a:cubicBezTo>
                    <a:pt x="6989" y="315"/>
                    <a:pt x="6889" y="349"/>
                    <a:pt x="6806" y="415"/>
                  </a:cubicBezTo>
                  <a:cubicBezTo>
                    <a:pt x="6672" y="582"/>
                    <a:pt x="6672" y="816"/>
                    <a:pt x="6806" y="949"/>
                  </a:cubicBezTo>
                  <a:cubicBezTo>
                    <a:pt x="7506" y="1649"/>
                    <a:pt x="7906" y="2583"/>
                    <a:pt x="7906" y="3584"/>
                  </a:cubicBezTo>
                  <a:cubicBezTo>
                    <a:pt x="7906" y="4552"/>
                    <a:pt x="7506" y="5486"/>
                    <a:pt x="6806" y="6186"/>
                  </a:cubicBezTo>
                  <a:cubicBezTo>
                    <a:pt x="6672" y="6320"/>
                    <a:pt x="6672" y="6586"/>
                    <a:pt x="6806" y="6720"/>
                  </a:cubicBezTo>
                  <a:cubicBezTo>
                    <a:pt x="6872" y="6787"/>
                    <a:pt x="6972" y="6853"/>
                    <a:pt x="7072" y="6853"/>
                  </a:cubicBezTo>
                  <a:cubicBezTo>
                    <a:pt x="7172" y="6853"/>
                    <a:pt x="7273" y="6787"/>
                    <a:pt x="7339" y="6720"/>
                  </a:cubicBezTo>
                  <a:cubicBezTo>
                    <a:pt x="8207" y="5886"/>
                    <a:pt x="8674" y="4752"/>
                    <a:pt x="8674" y="3584"/>
                  </a:cubicBezTo>
                  <a:cubicBezTo>
                    <a:pt x="8674" y="2383"/>
                    <a:pt x="8207" y="1249"/>
                    <a:pt x="7339" y="415"/>
                  </a:cubicBezTo>
                  <a:cubicBezTo>
                    <a:pt x="7273" y="349"/>
                    <a:pt x="7181" y="315"/>
                    <a:pt x="7085" y="315"/>
                  </a:cubicBezTo>
                  <a:close/>
                  <a:moveTo>
                    <a:pt x="3411" y="1"/>
                  </a:moveTo>
                  <a:cubicBezTo>
                    <a:pt x="3352" y="1"/>
                    <a:pt x="3280" y="38"/>
                    <a:pt x="3203" y="115"/>
                  </a:cubicBezTo>
                  <a:lnTo>
                    <a:pt x="1268" y="2050"/>
                  </a:lnTo>
                  <a:lnTo>
                    <a:pt x="1" y="2050"/>
                  </a:lnTo>
                  <a:lnTo>
                    <a:pt x="1" y="5119"/>
                  </a:lnTo>
                  <a:lnTo>
                    <a:pt x="1268" y="5119"/>
                  </a:lnTo>
                  <a:lnTo>
                    <a:pt x="3203" y="7020"/>
                  </a:lnTo>
                  <a:cubicBezTo>
                    <a:pt x="3282" y="7099"/>
                    <a:pt x="3356" y="7136"/>
                    <a:pt x="3416" y="7136"/>
                  </a:cubicBezTo>
                  <a:cubicBezTo>
                    <a:pt x="3509" y="7136"/>
                    <a:pt x="3570" y="7048"/>
                    <a:pt x="3570" y="6887"/>
                  </a:cubicBezTo>
                  <a:lnTo>
                    <a:pt x="3570" y="282"/>
                  </a:lnTo>
                  <a:cubicBezTo>
                    <a:pt x="3570" y="97"/>
                    <a:pt x="3507" y="1"/>
                    <a:pt x="341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5676875" y="4734500"/>
              <a:ext cx="246875" cy="216850"/>
            </a:xfrm>
            <a:custGeom>
              <a:rect b="b" l="l" r="r" t="t"/>
              <a:pathLst>
                <a:path extrusionOk="0" h="8674" w="9875">
                  <a:moveTo>
                    <a:pt x="3070" y="801"/>
                  </a:moveTo>
                  <a:lnTo>
                    <a:pt x="3070" y="6872"/>
                  </a:lnTo>
                  <a:lnTo>
                    <a:pt x="601" y="7773"/>
                  </a:lnTo>
                  <a:lnTo>
                    <a:pt x="601" y="1669"/>
                  </a:lnTo>
                  <a:lnTo>
                    <a:pt x="3070" y="801"/>
                  </a:lnTo>
                  <a:close/>
                  <a:moveTo>
                    <a:pt x="3703" y="801"/>
                  </a:moveTo>
                  <a:lnTo>
                    <a:pt x="6172" y="1802"/>
                  </a:lnTo>
                  <a:lnTo>
                    <a:pt x="6172" y="7873"/>
                  </a:lnTo>
                  <a:lnTo>
                    <a:pt x="3703" y="6872"/>
                  </a:lnTo>
                  <a:lnTo>
                    <a:pt x="3703" y="801"/>
                  </a:lnTo>
                  <a:close/>
                  <a:moveTo>
                    <a:pt x="9241" y="901"/>
                  </a:moveTo>
                  <a:lnTo>
                    <a:pt x="9241" y="7006"/>
                  </a:lnTo>
                  <a:lnTo>
                    <a:pt x="6772" y="7873"/>
                  </a:lnTo>
                  <a:lnTo>
                    <a:pt x="6772" y="1802"/>
                  </a:lnTo>
                  <a:lnTo>
                    <a:pt x="9241" y="901"/>
                  </a:lnTo>
                  <a:close/>
                  <a:moveTo>
                    <a:pt x="3403" y="1"/>
                  </a:moveTo>
                  <a:lnTo>
                    <a:pt x="1" y="1235"/>
                  </a:lnTo>
                  <a:lnTo>
                    <a:pt x="1" y="8674"/>
                  </a:lnTo>
                  <a:lnTo>
                    <a:pt x="3403" y="7439"/>
                  </a:lnTo>
                  <a:lnTo>
                    <a:pt x="6472" y="8674"/>
                  </a:lnTo>
                  <a:lnTo>
                    <a:pt x="9874" y="7439"/>
                  </a:lnTo>
                  <a:lnTo>
                    <a:pt x="9874" y="1"/>
                  </a:lnTo>
                  <a:lnTo>
                    <a:pt x="6472" y="1235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5737750" y="3928100"/>
              <a:ext cx="270225" cy="269375"/>
            </a:xfrm>
            <a:custGeom>
              <a:rect b="b" l="l" r="r" t="t"/>
              <a:pathLst>
                <a:path extrusionOk="0" h="10775" w="10809">
                  <a:moveTo>
                    <a:pt x="8307" y="3203"/>
                  </a:moveTo>
                  <a:lnTo>
                    <a:pt x="8774" y="3703"/>
                  </a:lnTo>
                  <a:lnTo>
                    <a:pt x="4404" y="8773"/>
                  </a:lnTo>
                  <a:lnTo>
                    <a:pt x="2169" y="5838"/>
                  </a:lnTo>
                  <a:lnTo>
                    <a:pt x="3170" y="4804"/>
                  </a:lnTo>
                  <a:lnTo>
                    <a:pt x="4404" y="6405"/>
                  </a:lnTo>
                  <a:lnTo>
                    <a:pt x="8307" y="3203"/>
                  </a:lnTo>
                  <a:close/>
                  <a:moveTo>
                    <a:pt x="5405" y="0"/>
                  </a:moveTo>
                  <a:cubicBezTo>
                    <a:pt x="2436" y="0"/>
                    <a:pt x="1" y="2402"/>
                    <a:pt x="1" y="5371"/>
                  </a:cubicBezTo>
                  <a:cubicBezTo>
                    <a:pt x="1" y="8373"/>
                    <a:pt x="2436" y="10775"/>
                    <a:pt x="5405" y="10775"/>
                  </a:cubicBezTo>
                  <a:cubicBezTo>
                    <a:pt x="8407" y="10775"/>
                    <a:pt x="10808" y="8373"/>
                    <a:pt x="10808" y="5371"/>
                  </a:cubicBezTo>
                  <a:cubicBezTo>
                    <a:pt x="10808" y="2402"/>
                    <a:pt x="8407" y="0"/>
                    <a:pt x="5405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6519150" y="5821950"/>
              <a:ext cx="203500" cy="203500"/>
            </a:xfrm>
            <a:custGeom>
              <a:rect b="b" l="l" r="r" t="t"/>
              <a:pathLst>
                <a:path extrusionOk="0" h="8140" w="8140">
                  <a:moveTo>
                    <a:pt x="3269" y="701"/>
                  </a:moveTo>
                  <a:lnTo>
                    <a:pt x="0" y="1168"/>
                  </a:lnTo>
                  <a:lnTo>
                    <a:pt x="0" y="3803"/>
                  </a:lnTo>
                  <a:lnTo>
                    <a:pt x="3269" y="3803"/>
                  </a:lnTo>
                  <a:lnTo>
                    <a:pt x="3269" y="701"/>
                  </a:lnTo>
                  <a:close/>
                  <a:moveTo>
                    <a:pt x="8140" y="1"/>
                  </a:moveTo>
                  <a:lnTo>
                    <a:pt x="3803" y="634"/>
                  </a:lnTo>
                  <a:lnTo>
                    <a:pt x="3803" y="3803"/>
                  </a:lnTo>
                  <a:lnTo>
                    <a:pt x="8140" y="3803"/>
                  </a:lnTo>
                  <a:lnTo>
                    <a:pt x="8140" y="1"/>
                  </a:lnTo>
                  <a:close/>
                  <a:moveTo>
                    <a:pt x="0" y="4337"/>
                  </a:moveTo>
                  <a:lnTo>
                    <a:pt x="0" y="7006"/>
                  </a:lnTo>
                  <a:lnTo>
                    <a:pt x="3269" y="7473"/>
                  </a:lnTo>
                  <a:lnTo>
                    <a:pt x="3269" y="4337"/>
                  </a:lnTo>
                  <a:close/>
                  <a:moveTo>
                    <a:pt x="3803" y="4337"/>
                  </a:moveTo>
                  <a:lnTo>
                    <a:pt x="3803" y="7539"/>
                  </a:lnTo>
                  <a:lnTo>
                    <a:pt x="8140" y="8140"/>
                  </a:lnTo>
                  <a:lnTo>
                    <a:pt x="8140" y="4337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6298150" y="5777750"/>
              <a:ext cx="179325" cy="179325"/>
            </a:xfrm>
            <a:custGeom>
              <a:rect b="b" l="l" r="r" t="t"/>
              <a:pathLst>
                <a:path extrusionOk="0" h="7173" w="7173">
                  <a:moveTo>
                    <a:pt x="5371" y="1635"/>
                  </a:moveTo>
                  <a:cubicBezTo>
                    <a:pt x="5369" y="1635"/>
                    <a:pt x="5367" y="1635"/>
                    <a:pt x="5366" y="1635"/>
                  </a:cubicBezTo>
                  <a:lnTo>
                    <a:pt x="5366" y="1635"/>
                  </a:lnTo>
                  <a:cubicBezTo>
                    <a:pt x="5379" y="1646"/>
                    <a:pt x="5392" y="1657"/>
                    <a:pt x="5405" y="1669"/>
                  </a:cubicBezTo>
                  <a:cubicBezTo>
                    <a:pt x="5371" y="1635"/>
                    <a:pt x="5371" y="1635"/>
                    <a:pt x="5371" y="1635"/>
                  </a:cubicBezTo>
                  <a:close/>
                  <a:moveTo>
                    <a:pt x="3570" y="968"/>
                  </a:moveTo>
                  <a:cubicBezTo>
                    <a:pt x="2636" y="968"/>
                    <a:pt x="1802" y="1435"/>
                    <a:pt x="1335" y="2136"/>
                  </a:cubicBezTo>
                  <a:lnTo>
                    <a:pt x="1502" y="2136"/>
                  </a:lnTo>
                  <a:cubicBezTo>
                    <a:pt x="1769" y="2136"/>
                    <a:pt x="2236" y="2102"/>
                    <a:pt x="2236" y="2102"/>
                  </a:cubicBezTo>
                  <a:cubicBezTo>
                    <a:pt x="2369" y="2102"/>
                    <a:pt x="2369" y="2302"/>
                    <a:pt x="2236" y="2336"/>
                  </a:cubicBezTo>
                  <a:cubicBezTo>
                    <a:pt x="2236" y="2336"/>
                    <a:pt x="2102" y="2336"/>
                    <a:pt x="1935" y="2369"/>
                  </a:cubicBezTo>
                  <a:lnTo>
                    <a:pt x="2903" y="5204"/>
                  </a:lnTo>
                  <a:lnTo>
                    <a:pt x="3503" y="3470"/>
                  </a:lnTo>
                  <a:lnTo>
                    <a:pt x="3070" y="2369"/>
                  </a:lnTo>
                  <a:cubicBezTo>
                    <a:pt x="2936" y="2336"/>
                    <a:pt x="2803" y="2336"/>
                    <a:pt x="2803" y="2336"/>
                  </a:cubicBezTo>
                  <a:cubicBezTo>
                    <a:pt x="2636" y="2336"/>
                    <a:pt x="2669" y="2102"/>
                    <a:pt x="2803" y="2102"/>
                  </a:cubicBezTo>
                  <a:cubicBezTo>
                    <a:pt x="2803" y="2102"/>
                    <a:pt x="3270" y="2136"/>
                    <a:pt x="3537" y="2136"/>
                  </a:cubicBezTo>
                  <a:cubicBezTo>
                    <a:pt x="3803" y="2136"/>
                    <a:pt x="4237" y="2102"/>
                    <a:pt x="4237" y="2102"/>
                  </a:cubicBezTo>
                  <a:cubicBezTo>
                    <a:pt x="4371" y="2102"/>
                    <a:pt x="4404" y="2302"/>
                    <a:pt x="4270" y="2336"/>
                  </a:cubicBezTo>
                  <a:cubicBezTo>
                    <a:pt x="4270" y="2336"/>
                    <a:pt x="4104" y="2336"/>
                    <a:pt x="3937" y="2369"/>
                  </a:cubicBezTo>
                  <a:lnTo>
                    <a:pt x="4904" y="5171"/>
                  </a:lnTo>
                  <a:lnTo>
                    <a:pt x="5171" y="4304"/>
                  </a:lnTo>
                  <a:cubicBezTo>
                    <a:pt x="5305" y="3937"/>
                    <a:pt x="5405" y="3670"/>
                    <a:pt x="5405" y="3436"/>
                  </a:cubicBezTo>
                  <a:cubicBezTo>
                    <a:pt x="5405" y="3136"/>
                    <a:pt x="5271" y="2903"/>
                    <a:pt x="5171" y="2736"/>
                  </a:cubicBezTo>
                  <a:cubicBezTo>
                    <a:pt x="5038" y="2502"/>
                    <a:pt x="4904" y="2336"/>
                    <a:pt x="4904" y="2102"/>
                  </a:cubicBezTo>
                  <a:cubicBezTo>
                    <a:pt x="4904" y="1870"/>
                    <a:pt x="5102" y="1639"/>
                    <a:pt x="5366" y="1635"/>
                  </a:cubicBezTo>
                  <a:lnTo>
                    <a:pt x="5366" y="1635"/>
                  </a:lnTo>
                  <a:cubicBezTo>
                    <a:pt x="4871" y="1221"/>
                    <a:pt x="4252" y="968"/>
                    <a:pt x="3570" y="968"/>
                  </a:cubicBezTo>
                  <a:close/>
                  <a:moveTo>
                    <a:pt x="5938" y="2336"/>
                  </a:moveTo>
                  <a:cubicBezTo>
                    <a:pt x="5938" y="2402"/>
                    <a:pt x="5938" y="2502"/>
                    <a:pt x="5938" y="2603"/>
                  </a:cubicBezTo>
                  <a:cubicBezTo>
                    <a:pt x="5938" y="2869"/>
                    <a:pt x="5905" y="3170"/>
                    <a:pt x="5738" y="3537"/>
                  </a:cubicBezTo>
                  <a:lnTo>
                    <a:pt x="4938" y="5838"/>
                  </a:lnTo>
                  <a:cubicBezTo>
                    <a:pt x="5738" y="5371"/>
                    <a:pt x="6272" y="4537"/>
                    <a:pt x="6272" y="3570"/>
                  </a:cubicBezTo>
                  <a:cubicBezTo>
                    <a:pt x="6272" y="3136"/>
                    <a:pt x="6138" y="2703"/>
                    <a:pt x="5938" y="2336"/>
                  </a:cubicBezTo>
                  <a:close/>
                  <a:moveTo>
                    <a:pt x="1135" y="2502"/>
                  </a:moveTo>
                  <a:cubicBezTo>
                    <a:pt x="968" y="2836"/>
                    <a:pt x="901" y="3203"/>
                    <a:pt x="901" y="3570"/>
                  </a:cubicBezTo>
                  <a:cubicBezTo>
                    <a:pt x="901" y="4604"/>
                    <a:pt x="1502" y="5505"/>
                    <a:pt x="2402" y="5938"/>
                  </a:cubicBezTo>
                  <a:lnTo>
                    <a:pt x="1135" y="2502"/>
                  </a:lnTo>
                  <a:close/>
                  <a:moveTo>
                    <a:pt x="3637" y="3803"/>
                  </a:moveTo>
                  <a:lnTo>
                    <a:pt x="2803" y="6072"/>
                  </a:lnTo>
                  <a:cubicBezTo>
                    <a:pt x="3070" y="6172"/>
                    <a:pt x="3303" y="6205"/>
                    <a:pt x="3570" y="6205"/>
                  </a:cubicBezTo>
                  <a:cubicBezTo>
                    <a:pt x="3904" y="6205"/>
                    <a:pt x="4204" y="6138"/>
                    <a:pt x="4471" y="6038"/>
                  </a:cubicBezTo>
                  <a:cubicBezTo>
                    <a:pt x="4471" y="6038"/>
                    <a:pt x="4471" y="6005"/>
                    <a:pt x="4437" y="6005"/>
                  </a:cubicBezTo>
                  <a:lnTo>
                    <a:pt x="3637" y="3803"/>
                  </a:lnTo>
                  <a:close/>
                  <a:moveTo>
                    <a:pt x="3570" y="434"/>
                  </a:moveTo>
                  <a:cubicBezTo>
                    <a:pt x="5305" y="434"/>
                    <a:pt x="6706" y="1835"/>
                    <a:pt x="6706" y="3570"/>
                  </a:cubicBezTo>
                  <a:cubicBezTo>
                    <a:pt x="6706" y="5304"/>
                    <a:pt x="5305" y="6705"/>
                    <a:pt x="3570" y="6705"/>
                  </a:cubicBezTo>
                  <a:cubicBezTo>
                    <a:pt x="1835" y="6705"/>
                    <a:pt x="434" y="5304"/>
                    <a:pt x="434" y="3570"/>
                  </a:cubicBezTo>
                  <a:cubicBezTo>
                    <a:pt x="434" y="1835"/>
                    <a:pt x="1835" y="434"/>
                    <a:pt x="3570" y="434"/>
                  </a:cubicBezTo>
                  <a:close/>
                  <a:moveTo>
                    <a:pt x="3570" y="1"/>
                  </a:moveTo>
                  <a:cubicBezTo>
                    <a:pt x="1602" y="1"/>
                    <a:pt x="1" y="1602"/>
                    <a:pt x="1" y="3570"/>
                  </a:cubicBezTo>
                  <a:cubicBezTo>
                    <a:pt x="1" y="5538"/>
                    <a:pt x="1602" y="7172"/>
                    <a:pt x="3570" y="7172"/>
                  </a:cubicBezTo>
                  <a:cubicBezTo>
                    <a:pt x="5538" y="7172"/>
                    <a:pt x="7173" y="5538"/>
                    <a:pt x="7173" y="3570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6519150" y="6107150"/>
              <a:ext cx="240200" cy="238650"/>
            </a:xfrm>
            <a:custGeom>
              <a:rect b="b" l="l" r="r" t="t"/>
              <a:pathLst>
                <a:path extrusionOk="0" h="9546" w="9608">
                  <a:moveTo>
                    <a:pt x="2669" y="1"/>
                  </a:moveTo>
                  <a:cubicBezTo>
                    <a:pt x="2402" y="1"/>
                    <a:pt x="2135" y="68"/>
                    <a:pt x="1902" y="134"/>
                  </a:cubicBezTo>
                  <a:lnTo>
                    <a:pt x="3436" y="1669"/>
                  </a:lnTo>
                  <a:cubicBezTo>
                    <a:pt x="3670" y="1902"/>
                    <a:pt x="3670" y="2269"/>
                    <a:pt x="3436" y="2503"/>
                  </a:cubicBezTo>
                  <a:lnTo>
                    <a:pt x="2502" y="3470"/>
                  </a:lnTo>
                  <a:cubicBezTo>
                    <a:pt x="2385" y="3587"/>
                    <a:pt x="2235" y="3645"/>
                    <a:pt x="2085" y="3645"/>
                  </a:cubicBezTo>
                  <a:cubicBezTo>
                    <a:pt x="1935" y="3645"/>
                    <a:pt x="1785" y="3587"/>
                    <a:pt x="1668" y="3470"/>
                  </a:cubicBezTo>
                  <a:lnTo>
                    <a:pt x="134" y="1902"/>
                  </a:lnTo>
                  <a:cubicBezTo>
                    <a:pt x="34" y="2169"/>
                    <a:pt x="0" y="2436"/>
                    <a:pt x="0" y="2703"/>
                  </a:cubicBezTo>
                  <a:cubicBezTo>
                    <a:pt x="0" y="4170"/>
                    <a:pt x="1201" y="5371"/>
                    <a:pt x="2669" y="5371"/>
                  </a:cubicBezTo>
                  <a:cubicBezTo>
                    <a:pt x="3136" y="5371"/>
                    <a:pt x="3570" y="5271"/>
                    <a:pt x="3937" y="5071"/>
                  </a:cubicBezTo>
                  <a:lnTo>
                    <a:pt x="7606" y="9341"/>
                  </a:lnTo>
                  <a:cubicBezTo>
                    <a:pt x="7726" y="9479"/>
                    <a:pt x="7874" y="9545"/>
                    <a:pt x="8020" y="9545"/>
                  </a:cubicBezTo>
                  <a:cubicBezTo>
                    <a:pt x="8157" y="9545"/>
                    <a:pt x="8294" y="9487"/>
                    <a:pt x="8406" y="9374"/>
                  </a:cubicBezTo>
                  <a:lnTo>
                    <a:pt x="9374" y="8440"/>
                  </a:lnTo>
                  <a:cubicBezTo>
                    <a:pt x="9607" y="8207"/>
                    <a:pt x="9574" y="7840"/>
                    <a:pt x="9340" y="7606"/>
                  </a:cubicBezTo>
                  <a:lnTo>
                    <a:pt x="5037" y="3937"/>
                  </a:lnTo>
                  <a:cubicBezTo>
                    <a:pt x="5237" y="3570"/>
                    <a:pt x="5371" y="3136"/>
                    <a:pt x="5371" y="2703"/>
                  </a:cubicBezTo>
                  <a:cubicBezTo>
                    <a:pt x="5371" y="1202"/>
                    <a:pt x="4170" y="1"/>
                    <a:pt x="2669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5792800" y="5882975"/>
              <a:ext cx="237700" cy="359300"/>
            </a:xfrm>
            <a:custGeom>
              <a:rect b="b" l="l" r="r" t="t"/>
              <a:pathLst>
                <a:path extrusionOk="0" h="14372" w="9508">
                  <a:moveTo>
                    <a:pt x="7584" y="0"/>
                  </a:moveTo>
                  <a:cubicBezTo>
                    <a:pt x="7427" y="0"/>
                    <a:pt x="7266" y="20"/>
                    <a:pt x="7105" y="61"/>
                  </a:cubicBezTo>
                  <a:cubicBezTo>
                    <a:pt x="6705" y="161"/>
                    <a:pt x="6338" y="395"/>
                    <a:pt x="6105" y="695"/>
                  </a:cubicBezTo>
                  <a:lnTo>
                    <a:pt x="5538" y="1629"/>
                  </a:lnTo>
                  <a:lnTo>
                    <a:pt x="8773" y="3564"/>
                  </a:lnTo>
                  <a:lnTo>
                    <a:pt x="9340" y="2630"/>
                  </a:lnTo>
                  <a:cubicBezTo>
                    <a:pt x="9474" y="2263"/>
                    <a:pt x="9507" y="1863"/>
                    <a:pt x="9407" y="1429"/>
                  </a:cubicBezTo>
                  <a:cubicBezTo>
                    <a:pt x="9210" y="584"/>
                    <a:pt x="8441" y="0"/>
                    <a:pt x="7584" y="0"/>
                  </a:cubicBezTo>
                  <a:close/>
                  <a:moveTo>
                    <a:pt x="5638" y="4198"/>
                  </a:moveTo>
                  <a:lnTo>
                    <a:pt x="6438" y="4698"/>
                  </a:lnTo>
                  <a:lnTo>
                    <a:pt x="2569" y="11136"/>
                  </a:lnTo>
                  <a:lnTo>
                    <a:pt x="1768" y="10669"/>
                  </a:lnTo>
                  <a:lnTo>
                    <a:pt x="5638" y="4198"/>
                  </a:lnTo>
                  <a:close/>
                  <a:moveTo>
                    <a:pt x="5137" y="2330"/>
                  </a:moveTo>
                  <a:lnTo>
                    <a:pt x="0" y="10869"/>
                  </a:lnTo>
                  <a:lnTo>
                    <a:pt x="100" y="14372"/>
                  </a:lnTo>
                  <a:lnTo>
                    <a:pt x="3236" y="12804"/>
                  </a:lnTo>
                  <a:lnTo>
                    <a:pt x="8373" y="4264"/>
                  </a:lnTo>
                  <a:lnTo>
                    <a:pt x="5137" y="233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6076325" y="589200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5738" y="801"/>
                  </a:moveTo>
                  <a:cubicBezTo>
                    <a:pt x="5772" y="835"/>
                    <a:pt x="5805" y="868"/>
                    <a:pt x="5838" y="901"/>
                  </a:cubicBezTo>
                  <a:lnTo>
                    <a:pt x="7139" y="2169"/>
                  </a:lnTo>
                  <a:cubicBezTo>
                    <a:pt x="7139" y="2202"/>
                    <a:pt x="7173" y="2236"/>
                    <a:pt x="7206" y="2269"/>
                  </a:cubicBezTo>
                  <a:lnTo>
                    <a:pt x="5738" y="2269"/>
                  </a:lnTo>
                  <a:lnTo>
                    <a:pt x="5738" y="801"/>
                  </a:lnTo>
                  <a:close/>
                  <a:moveTo>
                    <a:pt x="2869" y="4571"/>
                  </a:moveTo>
                  <a:lnTo>
                    <a:pt x="1135" y="6305"/>
                  </a:lnTo>
                  <a:lnTo>
                    <a:pt x="2869" y="8006"/>
                  </a:lnTo>
                  <a:lnTo>
                    <a:pt x="3437" y="7439"/>
                  </a:lnTo>
                  <a:lnTo>
                    <a:pt x="2302" y="6305"/>
                  </a:lnTo>
                  <a:lnTo>
                    <a:pt x="3437" y="5138"/>
                  </a:lnTo>
                  <a:lnTo>
                    <a:pt x="2869" y="4571"/>
                  </a:lnTo>
                  <a:close/>
                  <a:moveTo>
                    <a:pt x="5171" y="4571"/>
                  </a:moveTo>
                  <a:lnTo>
                    <a:pt x="4604" y="5171"/>
                  </a:lnTo>
                  <a:lnTo>
                    <a:pt x="5738" y="6305"/>
                  </a:lnTo>
                  <a:lnTo>
                    <a:pt x="4604" y="7439"/>
                  </a:lnTo>
                  <a:lnTo>
                    <a:pt x="5171" y="8040"/>
                  </a:lnTo>
                  <a:lnTo>
                    <a:pt x="6906" y="6305"/>
                  </a:lnTo>
                  <a:lnTo>
                    <a:pt x="5171" y="4571"/>
                  </a:lnTo>
                  <a:close/>
                  <a:moveTo>
                    <a:pt x="5171" y="568"/>
                  </a:moveTo>
                  <a:lnTo>
                    <a:pt x="5171" y="2869"/>
                  </a:lnTo>
                  <a:lnTo>
                    <a:pt x="7439" y="2869"/>
                  </a:lnTo>
                  <a:cubicBezTo>
                    <a:pt x="7439" y="2903"/>
                    <a:pt x="7473" y="2969"/>
                    <a:pt x="7473" y="3003"/>
                  </a:cubicBezTo>
                  <a:lnTo>
                    <a:pt x="7473" y="8440"/>
                  </a:lnTo>
                  <a:cubicBezTo>
                    <a:pt x="7473" y="8540"/>
                    <a:pt x="7406" y="8607"/>
                    <a:pt x="7306" y="8607"/>
                  </a:cubicBezTo>
                  <a:lnTo>
                    <a:pt x="735" y="8607"/>
                  </a:lnTo>
                  <a:cubicBezTo>
                    <a:pt x="635" y="8607"/>
                    <a:pt x="568" y="8540"/>
                    <a:pt x="568" y="8440"/>
                  </a:cubicBezTo>
                  <a:lnTo>
                    <a:pt x="568" y="701"/>
                  </a:lnTo>
                  <a:cubicBezTo>
                    <a:pt x="568" y="634"/>
                    <a:pt x="635" y="568"/>
                    <a:pt x="735" y="568"/>
                  </a:cubicBezTo>
                  <a:close/>
                  <a:moveTo>
                    <a:pt x="701" y="1"/>
                  </a:moveTo>
                  <a:cubicBezTo>
                    <a:pt x="334" y="1"/>
                    <a:pt x="1" y="301"/>
                    <a:pt x="1" y="701"/>
                  </a:cubicBezTo>
                  <a:lnTo>
                    <a:pt x="1" y="8440"/>
                  </a:lnTo>
                  <a:cubicBezTo>
                    <a:pt x="1" y="8840"/>
                    <a:pt x="334" y="9174"/>
                    <a:pt x="701" y="9174"/>
                  </a:cubicBezTo>
                  <a:lnTo>
                    <a:pt x="7306" y="9174"/>
                  </a:lnTo>
                  <a:cubicBezTo>
                    <a:pt x="7706" y="9174"/>
                    <a:pt x="8040" y="8840"/>
                    <a:pt x="8040" y="8440"/>
                  </a:cubicBezTo>
                  <a:lnTo>
                    <a:pt x="8040" y="3003"/>
                  </a:lnTo>
                  <a:cubicBezTo>
                    <a:pt x="8040" y="2602"/>
                    <a:pt x="7806" y="2069"/>
                    <a:pt x="7539" y="1769"/>
                  </a:cubicBezTo>
                  <a:lnTo>
                    <a:pt x="6239" y="501"/>
                  </a:lnTo>
                  <a:cubicBezTo>
                    <a:pt x="5972" y="201"/>
                    <a:pt x="5405" y="1"/>
                    <a:pt x="5038" y="1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5706900" y="3677925"/>
              <a:ext cx="263550" cy="197650"/>
            </a:xfrm>
            <a:custGeom>
              <a:rect b="b" l="l" r="r" t="t"/>
              <a:pathLst>
                <a:path extrusionOk="0" h="7906" w="10542">
                  <a:moveTo>
                    <a:pt x="3970" y="1301"/>
                  </a:moveTo>
                  <a:lnTo>
                    <a:pt x="7239" y="3936"/>
                  </a:lnTo>
                  <a:lnTo>
                    <a:pt x="3970" y="6572"/>
                  </a:lnTo>
                  <a:lnTo>
                    <a:pt x="3970" y="1301"/>
                  </a:lnTo>
                  <a:close/>
                  <a:moveTo>
                    <a:pt x="1969" y="0"/>
                  </a:moveTo>
                  <a:cubicBezTo>
                    <a:pt x="901" y="0"/>
                    <a:pt x="1" y="901"/>
                    <a:pt x="1" y="1968"/>
                  </a:cubicBezTo>
                  <a:lnTo>
                    <a:pt x="1" y="5938"/>
                  </a:lnTo>
                  <a:cubicBezTo>
                    <a:pt x="1" y="7005"/>
                    <a:pt x="901" y="7906"/>
                    <a:pt x="1969" y="7906"/>
                  </a:cubicBezTo>
                  <a:lnTo>
                    <a:pt x="8573" y="7906"/>
                  </a:lnTo>
                  <a:cubicBezTo>
                    <a:pt x="9641" y="7906"/>
                    <a:pt x="10541" y="7005"/>
                    <a:pt x="10541" y="5938"/>
                  </a:cubicBezTo>
                  <a:lnTo>
                    <a:pt x="10541" y="1968"/>
                  </a:lnTo>
                  <a:cubicBezTo>
                    <a:pt x="10541" y="901"/>
                    <a:pt x="9641" y="0"/>
                    <a:pt x="8573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5378325" y="5274900"/>
              <a:ext cx="139300" cy="139275"/>
            </a:xfrm>
            <a:custGeom>
              <a:rect b="b" l="l" r="r" t="t"/>
              <a:pathLst>
                <a:path extrusionOk="0" h="5571" w="5572">
                  <a:moveTo>
                    <a:pt x="4371" y="0"/>
                  </a:moveTo>
                  <a:lnTo>
                    <a:pt x="4004" y="334"/>
                  </a:lnTo>
                  <a:lnTo>
                    <a:pt x="5238" y="1568"/>
                  </a:lnTo>
                  <a:lnTo>
                    <a:pt x="5571" y="1201"/>
                  </a:lnTo>
                  <a:lnTo>
                    <a:pt x="4371" y="0"/>
                  </a:lnTo>
                  <a:close/>
                  <a:moveTo>
                    <a:pt x="3670" y="701"/>
                  </a:moveTo>
                  <a:lnTo>
                    <a:pt x="1735" y="868"/>
                  </a:lnTo>
                  <a:cubicBezTo>
                    <a:pt x="1735" y="2435"/>
                    <a:pt x="1" y="4704"/>
                    <a:pt x="1" y="4704"/>
                  </a:cubicBezTo>
                  <a:lnTo>
                    <a:pt x="301" y="5004"/>
                  </a:lnTo>
                  <a:lnTo>
                    <a:pt x="1769" y="3503"/>
                  </a:lnTo>
                  <a:cubicBezTo>
                    <a:pt x="1769" y="3436"/>
                    <a:pt x="1735" y="3369"/>
                    <a:pt x="1735" y="3303"/>
                  </a:cubicBezTo>
                  <a:cubicBezTo>
                    <a:pt x="1735" y="3036"/>
                    <a:pt x="1969" y="2802"/>
                    <a:pt x="2269" y="2802"/>
                  </a:cubicBezTo>
                  <a:cubicBezTo>
                    <a:pt x="2569" y="2802"/>
                    <a:pt x="2803" y="3036"/>
                    <a:pt x="2803" y="3303"/>
                  </a:cubicBezTo>
                  <a:cubicBezTo>
                    <a:pt x="2803" y="3603"/>
                    <a:pt x="2569" y="3836"/>
                    <a:pt x="2269" y="3836"/>
                  </a:cubicBezTo>
                  <a:cubicBezTo>
                    <a:pt x="2202" y="3836"/>
                    <a:pt x="2136" y="3836"/>
                    <a:pt x="2069" y="3803"/>
                  </a:cubicBezTo>
                  <a:lnTo>
                    <a:pt x="601" y="5271"/>
                  </a:lnTo>
                  <a:lnTo>
                    <a:pt x="868" y="5571"/>
                  </a:lnTo>
                  <a:cubicBezTo>
                    <a:pt x="868" y="5571"/>
                    <a:pt x="3136" y="3836"/>
                    <a:pt x="4704" y="3836"/>
                  </a:cubicBezTo>
                  <a:lnTo>
                    <a:pt x="4871" y="1902"/>
                  </a:lnTo>
                  <a:lnTo>
                    <a:pt x="3670" y="70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5614325" y="5110600"/>
              <a:ext cx="186000" cy="179325"/>
            </a:xfrm>
            <a:custGeom>
              <a:rect b="b" l="l" r="r" t="t"/>
              <a:pathLst>
                <a:path extrusionOk="0" h="7173" w="7440">
                  <a:moveTo>
                    <a:pt x="3737" y="1"/>
                  </a:moveTo>
                  <a:cubicBezTo>
                    <a:pt x="1735" y="1"/>
                    <a:pt x="2136" y="1936"/>
                    <a:pt x="2136" y="2236"/>
                  </a:cubicBezTo>
                  <a:cubicBezTo>
                    <a:pt x="1836" y="2503"/>
                    <a:pt x="2036" y="3270"/>
                    <a:pt x="2336" y="3270"/>
                  </a:cubicBezTo>
                  <a:cubicBezTo>
                    <a:pt x="2469" y="3970"/>
                    <a:pt x="3003" y="4504"/>
                    <a:pt x="3003" y="4504"/>
                  </a:cubicBezTo>
                  <a:cubicBezTo>
                    <a:pt x="3003" y="4504"/>
                    <a:pt x="3003" y="5005"/>
                    <a:pt x="2803" y="5038"/>
                  </a:cubicBezTo>
                  <a:cubicBezTo>
                    <a:pt x="2236" y="5138"/>
                    <a:pt x="1" y="6105"/>
                    <a:pt x="1" y="7173"/>
                  </a:cubicBezTo>
                  <a:lnTo>
                    <a:pt x="7440" y="7173"/>
                  </a:lnTo>
                  <a:cubicBezTo>
                    <a:pt x="7440" y="6105"/>
                    <a:pt x="5238" y="5138"/>
                    <a:pt x="4638" y="5038"/>
                  </a:cubicBezTo>
                  <a:cubicBezTo>
                    <a:pt x="4471" y="5005"/>
                    <a:pt x="4471" y="4504"/>
                    <a:pt x="4471" y="4504"/>
                  </a:cubicBezTo>
                  <a:cubicBezTo>
                    <a:pt x="4471" y="4504"/>
                    <a:pt x="5004" y="3970"/>
                    <a:pt x="5105" y="3270"/>
                  </a:cubicBezTo>
                  <a:cubicBezTo>
                    <a:pt x="5438" y="3270"/>
                    <a:pt x="5638" y="2503"/>
                    <a:pt x="5305" y="2236"/>
                  </a:cubicBezTo>
                  <a:cubicBezTo>
                    <a:pt x="5338" y="1936"/>
                    <a:pt x="5705" y="1"/>
                    <a:pt x="3737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5051425" y="5419175"/>
              <a:ext cx="174325" cy="174300"/>
            </a:xfrm>
            <a:custGeom>
              <a:rect b="b" l="l" r="r" t="t"/>
              <a:pathLst>
                <a:path extrusionOk="0" h="6972" w="6973">
                  <a:moveTo>
                    <a:pt x="2202" y="767"/>
                  </a:moveTo>
                  <a:lnTo>
                    <a:pt x="2202" y="767"/>
                  </a:lnTo>
                  <a:cubicBezTo>
                    <a:pt x="1969" y="1068"/>
                    <a:pt x="1769" y="1434"/>
                    <a:pt x="1635" y="1868"/>
                  </a:cubicBezTo>
                  <a:lnTo>
                    <a:pt x="935" y="1868"/>
                  </a:lnTo>
                  <a:cubicBezTo>
                    <a:pt x="1068" y="1701"/>
                    <a:pt x="1202" y="1501"/>
                    <a:pt x="1368" y="1368"/>
                  </a:cubicBezTo>
                  <a:cubicBezTo>
                    <a:pt x="1602" y="1101"/>
                    <a:pt x="1869" y="934"/>
                    <a:pt x="2202" y="767"/>
                  </a:cubicBezTo>
                  <a:close/>
                  <a:moveTo>
                    <a:pt x="3270" y="500"/>
                  </a:moveTo>
                  <a:lnTo>
                    <a:pt x="3270" y="1868"/>
                  </a:lnTo>
                  <a:lnTo>
                    <a:pt x="2136" y="1868"/>
                  </a:lnTo>
                  <a:cubicBezTo>
                    <a:pt x="2202" y="1668"/>
                    <a:pt x="2302" y="1468"/>
                    <a:pt x="2403" y="1268"/>
                  </a:cubicBezTo>
                  <a:cubicBezTo>
                    <a:pt x="2569" y="1001"/>
                    <a:pt x="2769" y="801"/>
                    <a:pt x="2936" y="667"/>
                  </a:cubicBezTo>
                  <a:cubicBezTo>
                    <a:pt x="3070" y="601"/>
                    <a:pt x="3170" y="534"/>
                    <a:pt x="3270" y="500"/>
                  </a:cubicBezTo>
                  <a:close/>
                  <a:moveTo>
                    <a:pt x="3737" y="500"/>
                  </a:moveTo>
                  <a:cubicBezTo>
                    <a:pt x="3837" y="534"/>
                    <a:pt x="3937" y="601"/>
                    <a:pt x="4037" y="667"/>
                  </a:cubicBezTo>
                  <a:cubicBezTo>
                    <a:pt x="4237" y="801"/>
                    <a:pt x="4437" y="1001"/>
                    <a:pt x="4571" y="1268"/>
                  </a:cubicBezTo>
                  <a:cubicBezTo>
                    <a:pt x="4671" y="1434"/>
                    <a:pt x="4771" y="1635"/>
                    <a:pt x="4838" y="1868"/>
                  </a:cubicBezTo>
                  <a:lnTo>
                    <a:pt x="3737" y="1868"/>
                  </a:lnTo>
                  <a:lnTo>
                    <a:pt x="3737" y="500"/>
                  </a:lnTo>
                  <a:close/>
                  <a:moveTo>
                    <a:pt x="4804" y="767"/>
                  </a:moveTo>
                  <a:lnTo>
                    <a:pt x="4804" y="767"/>
                  </a:lnTo>
                  <a:cubicBezTo>
                    <a:pt x="5104" y="901"/>
                    <a:pt x="5371" y="1101"/>
                    <a:pt x="5638" y="1368"/>
                  </a:cubicBezTo>
                  <a:cubicBezTo>
                    <a:pt x="5772" y="1501"/>
                    <a:pt x="5938" y="1701"/>
                    <a:pt x="6038" y="1868"/>
                  </a:cubicBezTo>
                  <a:lnTo>
                    <a:pt x="5338" y="1868"/>
                  </a:lnTo>
                  <a:cubicBezTo>
                    <a:pt x="5205" y="1434"/>
                    <a:pt x="5038" y="1068"/>
                    <a:pt x="4804" y="767"/>
                  </a:cubicBezTo>
                  <a:close/>
                  <a:moveTo>
                    <a:pt x="1535" y="2335"/>
                  </a:moveTo>
                  <a:cubicBezTo>
                    <a:pt x="1469" y="2635"/>
                    <a:pt x="1435" y="2936"/>
                    <a:pt x="1402" y="3269"/>
                  </a:cubicBezTo>
                  <a:lnTo>
                    <a:pt x="501" y="3269"/>
                  </a:lnTo>
                  <a:cubicBezTo>
                    <a:pt x="501" y="2936"/>
                    <a:pt x="601" y="2635"/>
                    <a:pt x="701" y="2335"/>
                  </a:cubicBezTo>
                  <a:close/>
                  <a:moveTo>
                    <a:pt x="3270" y="2335"/>
                  </a:moveTo>
                  <a:lnTo>
                    <a:pt x="3270" y="3269"/>
                  </a:lnTo>
                  <a:lnTo>
                    <a:pt x="1869" y="3269"/>
                  </a:lnTo>
                  <a:cubicBezTo>
                    <a:pt x="1902" y="2936"/>
                    <a:pt x="1936" y="2635"/>
                    <a:pt x="2002" y="2335"/>
                  </a:cubicBezTo>
                  <a:close/>
                  <a:moveTo>
                    <a:pt x="5004" y="2335"/>
                  </a:moveTo>
                  <a:cubicBezTo>
                    <a:pt x="5071" y="2635"/>
                    <a:pt x="5104" y="2936"/>
                    <a:pt x="5104" y="3269"/>
                  </a:cubicBezTo>
                  <a:lnTo>
                    <a:pt x="3737" y="3269"/>
                  </a:lnTo>
                  <a:lnTo>
                    <a:pt x="3737" y="2335"/>
                  </a:lnTo>
                  <a:close/>
                  <a:moveTo>
                    <a:pt x="6272" y="2335"/>
                  </a:moveTo>
                  <a:cubicBezTo>
                    <a:pt x="6405" y="2635"/>
                    <a:pt x="6472" y="2936"/>
                    <a:pt x="6505" y="3269"/>
                  </a:cubicBezTo>
                  <a:lnTo>
                    <a:pt x="5571" y="3269"/>
                  </a:lnTo>
                  <a:cubicBezTo>
                    <a:pt x="5571" y="2936"/>
                    <a:pt x="5538" y="2635"/>
                    <a:pt x="5471" y="2335"/>
                  </a:cubicBezTo>
                  <a:close/>
                  <a:moveTo>
                    <a:pt x="1402" y="3736"/>
                  </a:moveTo>
                  <a:cubicBezTo>
                    <a:pt x="1435" y="4070"/>
                    <a:pt x="1469" y="4370"/>
                    <a:pt x="1535" y="4670"/>
                  </a:cubicBezTo>
                  <a:lnTo>
                    <a:pt x="701" y="4670"/>
                  </a:lnTo>
                  <a:cubicBezTo>
                    <a:pt x="568" y="4370"/>
                    <a:pt x="501" y="4036"/>
                    <a:pt x="501" y="3736"/>
                  </a:cubicBezTo>
                  <a:close/>
                  <a:moveTo>
                    <a:pt x="3270" y="3736"/>
                  </a:moveTo>
                  <a:lnTo>
                    <a:pt x="3270" y="4670"/>
                  </a:lnTo>
                  <a:lnTo>
                    <a:pt x="2002" y="4670"/>
                  </a:lnTo>
                  <a:cubicBezTo>
                    <a:pt x="1936" y="4370"/>
                    <a:pt x="1902" y="4036"/>
                    <a:pt x="1869" y="3736"/>
                  </a:cubicBezTo>
                  <a:close/>
                  <a:moveTo>
                    <a:pt x="5104" y="3736"/>
                  </a:moveTo>
                  <a:cubicBezTo>
                    <a:pt x="5104" y="4036"/>
                    <a:pt x="5071" y="4370"/>
                    <a:pt x="5004" y="4670"/>
                  </a:cubicBezTo>
                  <a:lnTo>
                    <a:pt x="3737" y="4670"/>
                  </a:lnTo>
                  <a:lnTo>
                    <a:pt x="3737" y="3736"/>
                  </a:lnTo>
                  <a:close/>
                  <a:moveTo>
                    <a:pt x="6505" y="3736"/>
                  </a:moveTo>
                  <a:cubicBezTo>
                    <a:pt x="6472" y="4036"/>
                    <a:pt x="6405" y="4370"/>
                    <a:pt x="6272" y="4670"/>
                  </a:cubicBezTo>
                  <a:lnTo>
                    <a:pt x="5471" y="4670"/>
                  </a:lnTo>
                  <a:cubicBezTo>
                    <a:pt x="5538" y="4370"/>
                    <a:pt x="5571" y="4070"/>
                    <a:pt x="5571" y="3736"/>
                  </a:cubicBezTo>
                  <a:close/>
                  <a:moveTo>
                    <a:pt x="6038" y="5104"/>
                  </a:moveTo>
                  <a:cubicBezTo>
                    <a:pt x="5938" y="5304"/>
                    <a:pt x="5772" y="5471"/>
                    <a:pt x="5638" y="5637"/>
                  </a:cubicBezTo>
                  <a:cubicBezTo>
                    <a:pt x="5371" y="5871"/>
                    <a:pt x="5104" y="6071"/>
                    <a:pt x="4804" y="6205"/>
                  </a:cubicBezTo>
                  <a:cubicBezTo>
                    <a:pt x="5038" y="5904"/>
                    <a:pt x="5205" y="5537"/>
                    <a:pt x="5338" y="5104"/>
                  </a:cubicBezTo>
                  <a:close/>
                  <a:moveTo>
                    <a:pt x="1635" y="5137"/>
                  </a:moveTo>
                  <a:cubicBezTo>
                    <a:pt x="1769" y="5537"/>
                    <a:pt x="1969" y="5938"/>
                    <a:pt x="2202" y="6238"/>
                  </a:cubicBezTo>
                  <a:cubicBezTo>
                    <a:pt x="1869" y="6071"/>
                    <a:pt x="1602" y="5871"/>
                    <a:pt x="1368" y="5637"/>
                  </a:cubicBezTo>
                  <a:cubicBezTo>
                    <a:pt x="1202" y="5471"/>
                    <a:pt x="1068" y="5304"/>
                    <a:pt x="935" y="5137"/>
                  </a:cubicBezTo>
                  <a:close/>
                  <a:moveTo>
                    <a:pt x="3270" y="5137"/>
                  </a:moveTo>
                  <a:lnTo>
                    <a:pt x="3270" y="6471"/>
                  </a:lnTo>
                  <a:cubicBezTo>
                    <a:pt x="3170" y="6438"/>
                    <a:pt x="3036" y="6405"/>
                    <a:pt x="2936" y="6338"/>
                  </a:cubicBezTo>
                  <a:cubicBezTo>
                    <a:pt x="2769" y="6205"/>
                    <a:pt x="2569" y="5971"/>
                    <a:pt x="2403" y="5738"/>
                  </a:cubicBezTo>
                  <a:cubicBezTo>
                    <a:pt x="2302" y="5537"/>
                    <a:pt x="2202" y="5337"/>
                    <a:pt x="2136" y="5137"/>
                  </a:cubicBezTo>
                  <a:close/>
                  <a:moveTo>
                    <a:pt x="4871" y="5104"/>
                  </a:moveTo>
                  <a:cubicBezTo>
                    <a:pt x="4771" y="5337"/>
                    <a:pt x="4671" y="5537"/>
                    <a:pt x="4571" y="5738"/>
                  </a:cubicBezTo>
                  <a:cubicBezTo>
                    <a:pt x="4437" y="5971"/>
                    <a:pt x="4237" y="6205"/>
                    <a:pt x="4037" y="6338"/>
                  </a:cubicBezTo>
                  <a:cubicBezTo>
                    <a:pt x="3937" y="6405"/>
                    <a:pt x="3837" y="6438"/>
                    <a:pt x="3737" y="6471"/>
                  </a:cubicBezTo>
                  <a:lnTo>
                    <a:pt x="3737" y="5104"/>
                  </a:lnTo>
                  <a:close/>
                  <a:moveTo>
                    <a:pt x="3503" y="0"/>
                  </a:moveTo>
                  <a:cubicBezTo>
                    <a:pt x="1569" y="0"/>
                    <a:pt x="1" y="1568"/>
                    <a:pt x="1" y="3503"/>
                  </a:cubicBezTo>
                  <a:cubicBezTo>
                    <a:pt x="1" y="5437"/>
                    <a:pt x="1569" y="6972"/>
                    <a:pt x="3503" y="6972"/>
                  </a:cubicBezTo>
                  <a:cubicBezTo>
                    <a:pt x="5438" y="6972"/>
                    <a:pt x="6972" y="5437"/>
                    <a:pt x="6972" y="3503"/>
                  </a:cubicBezTo>
                  <a:cubicBezTo>
                    <a:pt x="6972" y="1568"/>
                    <a:pt x="5405" y="0"/>
                    <a:pt x="3503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5568475" y="4329225"/>
              <a:ext cx="145125" cy="155125"/>
            </a:xfrm>
            <a:custGeom>
              <a:rect b="b" l="l" r="r" t="t"/>
              <a:pathLst>
                <a:path extrusionOk="0" h="6205" w="5805">
                  <a:moveTo>
                    <a:pt x="1568" y="1935"/>
                  </a:moveTo>
                  <a:lnTo>
                    <a:pt x="1568" y="2335"/>
                  </a:lnTo>
                  <a:lnTo>
                    <a:pt x="4270" y="2335"/>
                  </a:lnTo>
                  <a:lnTo>
                    <a:pt x="4270" y="1935"/>
                  </a:lnTo>
                  <a:close/>
                  <a:moveTo>
                    <a:pt x="1568" y="2736"/>
                  </a:moveTo>
                  <a:lnTo>
                    <a:pt x="1568" y="3102"/>
                  </a:lnTo>
                  <a:lnTo>
                    <a:pt x="4270" y="3102"/>
                  </a:lnTo>
                  <a:lnTo>
                    <a:pt x="4270" y="2736"/>
                  </a:lnTo>
                  <a:close/>
                  <a:moveTo>
                    <a:pt x="1568" y="3503"/>
                  </a:moveTo>
                  <a:lnTo>
                    <a:pt x="1568" y="3870"/>
                  </a:lnTo>
                  <a:lnTo>
                    <a:pt x="4270" y="3870"/>
                  </a:lnTo>
                  <a:lnTo>
                    <a:pt x="4270" y="3503"/>
                  </a:lnTo>
                  <a:close/>
                  <a:moveTo>
                    <a:pt x="1568" y="4270"/>
                  </a:moveTo>
                  <a:lnTo>
                    <a:pt x="1568" y="4670"/>
                  </a:lnTo>
                  <a:lnTo>
                    <a:pt x="4270" y="4670"/>
                  </a:lnTo>
                  <a:lnTo>
                    <a:pt x="4270" y="4270"/>
                  </a:lnTo>
                  <a:close/>
                  <a:moveTo>
                    <a:pt x="5037" y="801"/>
                  </a:moveTo>
                  <a:lnTo>
                    <a:pt x="5037" y="5437"/>
                  </a:lnTo>
                  <a:lnTo>
                    <a:pt x="767" y="5437"/>
                  </a:lnTo>
                  <a:lnTo>
                    <a:pt x="767" y="801"/>
                  </a:lnTo>
                  <a:close/>
                  <a:moveTo>
                    <a:pt x="601" y="0"/>
                  </a:moveTo>
                  <a:cubicBezTo>
                    <a:pt x="267" y="0"/>
                    <a:pt x="0" y="267"/>
                    <a:pt x="0" y="601"/>
                  </a:cubicBezTo>
                  <a:lnTo>
                    <a:pt x="0" y="5638"/>
                  </a:lnTo>
                  <a:cubicBezTo>
                    <a:pt x="0" y="5938"/>
                    <a:pt x="267" y="6205"/>
                    <a:pt x="601" y="6205"/>
                  </a:cubicBezTo>
                  <a:lnTo>
                    <a:pt x="5237" y="6205"/>
                  </a:lnTo>
                  <a:cubicBezTo>
                    <a:pt x="5538" y="6205"/>
                    <a:pt x="5804" y="5938"/>
                    <a:pt x="5804" y="5638"/>
                  </a:cubicBezTo>
                  <a:lnTo>
                    <a:pt x="5804" y="601"/>
                  </a:lnTo>
                  <a:cubicBezTo>
                    <a:pt x="5804" y="267"/>
                    <a:pt x="5538" y="0"/>
                    <a:pt x="5237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5686875" y="3407725"/>
              <a:ext cx="160150" cy="175150"/>
            </a:xfrm>
            <a:custGeom>
              <a:rect b="b" l="l" r="r" t="t"/>
              <a:pathLst>
                <a:path extrusionOk="0" h="7006" w="6406">
                  <a:moveTo>
                    <a:pt x="4571" y="1"/>
                  </a:moveTo>
                  <a:cubicBezTo>
                    <a:pt x="3403" y="1935"/>
                    <a:pt x="2503" y="968"/>
                    <a:pt x="1168" y="2369"/>
                  </a:cubicBezTo>
                  <a:cubicBezTo>
                    <a:pt x="1" y="3570"/>
                    <a:pt x="401" y="5037"/>
                    <a:pt x="1402" y="5538"/>
                  </a:cubicBezTo>
                  <a:cubicBezTo>
                    <a:pt x="2369" y="5037"/>
                    <a:pt x="3370" y="3903"/>
                    <a:pt x="4104" y="2302"/>
                  </a:cubicBezTo>
                  <a:lnTo>
                    <a:pt x="4104" y="2302"/>
                  </a:lnTo>
                  <a:cubicBezTo>
                    <a:pt x="4104" y="2303"/>
                    <a:pt x="4771" y="4337"/>
                    <a:pt x="2736" y="6305"/>
                  </a:cubicBezTo>
                  <a:cubicBezTo>
                    <a:pt x="3057" y="6679"/>
                    <a:pt x="3445" y="6851"/>
                    <a:pt x="3842" y="6851"/>
                  </a:cubicBezTo>
                  <a:cubicBezTo>
                    <a:pt x="4685" y="6851"/>
                    <a:pt x="5565" y="6074"/>
                    <a:pt x="5905" y="4804"/>
                  </a:cubicBezTo>
                  <a:cubicBezTo>
                    <a:pt x="6406" y="2803"/>
                    <a:pt x="5071" y="734"/>
                    <a:pt x="4571" y="1"/>
                  </a:cubicBezTo>
                  <a:close/>
                  <a:moveTo>
                    <a:pt x="3937" y="3470"/>
                  </a:moveTo>
                  <a:cubicBezTo>
                    <a:pt x="2536" y="5971"/>
                    <a:pt x="501" y="6572"/>
                    <a:pt x="335" y="6605"/>
                  </a:cubicBezTo>
                  <a:cubicBezTo>
                    <a:pt x="335" y="6639"/>
                    <a:pt x="368" y="7006"/>
                    <a:pt x="835" y="7006"/>
                  </a:cubicBezTo>
                  <a:cubicBezTo>
                    <a:pt x="1202" y="7006"/>
                    <a:pt x="3003" y="6038"/>
                    <a:pt x="3937" y="3470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5478400" y="4617750"/>
              <a:ext cx="162650" cy="162650"/>
            </a:xfrm>
            <a:custGeom>
              <a:rect b="b" l="l" r="r" t="t"/>
              <a:pathLst>
                <a:path extrusionOk="0" h="6506" w="6506">
                  <a:moveTo>
                    <a:pt x="3270" y="1"/>
                  </a:moveTo>
                  <a:cubicBezTo>
                    <a:pt x="2869" y="1"/>
                    <a:pt x="2502" y="68"/>
                    <a:pt x="2169" y="168"/>
                  </a:cubicBezTo>
                  <a:lnTo>
                    <a:pt x="4471" y="2503"/>
                  </a:lnTo>
                  <a:lnTo>
                    <a:pt x="4471" y="234"/>
                  </a:lnTo>
                  <a:cubicBezTo>
                    <a:pt x="4104" y="68"/>
                    <a:pt x="3703" y="1"/>
                    <a:pt x="3270" y="1"/>
                  </a:cubicBezTo>
                  <a:close/>
                  <a:moveTo>
                    <a:pt x="1702" y="401"/>
                  </a:moveTo>
                  <a:cubicBezTo>
                    <a:pt x="701" y="935"/>
                    <a:pt x="1" y="2002"/>
                    <a:pt x="1" y="3236"/>
                  </a:cubicBezTo>
                  <a:cubicBezTo>
                    <a:pt x="1" y="3503"/>
                    <a:pt x="34" y="3770"/>
                    <a:pt x="101" y="4037"/>
                  </a:cubicBezTo>
                  <a:lnTo>
                    <a:pt x="2736" y="1402"/>
                  </a:lnTo>
                  <a:lnTo>
                    <a:pt x="1702" y="401"/>
                  </a:lnTo>
                  <a:close/>
                  <a:moveTo>
                    <a:pt x="4904" y="434"/>
                  </a:moveTo>
                  <a:lnTo>
                    <a:pt x="4904" y="4471"/>
                  </a:lnTo>
                  <a:lnTo>
                    <a:pt x="6272" y="4471"/>
                  </a:lnTo>
                  <a:cubicBezTo>
                    <a:pt x="6439" y="4070"/>
                    <a:pt x="6505" y="3670"/>
                    <a:pt x="6505" y="3236"/>
                  </a:cubicBezTo>
                  <a:cubicBezTo>
                    <a:pt x="6505" y="2036"/>
                    <a:pt x="5872" y="1002"/>
                    <a:pt x="4904" y="434"/>
                  </a:cubicBezTo>
                  <a:close/>
                  <a:moveTo>
                    <a:pt x="1635" y="3170"/>
                  </a:moveTo>
                  <a:lnTo>
                    <a:pt x="301" y="4537"/>
                  </a:lnTo>
                  <a:cubicBezTo>
                    <a:pt x="568" y="5171"/>
                    <a:pt x="1035" y="5705"/>
                    <a:pt x="1635" y="6072"/>
                  </a:cubicBezTo>
                  <a:lnTo>
                    <a:pt x="1635" y="3170"/>
                  </a:lnTo>
                  <a:close/>
                  <a:moveTo>
                    <a:pt x="2035" y="4871"/>
                  </a:moveTo>
                  <a:lnTo>
                    <a:pt x="2035" y="6272"/>
                  </a:lnTo>
                  <a:cubicBezTo>
                    <a:pt x="2436" y="6405"/>
                    <a:pt x="2836" y="6505"/>
                    <a:pt x="3270" y="6505"/>
                  </a:cubicBezTo>
                  <a:cubicBezTo>
                    <a:pt x="4471" y="6505"/>
                    <a:pt x="5505" y="5838"/>
                    <a:pt x="6072" y="487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5197375" y="5055575"/>
              <a:ext cx="151800" cy="132625"/>
            </a:xfrm>
            <a:custGeom>
              <a:rect b="b" l="l" r="r" t="t"/>
              <a:pathLst>
                <a:path extrusionOk="0" h="5305" w="6072">
                  <a:moveTo>
                    <a:pt x="1535" y="0"/>
                  </a:moveTo>
                  <a:lnTo>
                    <a:pt x="1535" y="768"/>
                  </a:lnTo>
                  <a:lnTo>
                    <a:pt x="4537" y="768"/>
                  </a:lnTo>
                  <a:lnTo>
                    <a:pt x="4537" y="0"/>
                  </a:lnTo>
                  <a:close/>
                  <a:moveTo>
                    <a:pt x="5504" y="1435"/>
                  </a:moveTo>
                  <a:cubicBezTo>
                    <a:pt x="5638" y="1435"/>
                    <a:pt x="5771" y="1568"/>
                    <a:pt x="5771" y="1735"/>
                  </a:cubicBezTo>
                  <a:cubicBezTo>
                    <a:pt x="5771" y="1868"/>
                    <a:pt x="5671" y="2002"/>
                    <a:pt x="5504" y="2002"/>
                  </a:cubicBezTo>
                  <a:cubicBezTo>
                    <a:pt x="5337" y="2002"/>
                    <a:pt x="5237" y="1868"/>
                    <a:pt x="5237" y="1735"/>
                  </a:cubicBezTo>
                  <a:cubicBezTo>
                    <a:pt x="5237" y="1568"/>
                    <a:pt x="5337" y="1435"/>
                    <a:pt x="5504" y="1435"/>
                  </a:cubicBezTo>
                  <a:close/>
                  <a:moveTo>
                    <a:pt x="4170" y="3036"/>
                  </a:moveTo>
                  <a:lnTo>
                    <a:pt x="4170" y="4937"/>
                  </a:lnTo>
                  <a:lnTo>
                    <a:pt x="1902" y="4937"/>
                  </a:lnTo>
                  <a:lnTo>
                    <a:pt x="1902" y="3036"/>
                  </a:lnTo>
                  <a:close/>
                  <a:moveTo>
                    <a:pt x="401" y="1168"/>
                  </a:moveTo>
                  <a:cubicBezTo>
                    <a:pt x="167" y="1168"/>
                    <a:pt x="0" y="1335"/>
                    <a:pt x="0" y="1535"/>
                  </a:cubicBezTo>
                  <a:lnTo>
                    <a:pt x="0" y="3436"/>
                  </a:lnTo>
                  <a:cubicBezTo>
                    <a:pt x="0" y="3636"/>
                    <a:pt x="167" y="3803"/>
                    <a:pt x="401" y="3803"/>
                  </a:cubicBezTo>
                  <a:lnTo>
                    <a:pt x="1535" y="3803"/>
                  </a:lnTo>
                  <a:lnTo>
                    <a:pt x="1535" y="5304"/>
                  </a:lnTo>
                  <a:lnTo>
                    <a:pt x="4537" y="5304"/>
                  </a:lnTo>
                  <a:lnTo>
                    <a:pt x="4537" y="3803"/>
                  </a:lnTo>
                  <a:lnTo>
                    <a:pt x="5671" y="3803"/>
                  </a:lnTo>
                  <a:cubicBezTo>
                    <a:pt x="5905" y="3803"/>
                    <a:pt x="6071" y="3636"/>
                    <a:pt x="6071" y="3436"/>
                  </a:cubicBezTo>
                  <a:lnTo>
                    <a:pt x="6071" y="1535"/>
                  </a:lnTo>
                  <a:cubicBezTo>
                    <a:pt x="6071" y="1335"/>
                    <a:pt x="5905" y="1168"/>
                    <a:pt x="5704" y="1168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5430025" y="4932975"/>
              <a:ext cx="151800" cy="150975"/>
            </a:xfrm>
            <a:custGeom>
              <a:rect b="b" l="l" r="r" t="t"/>
              <a:pathLst>
                <a:path extrusionOk="0" h="6039" w="6072">
                  <a:moveTo>
                    <a:pt x="2670" y="1"/>
                  </a:moveTo>
                  <a:cubicBezTo>
                    <a:pt x="1602" y="134"/>
                    <a:pt x="735" y="801"/>
                    <a:pt x="301" y="1702"/>
                  </a:cubicBezTo>
                  <a:lnTo>
                    <a:pt x="1369" y="2069"/>
                  </a:lnTo>
                  <a:cubicBezTo>
                    <a:pt x="1635" y="1602"/>
                    <a:pt x="2102" y="1268"/>
                    <a:pt x="2670" y="1135"/>
                  </a:cubicBezTo>
                  <a:lnTo>
                    <a:pt x="2670" y="1"/>
                  </a:lnTo>
                  <a:close/>
                  <a:moveTo>
                    <a:pt x="3403" y="1"/>
                  </a:moveTo>
                  <a:lnTo>
                    <a:pt x="3403" y="1135"/>
                  </a:lnTo>
                  <a:cubicBezTo>
                    <a:pt x="3970" y="1268"/>
                    <a:pt x="4404" y="1602"/>
                    <a:pt x="4671" y="2069"/>
                  </a:cubicBezTo>
                  <a:lnTo>
                    <a:pt x="5772" y="1702"/>
                  </a:lnTo>
                  <a:cubicBezTo>
                    <a:pt x="5338" y="801"/>
                    <a:pt x="4471" y="134"/>
                    <a:pt x="3403" y="1"/>
                  </a:cubicBezTo>
                  <a:close/>
                  <a:moveTo>
                    <a:pt x="6005" y="2436"/>
                  </a:moveTo>
                  <a:lnTo>
                    <a:pt x="4938" y="2803"/>
                  </a:lnTo>
                  <a:cubicBezTo>
                    <a:pt x="4938" y="2870"/>
                    <a:pt x="4938" y="2936"/>
                    <a:pt x="4938" y="3003"/>
                  </a:cubicBezTo>
                  <a:cubicBezTo>
                    <a:pt x="4938" y="3503"/>
                    <a:pt x="4738" y="3937"/>
                    <a:pt x="4437" y="4271"/>
                  </a:cubicBezTo>
                  <a:lnTo>
                    <a:pt x="5105" y="5205"/>
                  </a:lnTo>
                  <a:cubicBezTo>
                    <a:pt x="5705" y="4671"/>
                    <a:pt x="6072" y="3870"/>
                    <a:pt x="6072" y="3003"/>
                  </a:cubicBezTo>
                  <a:cubicBezTo>
                    <a:pt x="6072" y="2803"/>
                    <a:pt x="6072" y="2636"/>
                    <a:pt x="6005" y="2436"/>
                  </a:cubicBezTo>
                  <a:close/>
                  <a:moveTo>
                    <a:pt x="68" y="2436"/>
                  </a:moveTo>
                  <a:cubicBezTo>
                    <a:pt x="34" y="2636"/>
                    <a:pt x="1" y="2803"/>
                    <a:pt x="1" y="3003"/>
                  </a:cubicBezTo>
                  <a:cubicBezTo>
                    <a:pt x="1" y="3870"/>
                    <a:pt x="368" y="4671"/>
                    <a:pt x="968" y="5238"/>
                  </a:cubicBezTo>
                  <a:lnTo>
                    <a:pt x="1635" y="4304"/>
                  </a:lnTo>
                  <a:cubicBezTo>
                    <a:pt x="1335" y="3937"/>
                    <a:pt x="1135" y="3503"/>
                    <a:pt x="1135" y="3003"/>
                  </a:cubicBezTo>
                  <a:cubicBezTo>
                    <a:pt x="1135" y="2936"/>
                    <a:pt x="1135" y="2870"/>
                    <a:pt x="1135" y="2803"/>
                  </a:cubicBezTo>
                  <a:lnTo>
                    <a:pt x="68" y="2436"/>
                  </a:lnTo>
                  <a:close/>
                  <a:moveTo>
                    <a:pt x="2236" y="4738"/>
                  </a:moveTo>
                  <a:lnTo>
                    <a:pt x="1569" y="5672"/>
                  </a:lnTo>
                  <a:cubicBezTo>
                    <a:pt x="2002" y="5905"/>
                    <a:pt x="2503" y="6038"/>
                    <a:pt x="3036" y="6038"/>
                  </a:cubicBezTo>
                  <a:cubicBezTo>
                    <a:pt x="3570" y="6038"/>
                    <a:pt x="4071" y="5905"/>
                    <a:pt x="4504" y="5672"/>
                  </a:cubicBezTo>
                  <a:lnTo>
                    <a:pt x="3837" y="4738"/>
                  </a:lnTo>
                  <a:cubicBezTo>
                    <a:pt x="3570" y="4838"/>
                    <a:pt x="3303" y="4904"/>
                    <a:pt x="3036" y="4904"/>
                  </a:cubicBezTo>
                  <a:cubicBezTo>
                    <a:pt x="2736" y="4904"/>
                    <a:pt x="2503" y="4838"/>
                    <a:pt x="2236" y="4738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5739425" y="3108350"/>
              <a:ext cx="145125" cy="145125"/>
            </a:xfrm>
            <a:custGeom>
              <a:rect b="b" l="l" r="r" t="t"/>
              <a:pathLst>
                <a:path extrusionOk="0" h="5805" w="5805">
                  <a:moveTo>
                    <a:pt x="1802" y="2002"/>
                  </a:moveTo>
                  <a:lnTo>
                    <a:pt x="1802" y="3803"/>
                  </a:lnTo>
                  <a:lnTo>
                    <a:pt x="3069" y="2902"/>
                  </a:lnTo>
                  <a:lnTo>
                    <a:pt x="1802" y="2002"/>
                  </a:lnTo>
                  <a:close/>
                  <a:moveTo>
                    <a:pt x="3269" y="2002"/>
                  </a:moveTo>
                  <a:lnTo>
                    <a:pt x="3269" y="3803"/>
                  </a:lnTo>
                  <a:lnTo>
                    <a:pt x="4537" y="2902"/>
                  </a:lnTo>
                  <a:lnTo>
                    <a:pt x="3269" y="2002"/>
                  </a:lnTo>
                  <a:close/>
                  <a:moveTo>
                    <a:pt x="2903" y="567"/>
                  </a:moveTo>
                  <a:cubicBezTo>
                    <a:pt x="4203" y="567"/>
                    <a:pt x="5238" y="1601"/>
                    <a:pt x="5238" y="2902"/>
                  </a:cubicBezTo>
                  <a:cubicBezTo>
                    <a:pt x="5238" y="4203"/>
                    <a:pt x="4203" y="5237"/>
                    <a:pt x="2903" y="5237"/>
                  </a:cubicBezTo>
                  <a:cubicBezTo>
                    <a:pt x="1602" y="5237"/>
                    <a:pt x="568" y="4203"/>
                    <a:pt x="568" y="2902"/>
                  </a:cubicBezTo>
                  <a:cubicBezTo>
                    <a:pt x="568" y="1601"/>
                    <a:pt x="1602" y="567"/>
                    <a:pt x="2903" y="567"/>
                  </a:cubicBezTo>
                  <a:close/>
                  <a:moveTo>
                    <a:pt x="2903" y="0"/>
                  </a:moveTo>
                  <a:cubicBezTo>
                    <a:pt x="1301" y="0"/>
                    <a:pt x="0" y="1301"/>
                    <a:pt x="0" y="2902"/>
                  </a:cubicBezTo>
                  <a:cubicBezTo>
                    <a:pt x="0" y="4503"/>
                    <a:pt x="1301" y="5804"/>
                    <a:pt x="2903" y="5804"/>
                  </a:cubicBezTo>
                  <a:cubicBezTo>
                    <a:pt x="4504" y="5804"/>
                    <a:pt x="5805" y="4503"/>
                    <a:pt x="5805" y="2902"/>
                  </a:cubicBezTo>
                  <a:cubicBezTo>
                    <a:pt x="5805" y="1301"/>
                    <a:pt x="4504" y="0"/>
                    <a:pt x="2903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5253250" y="4433450"/>
              <a:ext cx="159300" cy="167650"/>
            </a:xfrm>
            <a:custGeom>
              <a:rect b="b" l="l" r="r" t="t"/>
              <a:pathLst>
                <a:path extrusionOk="0" h="6706" w="6372">
                  <a:moveTo>
                    <a:pt x="0" y="1"/>
                  </a:moveTo>
                  <a:lnTo>
                    <a:pt x="0" y="6706"/>
                  </a:lnTo>
                  <a:lnTo>
                    <a:pt x="3036" y="3670"/>
                  </a:lnTo>
                  <a:lnTo>
                    <a:pt x="3036" y="6706"/>
                  </a:lnTo>
                  <a:lnTo>
                    <a:pt x="6371" y="3337"/>
                  </a:lnTo>
                  <a:lnTo>
                    <a:pt x="3036" y="1"/>
                  </a:lnTo>
                  <a:lnTo>
                    <a:pt x="3036" y="30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5407525" y="3848875"/>
              <a:ext cx="168475" cy="169300"/>
            </a:xfrm>
            <a:custGeom>
              <a:rect b="b" l="l" r="r" t="t"/>
              <a:pathLst>
                <a:path extrusionOk="0" h="6772" w="6739">
                  <a:moveTo>
                    <a:pt x="1268" y="868"/>
                  </a:moveTo>
                  <a:lnTo>
                    <a:pt x="1268" y="1702"/>
                  </a:lnTo>
                  <a:lnTo>
                    <a:pt x="401" y="1702"/>
                  </a:lnTo>
                  <a:lnTo>
                    <a:pt x="401" y="868"/>
                  </a:lnTo>
                  <a:close/>
                  <a:moveTo>
                    <a:pt x="2936" y="868"/>
                  </a:moveTo>
                  <a:lnTo>
                    <a:pt x="2936" y="1702"/>
                  </a:lnTo>
                  <a:lnTo>
                    <a:pt x="2102" y="1702"/>
                  </a:lnTo>
                  <a:lnTo>
                    <a:pt x="2102" y="868"/>
                  </a:lnTo>
                  <a:close/>
                  <a:moveTo>
                    <a:pt x="3803" y="2135"/>
                  </a:moveTo>
                  <a:lnTo>
                    <a:pt x="3803" y="2536"/>
                  </a:lnTo>
                  <a:lnTo>
                    <a:pt x="6738" y="2536"/>
                  </a:lnTo>
                  <a:lnTo>
                    <a:pt x="6738" y="2135"/>
                  </a:lnTo>
                  <a:close/>
                  <a:moveTo>
                    <a:pt x="1268" y="2536"/>
                  </a:moveTo>
                  <a:lnTo>
                    <a:pt x="1268" y="3403"/>
                  </a:lnTo>
                  <a:lnTo>
                    <a:pt x="401" y="3403"/>
                  </a:lnTo>
                  <a:lnTo>
                    <a:pt x="401" y="2536"/>
                  </a:lnTo>
                  <a:close/>
                  <a:moveTo>
                    <a:pt x="2936" y="2536"/>
                  </a:moveTo>
                  <a:lnTo>
                    <a:pt x="2936" y="3403"/>
                  </a:lnTo>
                  <a:lnTo>
                    <a:pt x="2102" y="3403"/>
                  </a:lnTo>
                  <a:lnTo>
                    <a:pt x="2102" y="2536"/>
                  </a:lnTo>
                  <a:close/>
                  <a:moveTo>
                    <a:pt x="1268" y="4237"/>
                  </a:moveTo>
                  <a:lnTo>
                    <a:pt x="1268" y="5071"/>
                  </a:lnTo>
                  <a:lnTo>
                    <a:pt x="401" y="5071"/>
                  </a:lnTo>
                  <a:lnTo>
                    <a:pt x="401" y="4237"/>
                  </a:lnTo>
                  <a:close/>
                  <a:moveTo>
                    <a:pt x="2936" y="4237"/>
                  </a:moveTo>
                  <a:lnTo>
                    <a:pt x="2936" y="5071"/>
                  </a:lnTo>
                  <a:lnTo>
                    <a:pt x="2102" y="5071"/>
                  </a:lnTo>
                  <a:lnTo>
                    <a:pt x="2102" y="4237"/>
                  </a:lnTo>
                  <a:close/>
                  <a:moveTo>
                    <a:pt x="0" y="0"/>
                  </a:moveTo>
                  <a:lnTo>
                    <a:pt x="0" y="6772"/>
                  </a:lnTo>
                  <a:lnTo>
                    <a:pt x="3369" y="6772"/>
                  </a:lnTo>
                  <a:lnTo>
                    <a:pt x="3369" y="0"/>
                  </a:lnTo>
                  <a:close/>
                  <a:moveTo>
                    <a:pt x="3803" y="2969"/>
                  </a:moveTo>
                  <a:lnTo>
                    <a:pt x="3803" y="6772"/>
                  </a:lnTo>
                  <a:lnTo>
                    <a:pt x="4637" y="6772"/>
                  </a:lnTo>
                  <a:lnTo>
                    <a:pt x="4637" y="5071"/>
                  </a:lnTo>
                  <a:lnTo>
                    <a:pt x="5905" y="5071"/>
                  </a:lnTo>
                  <a:lnTo>
                    <a:pt x="5905" y="6772"/>
                  </a:lnTo>
                  <a:lnTo>
                    <a:pt x="6738" y="6772"/>
                  </a:lnTo>
                  <a:lnTo>
                    <a:pt x="6738" y="2969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5480075" y="4134900"/>
              <a:ext cx="98425" cy="101775"/>
            </a:xfrm>
            <a:custGeom>
              <a:rect b="b" l="l" r="r" t="t"/>
              <a:pathLst>
                <a:path extrusionOk="0" h="4071" w="3937">
                  <a:moveTo>
                    <a:pt x="1968" y="1202"/>
                  </a:moveTo>
                  <a:cubicBezTo>
                    <a:pt x="2435" y="1202"/>
                    <a:pt x="2802" y="1569"/>
                    <a:pt x="2802" y="2036"/>
                  </a:cubicBezTo>
                  <a:cubicBezTo>
                    <a:pt x="2802" y="2503"/>
                    <a:pt x="2435" y="2870"/>
                    <a:pt x="1968" y="2870"/>
                  </a:cubicBezTo>
                  <a:cubicBezTo>
                    <a:pt x="1501" y="2870"/>
                    <a:pt x="1135" y="2503"/>
                    <a:pt x="1135" y="2036"/>
                  </a:cubicBezTo>
                  <a:cubicBezTo>
                    <a:pt x="1135" y="1569"/>
                    <a:pt x="1501" y="1202"/>
                    <a:pt x="1968" y="1202"/>
                  </a:cubicBezTo>
                  <a:close/>
                  <a:moveTo>
                    <a:pt x="1568" y="1"/>
                  </a:moveTo>
                  <a:cubicBezTo>
                    <a:pt x="1568" y="134"/>
                    <a:pt x="1535" y="268"/>
                    <a:pt x="1468" y="368"/>
                  </a:cubicBezTo>
                  <a:cubicBezTo>
                    <a:pt x="1331" y="619"/>
                    <a:pt x="1053" y="761"/>
                    <a:pt x="773" y="761"/>
                  </a:cubicBezTo>
                  <a:cubicBezTo>
                    <a:pt x="645" y="761"/>
                    <a:pt x="516" y="731"/>
                    <a:pt x="401" y="668"/>
                  </a:cubicBezTo>
                  <a:lnTo>
                    <a:pt x="0" y="1369"/>
                  </a:lnTo>
                  <a:cubicBezTo>
                    <a:pt x="134" y="1435"/>
                    <a:pt x="234" y="1535"/>
                    <a:pt x="301" y="1635"/>
                  </a:cubicBezTo>
                  <a:cubicBezTo>
                    <a:pt x="501" y="2002"/>
                    <a:pt x="367" y="2503"/>
                    <a:pt x="0" y="2703"/>
                  </a:cubicBezTo>
                  <a:lnTo>
                    <a:pt x="401" y="3403"/>
                  </a:lnTo>
                  <a:cubicBezTo>
                    <a:pt x="534" y="3337"/>
                    <a:pt x="668" y="3303"/>
                    <a:pt x="801" y="3303"/>
                  </a:cubicBezTo>
                  <a:cubicBezTo>
                    <a:pt x="1235" y="3303"/>
                    <a:pt x="1568" y="3637"/>
                    <a:pt x="1568" y="4071"/>
                  </a:cubicBezTo>
                  <a:lnTo>
                    <a:pt x="2369" y="4071"/>
                  </a:lnTo>
                  <a:cubicBezTo>
                    <a:pt x="2369" y="3937"/>
                    <a:pt x="2402" y="3804"/>
                    <a:pt x="2469" y="3704"/>
                  </a:cubicBezTo>
                  <a:cubicBezTo>
                    <a:pt x="2625" y="3437"/>
                    <a:pt x="2884" y="3303"/>
                    <a:pt x="3148" y="3303"/>
                  </a:cubicBezTo>
                  <a:cubicBezTo>
                    <a:pt x="3281" y="3303"/>
                    <a:pt x="3414" y="3337"/>
                    <a:pt x="3536" y="3403"/>
                  </a:cubicBezTo>
                  <a:lnTo>
                    <a:pt x="3937" y="2703"/>
                  </a:lnTo>
                  <a:cubicBezTo>
                    <a:pt x="3836" y="2636"/>
                    <a:pt x="3736" y="2536"/>
                    <a:pt x="3670" y="2436"/>
                  </a:cubicBezTo>
                  <a:cubicBezTo>
                    <a:pt x="3436" y="2069"/>
                    <a:pt x="3570" y="1569"/>
                    <a:pt x="3937" y="1369"/>
                  </a:cubicBezTo>
                  <a:lnTo>
                    <a:pt x="3536" y="668"/>
                  </a:lnTo>
                  <a:cubicBezTo>
                    <a:pt x="3436" y="735"/>
                    <a:pt x="3303" y="768"/>
                    <a:pt x="3136" y="768"/>
                  </a:cubicBezTo>
                  <a:cubicBezTo>
                    <a:pt x="2736" y="768"/>
                    <a:pt x="2369" y="401"/>
                    <a:pt x="236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5153175" y="4124075"/>
              <a:ext cx="155975" cy="175975"/>
            </a:xfrm>
            <a:custGeom>
              <a:rect b="b" l="l" r="r" t="t"/>
              <a:pathLst>
                <a:path extrusionOk="0" h="7039" w="6239">
                  <a:moveTo>
                    <a:pt x="1501" y="667"/>
                  </a:moveTo>
                  <a:cubicBezTo>
                    <a:pt x="1635" y="667"/>
                    <a:pt x="1802" y="734"/>
                    <a:pt x="1935" y="868"/>
                  </a:cubicBezTo>
                  <a:cubicBezTo>
                    <a:pt x="2169" y="1101"/>
                    <a:pt x="2369" y="1468"/>
                    <a:pt x="2502" y="1968"/>
                  </a:cubicBezTo>
                  <a:cubicBezTo>
                    <a:pt x="2502" y="1968"/>
                    <a:pt x="2502" y="1968"/>
                    <a:pt x="2502" y="2002"/>
                  </a:cubicBezTo>
                  <a:cubicBezTo>
                    <a:pt x="2502" y="2002"/>
                    <a:pt x="2469" y="1968"/>
                    <a:pt x="2469" y="1968"/>
                  </a:cubicBezTo>
                  <a:cubicBezTo>
                    <a:pt x="2002" y="1835"/>
                    <a:pt x="1602" y="1668"/>
                    <a:pt x="1368" y="1435"/>
                  </a:cubicBezTo>
                  <a:cubicBezTo>
                    <a:pt x="1268" y="1301"/>
                    <a:pt x="1201" y="1168"/>
                    <a:pt x="1201" y="1034"/>
                  </a:cubicBezTo>
                  <a:cubicBezTo>
                    <a:pt x="1168" y="968"/>
                    <a:pt x="1201" y="834"/>
                    <a:pt x="1268" y="768"/>
                  </a:cubicBezTo>
                  <a:cubicBezTo>
                    <a:pt x="1335" y="701"/>
                    <a:pt x="1435" y="667"/>
                    <a:pt x="1501" y="667"/>
                  </a:cubicBezTo>
                  <a:close/>
                  <a:moveTo>
                    <a:pt x="4904" y="501"/>
                  </a:moveTo>
                  <a:cubicBezTo>
                    <a:pt x="4971" y="501"/>
                    <a:pt x="5071" y="501"/>
                    <a:pt x="5137" y="601"/>
                  </a:cubicBezTo>
                  <a:cubicBezTo>
                    <a:pt x="5338" y="768"/>
                    <a:pt x="5237" y="1201"/>
                    <a:pt x="4937" y="1501"/>
                  </a:cubicBezTo>
                  <a:cubicBezTo>
                    <a:pt x="4637" y="1802"/>
                    <a:pt x="4203" y="2002"/>
                    <a:pt x="3836" y="2135"/>
                  </a:cubicBezTo>
                  <a:lnTo>
                    <a:pt x="3503" y="2135"/>
                  </a:lnTo>
                  <a:cubicBezTo>
                    <a:pt x="3636" y="1735"/>
                    <a:pt x="3870" y="1201"/>
                    <a:pt x="4237" y="801"/>
                  </a:cubicBezTo>
                  <a:cubicBezTo>
                    <a:pt x="4437" y="601"/>
                    <a:pt x="4670" y="501"/>
                    <a:pt x="4904" y="501"/>
                  </a:cubicBezTo>
                  <a:close/>
                  <a:moveTo>
                    <a:pt x="2669" y="2602"/>
                  </a:moveTo>
                  <a:lnTo>
                    <a:pt x="2669" y="3469"/>
                  </a:lnTo>
                  <a:lnTo>
                    <a:pt x="467" y="3469"/>
                  </a:lnTo>
                  <a:lnTo>
                    <a:pt x="467" y="2602"/>
                  </a:lnTo>
                  <a:close/>
                  <a:moveTo>
                    <a:pt x="5805" y="2602"/>
                  </a:moveTo>
                  <a:lnTo>
                    <a:pt x="5805" y="3469"/>
                  </a:lnTo>
                  <a:lnTo>
                    <a:pt x="3570" y="3469"/>
                  </a:lnTo>
                  <a:lnTo>
                    <a:pt x="3570" y="2602"/>
                  </a:lnTo>
                  <a:close/>
                  <a:moveTo>
                    <a:pt x="2669" y="3703"/>
                  </a:moveTo>
                  <a:lnTo>
                    <a:pt x="2669" y="6605"/>
                  </a:lnTo>
                  <a:lnTo>
                    <a:pt x="901" y="6605"/>
                  </a:lnTo>
                  <a:lnTo>
                    <a:pt x="901" y="3703"/>
                  </a:lnTo>
                  <a:close/>
                  <a:moveTo>
                    <a:pt x="5338" y="3703"/>
                  </a:moveTo>
                  <a:lnTo>
                    <a:pt x="5338" y="6605"/>
                  </a:lnTo>
                  <a:lnTo>
                    <a:pt x="3570" y="6605"/>
                  </a:lnTo>
                  <a:lnTo>
                    <a:pt x="3570" y="3703"/>
                  </a:lnTo>
                  <a:close/>
                  <a:moveTo>
                    <a:pt x="4904" y="0"/>
                  </a:moveTo>
                  <a:cubicBezTo>
                    <a:pt x="4537" y="0"/>
                    <a:pt x="4170" y="167"/>
                    <a:pt x="3903" y="467"/>
                  </a:cubicBezTo>
                  <a:cubicBezTo>
                    <a:pt x="3436" y="901"/>
                    <a:pt x="3169" y="1568"/>
                    <a:pt x="3003" y="2002"/>
                  </a:cubicBezTo>
                  <a:cubicBezTo>
                    <a:pt x="2902" y="1535"/>
                    <a:pt x="2702" y="934"/>
                    <a:pt x="2269" y="501"/>
                  </a:cubicBezTo>
                  <a:cubicBezTo>
                    <a:pt x="2069" y="301"/>
                    <a:pt x="1768" y="167"/>
                    <a:pt x="1501" y="167"/>
                  </a:cubicBezTo>
                  <a:cubicBezTo>
                    <a:pt x="1268" y="167"/>
                    <a:pt x="1068" y="267"/>
                    <a:pt x="901" y="401"/>
                  </a:cubicBezTo>
                  <a:cubicBezTo>
                    <a:pt x="567" y="768"/>
                    <a:pt x="601" y="1368"/>
                    <a:pt x="1001" y="1768"/>
                  </a:cubicBezTo>
                  <a:cubicBezTo>
                    <a:pt x="1168" y="1935"/>
                    <a:pt x="1335" y="2035"/>
                    <a:pt x="1501" y="2135"/>
                  </a:cubicBezTo>
                  <a:lnTo>
                    <a:pt x="0" y="2135"/>
                  </a:lnTo>
                  <a:lnTo>
                    <a:pt x="0" y="3903"/>
                  </a:lnTo>
                  <a:lnTo>
                    <a:pt x="434" y="3903"/>
                  </a:lnTo>
                  <a:lnTo>
                    <a:pt x="434" y="7039"/>
                  </a:lnTo>
                  <a:lnTo>
                    <a:pt x="5771" y="7039"/>
                  </a:lnTo>
                  <a:lnTo>
                    <a:pt x="5771" y="3936"/>
                  </a:lnTo>
                  <a:lnTo>
                    <a:pt x="6238" y="3936"/>
                  </a:lnTo>
                  <a:lnTo>
                    <a:pt x="6238" y="2135"/>
                  </a:lnTo>
                  <a:lnTo>
                    <a:pt x="4937" y="2135"/>
                  </a:lnTo>
                  <a:cubicBezTo>
                    <a:pt x="5037" y="2068"/>
                    <a:pt x="5171" y="1968"/>
                    <a:pt x="5271" y="1835"/>
                  </a:cubicBezTo>
                  <a:cubicBezTo>
                    <a:pt x="5504" y="1601"/>
                    <a:pt x="5671" y="1335"/>
                    <a:pt x="5704" y="1034"/>
                  </a:cubicBezTo>
                  <a:cubicBezTo>
                    <a:pt x="5771" y="734"/>
                    <a:pt x="5704" y="434"/>
                    <a:pt x="5504" y="234"/>
                  </a:cubicBezTo>
                  <a:cubicBezTo>
                    <a:pt x="5338" y="67"/>
                    <a:pt x="5137" y="0"/>
                    <a:pt x="4904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5270750" y="4753275"/>
              <a:ext cx="73425" cy="132875"/>
            </a:xfrm>
            <a:custGeom>
              <a:rect b="b" l="l" r="r" t="t"/>
              <a:pathLst>
                <a:path extrusionOk="0" h="5315" w="2937">
                  <a:moveTo>
                    <a:pt x="1156" y="1"/>
                  </a:moveTo>
                  <a:cubicBezTo>
                    <a:pt x="1094" y="1"/>
                    <a:pt x="1031" y="6"/>
                    <a:pt x="968" y="17"/>
                  </a:cubicBezTo>
                  <a:lnTo>
                    <a:pt x="968" y="50"/>
                  </a:lnTo>
                  <a:cubicBezTo>
                    <a:pt x="401" y="150"/>
                    <a:pt x="1" y="684"/>
                    <a:pt x="134" y="1251"/>
                  </a:cubicBezTo>
                  <a:lnTo>
                    <a:pt x="368" y="2586"/>
                  </a:lnTo>
                  <a:cubicBezTo>
                    <a:pt x="484" y="3049"/>
                    <a:pt x="901" y="3412"/>
                    <a:pt x="1381" y="3412"/>
                  </a:cubicBezTo>
                  <a:cubicBezTo>
                    <a:pt x="1453" y="3412"/>
                    <a:pt x="1527" y="3404"/>
                    <a:pt x="1602" y="3386"/>
                  </a:cubicBezTo>
                  <a:lnTo>
                    <a:pt x="1635" y="3386"/>
                  </a:lnTo>
                  <a:cubicBezTo>
                    <a:pt x="1669" y="3386"/>
                    <a:pt x="1735" y="3353"/>
                    <a:pt x="1769" y="3353"/>
                  </a:cubicBezTo>
                  <a:lnTo>
                    <a:pt x="1669" y="2852"/>
                  </a:lnTo>
                  <a:cubicBezTo>
                    <a:pt x="1635" y="2886"/>
                    <a:pt x="1602" y="2919"/>
                    <a:pt x="1535" y="2919"/>
                  </a:cubicBezTo>
                  <a:lnTo>
                    <a:pt x="1502" y="2919"/>
                  </a:lnTo>
                  <a:cubicBezTo>
                    <a:pt x="1463" y="2928"/>
                    <a:pt x="1424" y="2932"/>
                    <a:pt x="1385" y="2932"/>
                  </a:cubicBezTo>
                  <a:cubicBezTo>
                    <a:pt x="1128" y="2932"/>
                    <a:pt x="897" y="2747"/>
                    <a:pt x="868" y="2485"/>
                  </a:cubicBezTo>
                  <a:lnTo>
                    <a:pt x="601" y="1151"/>
                  </a:lnTo>
                  <a:cubicBezTo>
                    <a:pt x="534" y="851"/>
                    <a:pt x="735" y="551"/>
                    <a:pt x="1035" y="517"/>
                  </a:cubicBezTo>
                  <a:lnTo>
                    <a:pt x="1068" y="484"/>
                  </a:lnTo>
                  <a:cubicBezTo>
                    <a:pt x="1090" y="482"/>
                    <a:pt x="1112" y="480"/>
                    <a:pt x="1134" y="480"/>
                  </a:cubicBezTo>
                  <a:cubicBezTo>
                    <a:pt x="1411" y="480"/>
                    <a:pt x="1673" y="673"/>
                    <a:pt x="1735" y="951"/>
                  </a:cubicBezTo>
                  <a:lnTo>
                    <a:pt x="1835" y="1551"/>
                  </a:lnTo>
                  <a:cubicBezTo>
                    <a:pt x="2036" y="1585"/>
                    <a:pt x="2236" y="1652"/>
                    <a:pt x="2369" y="1785"/>
                  </a:cubicBezTo>
                  <a:lnTo>
                    <a:pt x="2202" y="851"/>
                  </a:lnTo>
                  <a:cubicBezTo>
                    <a:pt x="2113" y="347"/>
                    <a:pt x="1655" y="1"/>
                    <a:pt x="1156" y="1"/>
                  </a:cubicBezTo>
                  <a:close/>
                  <a:moveTo>
                    <a:pt x="1570" y="1924"/>
                  </a:moveTo>
                  <a:cubicBezTo>
                    <a:pt x="1493" y="1924"/>
                    <a:pt x="1414" y="1933"/>
                    <a:pt x="1335" y="1952"/>
                  </a:cubicBezTo>
                  <a:cubicBezTo>
                    <a:pt x="1268" y="1952"/>
                    <a:pt x="1235" y="1952"/>
                    <a:pt x="1168" y="1985"/>
                  </a:cubicBezTo>
                  <a:lnTo>
                    <a:pt x="1268" y="2452"/>
                  </a:lnTo>
                  <a:cubicBezTo>
                    <a:pt x="1302" y="2452"/>
                    <a:pt x="1368" y="2419"/>
                    <a:pt x="1402" y="2419"/>
                  </a:cubicBezTo>
                  <a:lnTo>
                    <a:pt x="1435" y="2419"/>
                  </a:lnTo>
                  <a:cubicBezTo>
                    <a:pt x="1474" y="2410"/>
                    <a:pt x="1513" y="2406"/>
                    <a:pt x="1552" y="2406"/>
                  </a:cubicBezTo>
                  <a:cubicBezTo>
                    <a:pt x="1810" y="2406"/>
                    <a:pt x="2044" y="2591"/>
                    <a:pt x="2102" y="2852"/>
                  </a:cubicBezTo>
                  <a:lnTo>
                    <a:pt x="2336" y="4153"/>
                  </a:lnTo>
                  <a:cubicBezTo>
                    <a:pt x="2402" y="4454"/>
                    <a:pt x="2202" y="4754"/>
                    <a:pt x="1902" y="4820"/>
                  </a:cubicBezTo>
                  <a:lnTo>
                    <a:pt x="1869" y="4820"/>
                  </a:lnTo>
                  <a:cubicBezTo>
                    <a:pt x="1830" y="4829"/>
                    <a:pt x="1791" y="4833"/>
                    <a:pt x="1752" y="4833"/>
                  </a:cubicBezTo>
                  <a:cubicBezTo>
                    <a:pt x="1494" y="4833"/>
                    <a:pt x="1260" y="4648"/>
                    <a:pt x="1202" y="4387"/>
                  </a:cubicBezTo>
                  <a:lnTo>
                    <a:pt x="1102" y="3786"/>
                  </a:lnTo>
                  <a:cubicBezTo>
                    <a:pt x="901" y="3753"/>
                    <a:pt x="735" y="3686"/>
                    <a:pt x="568" y="3553"/>
                  </a:cubicBezTo>
                  <a:lnTo>
                    <a:pt x="568" y="3553"/>
                  </a:lnTo>
                  <a:lnTo>
                    <a:pt x="735" y="4487"/>
                  </a:lnTo>
                  <a:cubicBezTo>
                    <a:pt x="849" y="4975"/>
                    <a:pt x="1261" y="5315"/>
                    <a:pt x="1735" y="5315"/>
                  </a:cubicBezTo>
                  <a:cubicBezTo>
                    <a:pt x="1812" y="5315"/>
                    <a:pt x="1890" y="5306"/>
                    <a:pt x="1969" y="5287"/>
                  </a:cubicBezTo>
                  <a:lnTo>
                    <a:pt x="2002" y="5287"/>
                  </a:lnTo>
                  <a:cubicBezTo>
                    <a:pt x="2569" y="5187"/>
                    <a:pt x="2936" y="4654"/>
                    <a:pt x="2836" y="4087"/>
                  </a:cubicBezTo>
                  <a:lnTo>
                    <a:pt x="2569" y="2752"/>
                  </a:lnTo>
                  <a:cubicBezTo>
                    <a:pt x="2483" y="2264"/>
                    <a:pt x="2051" y="1924"/>
                    <a:pt x="1570" y="1924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5323300" y="3432750"/>
              <a:ext cx="194325" cy="195150"/>
            </a:xfrm>
            <a:custGeom>
              <a:rect b="b" l="l" r="r" t="t"/>
              <a:pathLst>
                <a:path extrusionOk="0" h="7806" w="7773">
                  <a:moveTo>
                    <a:pt x="7772" y="0"/>
                  </a:moveTo>
                  <a:lnTo>
                    <a:pt x="2435" y="1468"/>
                  </a:lnTo>
                  <a:lnTo>
                    <a:pt x="2435" y="2936"/>
                  </a:lnTo>
                  <a:lnTo>
                    <a:pt x="2435" y="5471"/>
                  </a:lnTo>
                  <a:cubicBezTo>
                    <a:pt x="2202" y="5404"/>
                    <a:pt x="1968" y="5371"/>
                    <a:pt x="1701" y="5371"/>
                  </a:cubicBezTo>
                  <a:cubicBezTo>
                    <a:pt x="767" y="5371"/>
                    <a:pt x="0" y="5904"/>
                    <a:pt x="0" y="6572"/>
                  </a:cubicBezTo>
                  <a:cubicBezTo>
                    <a:pt x="0" y="7239"/>
                    <a:pt x="767" y="7806"/>
                    <a:pt x="1701" y="7806"/>
                  </a:cubicBezTo>
                  <a:cubicBezTo>
                    <a:pt x="2635" y="7806"/>
                    <a:pt x="3403" y="7239"/>
                    <a:pt x="3403" y="6572"/>
                  </a:cubicBezTo>
                  <a:lnTo>
                    <a:pt x="3403" y="2936"/>
                  </a:lnTo>
                  <a:lnTo>
                    <a:pt x="6805" y="2002"/>
                  </a:lnTo>
                  <a:lnTo>
                    <a:pt x="6805" y="4503"/>
                  </a:lnTo>
                  <a:cubicBezTo>
                    <a:pt x="6605" y="4437"/>
                    <a:pt x="6338" y="4403"/>
                    <a:pt x="6071" y="4403"/>
                  </a:cubicBezTo>
                  <a:cubicBezTo>
                    <a:pt x="5137" y="4403"/>
                    <a:pt x="4370" y="4937"/>
                    <a:pt x="4370" y="5604"/>
                  </a:cubicBezTo>
                  <a:cubicBezTo>
                    <a:pt x="4370" y="6271"/>
                    <a:pt x="5137" y="6838"/>
                    <a:pt x="6071" y="6838"/>
                  </a:cubicBezTo>
                  <a:cubicBezTo>
                    <a:pt x="7005" y="6838"/>
                    <a:pt x="7772" y="6271"/>
                    <a:pt x="7772" y="5604"/>
                  </a:cubicBezTo>
                  <a:lnTo>
                    <a:pt x="7772" y="1468"/>
                  </a:lnTo>
                  <a:lnTo>
                    <a:pt x="7772" y="501"/>
                  </a:lnTo>
                  <a:lnTo>
                    <a:pt x="7772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4870475" y="5106450"/>
              <a:ext cx="150125" cy="133450"/>
            </a:xfrm>
            <a:custGeom>
              <a:rect b="b" l="l" r="r" t="t"/>
              <a:pathLst>
                <a:path extrusionOk="0" h="5338" w="6005">
                  <a:moveTo>
                    <a:pt x="2502" y="0"/>
                  </a:moveTo>
                  <a:cubicBezTo>
                    <a:pt x="1134" y="0"/>
                    <a:pt x="0" y="901"/>
                    <a:pt x="0" y="2035"/>
                  </a:cubicBezTo>
                  <a:cubicBezTo>
                    <a:pt x="0" y="2669"/>
                    <a:pt x="367" y="3236"/>
                    <a:pt x="934" y="3603"/>
                  </a:cubicBezTo>
                  <a:cubicBezTo>
                    <a:pt x="934" y="3636"/>
                    <a:pt x="934" y="3703"/>
                    <a:pt x="934" y="3736"/>
                  </a:cubicBezTo>
                  <a:cubicBezTo>
                    <a:pt x="934" y="4070"/>
                    <a:pt x="667" y="4370"/>
                    <a:pt x="334" y="4537"/>
                  </a:cubicBezTo>
                  <a:lnTo>
                    <a:pt x="334" y="4670"/>
                  </a:lnTo>
                  <a:cubicBezTo>
                    <a:pt x="968" y="4637"/>
                    <a:pt x="1568" y="4570"/>
                    <a:pt x="2102" y="4036"/>
                  </a:cubicBezTo>
                  <a:lnTo>
                    <a:pt x="2502" y="4036"/>
                  </a:lnTo>
                  <a:cubicBezTo>
                    <a:pt x="3870" y="4036"/>
                    <a:pt x="5004" y="3136"/>
                    <a:pt x="5004" y="2035"/>
                  </a:cubicBezTo>
                  <a:cubicBezTo>
                    <a:pt x="5004" y="901"/>
                    <a:pt x="3870" y="0"/>
                    <a:pt x="2502" y="0"/>
                  </a:cubicBezTo>
                  <a:close/>
                  <a:moveTo>
                    <a:pt x="5371" y="1868"/>
                  </a:moveTo>
                  <a:cubicBezTo>
                    <a:pt x="5404" y="1902"/>
                    <a:pt x="5404" y="1968"/>
                    <a:pt x="5404" y="2035"/>
                  </a:cubicBezTo>
                  <a:cubicBezTo>
                    <a:pt x="5404" y="2369"/>
                    <a:pt x="5304" y="2702"/>
                    <a:pt x="5137" y="3002"/>
                  </a:cubicBezTo>
                  <a:cubicBezTo>
                    <a:pt x="5004" y="3303"/>
                    <a:pt x="4804" y="3536"/>
                    <a:pt x="4504" y="3770"/>
                  </a:cubicBezTo>
                  <a:cubicBezTo>
                    <a:pt x="3970" y="4203"/>
                    <a:pt x="3269" y="4437"/>
                    <a:pt x="2502" y="4437"/>
                  </a:cubicBezTo>
                  <a:cubicBezTo>
                    <a:pt x="2869" y="4670"/>
                    <a:pt x="3336" y="4804"/>
                    <a:pt x="3836" y="4804"/>
                  </a:cubicBezTo>
                  <a:cubicBezTo>
                    <a:pt x="3970" y="4804"/>
                    <a:pt x="4070" y="4804"/>
                    <a:pt x="4170" y="4770"/>
                  </a:cubicBezTo>
                  <a:cubicBezTo>
                    <a:pt x="4637" y="5237"/>
                    <a:pt x="5137" y="5337"/>
                    <a:pt x="5671" y="5337"/>
                  </a:cubicBezTo>
                  <a:lnTo>
                    <a:pt x="5671" y="5237"/>
                  </a:lnTo>
                  <a:cubicBezTo>
                    <a:pt x="5371" y="5070"/>
                    <a:pt x="5171" y="4837"/>
                    <a:pt x="5171" y="4537"/>
                  </a:cubicBezTo>
                  <a:cubicBezTo>
                    <a:pt x="5171" y="4503"/>
                    <a:pt x="5204" y="4470"/>
                    <a:pt x="5204" y="4403"/>
                  </a:cubicBezTo>
                  <a:cubicBezTo>
                    <a:pt x="5671" y="4103"/>
                    <a:pt x="6005" y="3603"/>
                    <a:pt x="6005" y="3069"/>
                  </a:cubicBezTo>
                  <a:cubicBezTo>
                    <a:pt x="6005" y="2602"/>
                    <a:pt x="5771" y="2168"/>
                    <a:pt x="5371" y="1868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4991400" y="4823750"/>
              <a:ext cx="136775" cy="136775"/>
            </a:xfrm>
            <a:custGeom>
              <a:rect b="b" l="l" r="r" t="t"/>
              <a:pathLst>
                <a:path extrusionOk="0" h="5471" w="5471">
                  <a:moveTo>
                    <a:pt x="2735" y="0"/>
                  </a:moveTo>
                  <a:cubicBezTo>
                    <a:pt x="1234" y="0"/>
                    <a:pt x="0" y="1234"/>
                    <a:pt x="0" y="2735"/>
                  </a:cubicBezTo>
                  <a:cubicBezTo>
                    <a:pt x="0" y="4236"/>
                    <a:pt x="1234" y="5471"/>
                    <a:pt x="2735" y="5471"/>
                  </a:cubicBezTo>
                  <a:cubicBezTo>
                    <a:pt x="3569" y="5471"/>
                    <a:pt x="4303" y="5104"/>
                    <a:pt x="4804" y="4537"/>
                  </a:cubicBezTo>
                  <a:lnTo>
                    <a:pt x="4270" y="4103"/>
                  </a:lnTo>
                  <a:cubicBezTo>
                    <a:pt x="4270" y="4136"/>
                    <a:pt x="4236" y="4170"/>
                    <a:pt x="4203" y="4203"/>
                  </a:cubicBezTo>
                  <a:cubicBezTo>
                    <a:pt x="3803" y="4570"/>
                    <a:pt x="3302" y="4803"/>
                    <a:pt x="2735" y="4803"/>
                  </a:cubicBezTo>
                  <a:cubicBezTo>
                    <a:pt x="2202" y="4803"/>
                    <a:pt x="1668" y="4570"/>
                    <a:pt x="1301" y="4203"/>
                  </a:cubicBezTo>
                  <a:cubicBezTo>
                    <a:pt x="901" y="3803"/>
                    <a:pt x="701" y="3302"/>
                    <a:pt x="701" y="2735"/>
                  </a:cubicBezTo>
                  <a:cubicBezTo>
                    <a:pt x="701" y="2202"/>
                    <a:pt x="901" y="1668"/>
                    <a:pt x="1301" y="1301"/>
                  </a:cubicBezTo>
                  <a:cubicBezTo>
                    <a:pt x="1668" y="901"/>
                    <a:pt x="2202" y="701"/>
                    <a:pt x="2735" y="701"/>
                  </a:cubicBezTo>
                  <a:cubicBezTo>
                    <a:pt x="3302" y="701"/>
                    <a:pt x="3803" y="901"/>
                    <a:pt x="4203" y="1301"/>
                  </a:cubicBezTo>
                  <a:lnTo>
                    <a:pt x="3436" y="2068"/>
                  </a:lnTo>
                  <a:lnTo>
                    <a:pt x="5471" y="2068"/>
                  </a:lnTo>
                  <a:lnTo>
                    <a:pt x="5471" y="0"/>
                  </a:lnTo>
                  <a:lnTo>
                    <a:pt x="4670" y="801"/>
                  </a:lnTo>
                  <a:cubicBezTo>
                    <a:pt x="4170" y="300"/>
                    <a:pt x="3503" y="0"/>
                    <a:pt x="2735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5082300" y="3740475"/>
              <a:ext cx="200150" cy="174950"/>
            </a:xfrm>
            <a:custGeom>
              <a:rect b="b" l="l" r="r" t="t"/>
              <a:pathLst>
                <a:path extrusionOk="0" h="6998" w="8006">
                  <a:moveTo>
                    <a:pt x="6738" y="1901"/>
                  </a:moveTo>
                  <a:cubicBezTo>
                    <a:pt x="6738" y="1901"/>
                    <a:pt x="6705" y="1935"/>
                    <a:pt x="6671" y="1968"/>
                  </a:cubicBezTo>
                  <a:cubicBezTo>
                    <a:pt x="6638" y="2001"/>
                    <a:pt x="6605" y="2068"/>
                    <a:pt x="6571" y="2135"/>
                  </a:cubicBezTo>
                  <a:cubicBezTo>
                    <a:pt x="6505" y="2335"/>
                    <a:pt x="6471" y="2569"/>
                    <a:pt x="6471" y="2835"/>
                  </a:cubicBezTo>
                  <a:cubicBezTo>
                    <a:pt x="6471" y="3102"/>
                    <a:pt x="6505" y="3369"/>
                    <a:pt x="6571" y="3536"/>
                  </a:cubicBezTo>
                  <a:cubicBezTo>
                    <a:pt x="6605" y="3636"/>
                    <a:pt x="6638" y="3703"/>
                    <a:pt x="6671" y="3736"/>
                  </a:cubicBezTo>
                  <a:cubicBezTo>
                    <a:pt x="6705" y="3769"/>
                    <a:pt x="6738" y="3769"/>
                    <a:pt x="6738" y="3769"/>
                  </a:cubicBezTo>
                  <a:cubicBezTo>
                    <a:pt x="6772" y="3769"/>
                    <a:pt x="6805" y="3769"/>
                    <a:pt x="6838" y="3736"/>
                  </a:cubicBezTo>
                  <a:cubicBezTo>
                    <a:pt x="6872" y="3703"/>
                    <a:pt x="6905" y="3636"/>
                    <a:pt x="6938" y="3536"/>
                  </a:cubicBezTo>
                  <a:cubicBezTo>
                    <a:pt x="7005" y="3369"/>
                    <a:pt x="7038" y="3102"/>
                    <a:pt x="7038" y="2835"/>
                  </a:cubicBezTo>
                  <a:cubicBezTo>
                    <a:pt x="7038" y="2569"/>
                    <a:pt x="7005" y="2335"/>
                    <a:pt x="6938" y="2135"/>
                  </a:cubicBezTo>
                  <a:cubicBezTo>
                    <a:pt x="6905" y="2068"/>
                    <a:pt x="6872" y="2001"/>
                    <a:pt x="6838" y="1968"/>
                  </a:cubicBezTo>
                  <a:cubicBezTo>
                    <a:pt x="6805" y="1935"/>
                    <a:pt x="6772" y="1901"/>
                    <a:pt x="6738" y="1901"/>
                  </a:cubicBezTo>
                  <a:close/>
                  <a:moveTo>
                    <a:pt x="2068" y="1701"/>
                  </a:moveTo>
                  <a:lnTo>
                    <a:pt x="2068" y="1701"/>
                  </a:lnTo>
                  <a:cubicBezTo>
                    <a:pt x="1668" y="1735"/>
                    <a:pt x="1368" y="1768"/>
                    <a:pt x="967" y="1768"/>
                  </a:cubicBezTo>
                  <a:lnTo>
                    <a:pt x="434" y="1768"/>
                  </a:lnTo>
                  <a:lnTo>
                    <a:pt x="0" y="2502"/>
                  </a:lnTo>
                  <a:lnTo>
                    <a:pt x="0" y="3202"/>
                  </a:lnTo>
                  <a:lnTo>
                    <a:pt x="434" y="3936"/>
                  </a:lnTo>
                  <a:lnTo>
                    <a:pt x="967" y="3936"/>
                  </a:lnTo>
                  <a:cubicBezTo>
                    <a:pt x="1368" y="3936"/>
                    <a:pt x="1668" y="3970"/>
                    <a:pt x="2068" y="4003"/>
                  </a:cubicBezTo>
                  <a:cubicBezTo>
                    <a:pt x="2001" y="3636"/>
                    <a:pt x="1968" y="3269"/>
                    <a:pt x="1968" y="2835"/>
                  </a:cubicBezTo>
                  <a:cubicBezTo>
                    <a:pt x="1968" y="2435"/>
                    <a:pt x="2001" y="2035"/>
                    <a:pt x="2068" y="1701"/>
                  </a:cubicBezTo>
                  <a:close/>
                  <a:moveTo>
                    <a:pt x="6738" y="434"/>
                  </a:moveTo>
                  <a:cubicBezTo>
                    <a:pt x="6838" y="434"/>
                    <a:pt x="6905" y="500"/>
                    <a:pt x="6938" y="534"/>
                  </a:cubicBezTo>
                  <a:cubicBezTo>
                    <a:pt x="7038" y="667"/>
                    <a:pt x="7138" y="834"/>
                    <a:pt x="7205" y="1034"/>
                  </a:cubicBezTo>
                  <a:cubicBezTo>
                    <a:pt x="7405" y="1534"/>
                    <a:pt x="7505" y="2168"/>
                    <a:pt x="7505" y="2835"/>
                  </a:cubicBezTo>
                  <a:cubicBezTo>
                    <a:pt x="7505" y="3536"/>
                    <a:pt x="7405" y="4170"/>
                    <a:pt x="7205" y="4670"/>
                  </a:cubicBezTo>
                  <a:cubicBezTo>
                    <a:pt x="7138" y="4870"/>
                    <a:pt x="7038" y="5037"/>
                    <a:pt x="6938" y="5137"/>
                  </a:cubicBezTo>
                  <a:cubicBezTo>
                    <a:pt x="6905" y="5204"/>
                    <a:pt x="6838" y="5270"/>
                    <a:pt x="6738" y="5270"/>
                  </a:cubicBezTo>
                  <a:cubicBezTo>
                    <a:pt x="6671" y="5270"/>
                    <a:pt x="6605" y="5204"/>
                    <a:pt x="6571" y="5137"/>
                  </a:cubicBezTo>
                  <a:cubicBezTo>
                    <a:pt x="6471" y="5037"/>
                    <a:pt x="6371" y="4870"/>
                    <a:pt x="6271" y="4670"/>
                  </a:cubicBezTo>
                  <a:cubicBezTo>
                    <a:pt x="6104" y="4170"/>
                    <a:pt x="6004" y="3536"/>
                    <a:pt x="6004" y="2835"/>
                  </a:cubicBezTo>
                  <a:cubicBezTo>
                    <a:pt x="6004" y="2168"/>
                    <a:pt x="6104" y="1534"/>
                    <a:pt x="6271" y="1034"/>
                  </a:cubicBezTo>
                  <a:cubicBezTo>
                    <a:pt x="6371" y="834"/>
                    <a:pt x="6471" y="667"/>
                    <a:pt x="6571" y="534"/>
                  </a:cubicBezTo>
                  <a:cubicBezTo>
                    <a:pt x="6605" y="500"/>
                    <a:pt x="6671" y="434"/>
                    <a:pt x="6738" y="434"/>
                  </a:cubicBezTo>
                  <a:close/>
                  <a:moveTo>
                    <a:pt x="6338" y="0"/>
                  </a:moveTo>
                  <a:cubicBezTo>
                    <a:pt x="6338" y="0"/>
                    <a:pt x="4803" y="1134"/>
                    <a:pt x="2635" y="1601"/>
                  </a:cubicBezTo>
                  <a:cubicBezTo>
                    <a:pt x="2569" y="1935"/>
                    <a:pt x="2502" y="2368"/>
                    <a:pt x="2502" y="2869"/>
                  </a:cubicBezTo>
                  <a:cubicBezTo>
                    <a:pt x="2502" y="3336"/>
                    <a:pt x="2569" y="3769"/>
                    <a:pt x="2635" y="4103"/>
                  </a:cubicBezTo>
                  <a:cubicBezTo>
                    <a:pt x="4803" y="4570"/>
                    <a:pt x="6338" y="5704"/>
                    <a:pt x="6338" y="5704"/>
                  </a:cubicBezTo>
                  <a:lnTo>
                    <a:pt x="6972" y="5704"/>
                  </a:lnTo>
                  <a:cubicBezTo>
                    <a:pt x="7539" y="5704"/>
                    <a:pt x="8006" y="4403"/>
                    <a:pt x="8006" y="2835"/>
                  </a:cubicBezTo>
                  <a:cubicBezTo>
                    <a:pt x="8006" y="1268"/>
                    <a:pt x="7539" y="0"/>
                    <a:pt x="6972" y="0"/>
                  </a:cubicBezTo>
                  <a:close/>
                  <a:moveTo>
                    <a:pt x="1868" y="4336"/>
                  </a:moveTo>
                  <a:lnTo>
                    <a:pt x="2502" y="6838"/>
                  </a:lnTo>
                  <a:cubicBezTo>
                    <a:pt x="2526" y="6936"/>
                    <a:pt x="2604" y="6998"/>
                    <a:pt x="2697" y="6998"/>
                  </a:cubicBezTo>
                  <a:cubicBezTo>
                    <a:pt x="2731" y="6998"/>
                    <a:pt x="2766" y="6990"/>
                    <a:pt x="2802" y="6972"/>
                  </a:cubicBezTo>
                  <a:lnTo>
                    <a:pt x="3736" y="6605"/>
                  </a:lnTo>
                  <a:cubicBezTo>
                    <a:pt x="3836" y="6571"/>
                    <a:pt x="3903" y="6405"/>
                    <a:pt x="3836" y="6305"/>
                  </a:cubicBezTo>
                  <a:lnTo>
                    <a:pt x="2869" y="4503"/>
                  </a:lnTo>
                  <a:lnTo>
                    <a:pt x="1868" y="4336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5491750" y="3170050"/>
              <a:ext cx="112600" cy="113450"/>
            </a:xfrm>
            <a:custGeom>
              <a:rect b="b" l="l" r="r" t="t"/>
              <a:pathLst>
                <a:path extrusionOk="0" h="4538" w="4504">
                  <a:moveTo>
                    <a:pt x="2202" y="868"/>
                  </a:moveTo>
                  <a:lnTo>
                    <a:pt x="2069" y="2836"/>
                  </a:lnTo>
                  <a:cubicBezTo>
                    <a:pt x="2035" y="2869"/>
                    <a:pt x="1968" y="2903"/>
                    <a:pt x="1968" y="2969"/>
                  </a:cubicBezTo>
                  <a:lnTo>
                    <a:pt x="1968" y="3270"/>
                  </a:lnTo>
                  <a:cubicBezTo>
                    <a:pt x="1968" y="3336"/>
                    <a:pt x="2035" y="3403"/>
                    <a:pt x="2102" y="3403"/>
                  </a:cubicBezTo>
                  <a:lnTo>
                    <a:pt x="2402" y="3403"/>
                  </a:lnTo>
                  <a:cubicBezTo>
                    <a:pt x="2469" y="3403"/>
                    <a:pt x="2536" y="3336"/>
                    <a:pt x="2536" y="3270"/>
                  </a:cubicBezTo>
                  <a:lnTo>
                    <a:pt x="2536" y="2969"/>
                  </a:lnTo>
                  <a:cubicBezTo>
                    <a:pt x="2536" y="2903"/>
                    <a:pt x="2502" y="2869"/>
                    <a:pt x="2435" y="2836"/>
                  </a:cubicBezTo>
                  <a:lnTo>
                    <a:pt x="2335" y="868"/>
                  </a:lnTo>
                  <a:close/>
                  <a:moveTo>
                    <a:pt x="2269" y="568"/>
                  </a:moveTo>
                  <a:cubicBezTo>
                    <a:pt x="2702" y="568"/>
                    <a:pt x="3136" y="768"/>
                    <a:pt x="3470" y="1068"/>
                  </a:cubicBezTo>
                  <a:cubicBezTo>
                    <a:pt x="3736" y="1335"/>
                    <a:pt x="3903" y="1702"/>
                    <a:pt x="3937" y="2069"/>
                  </a:cubicBezTo>
                  <a:cubicBezTo>
                    <a:pt x="3436" y="2236"/>
                    <a:pt x="3103" y="2703"/>
                    <a:pt x="3103" y="3270"/>
                  </a:cubicBezTo>
                  <a:cubicBezTo>
                    <a:pt x="3103" y="3403"/>
                    <a:pt x="3136" y="3570"/>
                    <a:pt x="3169" y="3703"/>
                  </a:cubicBezTo>
                  <a:cubicBezTo>
                    <a:pt x="2902" y="3870"/>
                    <a:pt x="2602" y="3970"/>
                    <a:pt x="2269" y="3970"/>
                  </a:cubicBezTo>
                  <a:cubicBezTo>
                    <a:pt x="1935" y="3970"/>
                    <a:pt x="1602" y="3870"/>
                    <a:pt x="1335" y="3703"/>
                  </a:cubicBezTo>
                  <a:cubicBezTo>
                    <a:pt x="1401" y="3570"/>
                    <a:pt x="1401" y="3403"/>
                    <a:pt x="1401" y="3270"/>
                  </a:cubicBezTo>
                  <a:cubicBezTo>
                    <a:pt x="1401" y="2703"/>
                    <a:pt x="1068" y="2236"/>
                    <a:pt x="567" y="2069"/>
                  </a:cubicBezTo>
                  <a:cubicBezTo>
                    <a:pt x="634" y="1702"/>
                    <a:pt x="801" y="1335"/>
                    <a:pt x="1068" y="1068"/>
                  </a:cubicBezTo>
                  <a:cubicBezTo>
                    <a:pt x="1401" y="768"/>
                    <a:pt x="1802" y="568"/>
                    <a:pt x="2269" y="568"/>
                  </a:cubicBezTo>
                  <a:close/>
                  <a:moveTo>
                    <a:pt x="2269" y="1"/>
                  </a:moveTo>
                  <a:cubicBezTo>
                    <a:pt x="1001" y="1"/>
                    <a:pt x="0" y="1035"/>
                    <a:pt x="0" y="2269"/>
                  </a:cubicBezTo>
                  <a:cubicBezTo>
                    <a:pt x="0" y="3537"/>
                    <a:pt x="1001" y="4537"/>
                    <a:pt x="2269" y="4537"/>
                  </a:cubicBezTo>
                  <a:cubicBezTo>
                    <a:pt x="3503" y="4537"/>
                    <a:pt x="4504" y="3537"/>
                    <a:pt x="4504" y="2269"/>
                  </a:cubicBezTo>
                  <a:cubicBezTo>
                    <a:pt x="4504" y="1035"/>
                    <a:pt x="3503" y="1"/>
                    <a:pt x="226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4538575" y="2597150"/>
              <a:ext cx="507050" cy="1963400"/>
            </a:xfrm>
            <a:custGeom>
              <a:rect b="b" l="l" r="r" t="t"/>
              <a:pathLst>
                <a:path extrusionOk="0" h="78536" w="20282">
                  <a:moveTo>
                    <a:pt x="6338" y="0"/>
                  </a:moveTo>
                  <a:lnTo>
                    <a:pt x="1968" y="1168"/>
                  </a:lnTo>
                  <a:lnTo>
                    <a:pt x="1968" y="2369"/>
                  </a:lnTo>
                  <a:lnTo>
                    <a:pt x="1968" y="4470"/>
                  </a:lnTo>
                  <a:cubicBezTo>
                    <a:pt x="1801" y="4403"/>
                    <a:pt x="1601" y="4370"/>
                    <a:pt x="1401" y="4370"/>
                  </a:cubicBezTo>
                  <a:cubicBezTo>
                    <a:pt x="634" y="4370"/>
                    <a:pt x="0" y="4804"/>
                    <a:pt x="0" y="5337"/>
                  </a:cubicBezTo>
                  <a:cubicBezTo>
                    <a:pt x="0" y="5905"/>
                    <a:pt x="634" y="6338"/>
                    <a:pt x="1401" y="6338"/>
                  </a:cubicBezTo>
                  <a:cubicBezTo>
                    <a:pt x="2135" y="6338"/>
                    <a:pt x="2769" y="5905"/>
                    <a:pt x="2769" y="5337"/>
                  </a:cubicBezTo>
                  <a:lnTo>
                    <a:pt x="2769" y="2369"/>
                  </a:lnTo>
                  <a:lnTo>
                    <a:pt x="5571" y="1601"/>
                  </a:lnTo>
                  <a:lnTo>
                    <a:pt x="5571" y="3670"/>
                  </a:lnTo>
                  <a:cubicBezTo>
                    <a:pt x="5371" y="3603"/>
                    <a:pt x="5171" y="3570"/>
                    <a:pt x="4970" y="3570"/>
                  </a:cubicBezTo>
                  <a:cubicBezTo>
                    <a:pt x="4203" y="3570"/>
                    <a:pt x="3569" y="4003"/>
                    <a:pt x="3569" y="4570"/>
                  </a:cubicBezTo>
                  <a:cubicBezTo>
                    <a:pt x="3569" y="5104"/>
                    <a:pt x="4203" y="5538"/>
                    <a:pt x="4970" y="5538"/>
                  </a:cubicBezTo>
                  <a:cubicBezTo>
                    <a:pt x="5738" y="5538"/>
                    <a:pt x="6338" y="5104"/>
                    <a:pt x="6338" y="4570"/>
                  </a:cubicBezTo>
                  <a:lnTo>
                    <a:pt x="6338" y="1168"/>
                  </a:lnTo>
                  <a:lnTo>
                    <a:pt x="6338" y="367"/>
                  </a:lnTo>
                  <a:lnTo>
                    <a:pt x="6338" y="0"/>
                  </a:lnTo>
                  <a:close/>
                  <a:moveTo>
                    <a:pt x="19314" y="77122"/>
                  </a:moveTo>
                  <a:cubicBezTo>
                    <a:pt x="19481" y="77122"/>
                    <a:pt x="19581" y="77256"/>
                    <a:pt x="19581" y="77389"/>
                  </a:cubicBezTo>
                  <a:cubicBezTo>
                    <a:pt x="19581" y="77556"/>
                    <a:pt x="19447" y="77656"/>
                    <a:pt x="19314" y="77656"/>
                  </a:cubicBezTo>
                  <a:cubicBezTo>
                    <a:pt x="19181" y="77656"/>
                    <a:pt x="19047" y="77522"/>
                    <a:pt x="19047" y="77389"/>
                  </a:cubicBezTo>
                  <a:cubicBezTo>
                    <a:pt x="19080" y="77222"/>
                    <a:pt x="19181" y="77122"/>
                    <a:pt x="19314" y="77122"/>
                  </a:cubicBezTo>
                  <a:close/>
                  <a:moveTo>
                    <a:pt x="16687" y="71448"/>
                  </a:moveTo>
                  <a:cubicBezTo>
                    <a:pt x="16707" y="71448"/>
                    <a:pt x="16726" y="71449"/>
                    <a:pt x="16745" y="71451"/>
                  </a:cubicBezTo>
                  <a:cubicBezTo>
                    <a:pt x="17012" y="71451"/>
                    <a:pt x="17246" y="71685"/>
                    <a:pt x="17212" y="71918"/>
                  </a:cubicBezTo>
                  <a:cubicBezTo>
                    <a:pt x="17179" y="72953"/>
                    <a:pt x="17579" y="73553"/>
                    <a:pt x="18313" y="74120"/>
                  </a:cubicBezTo>
                  <a:cubicBezTo>
                    <a:pt x="18447" y="74220"/>
                    <a:pt x="18547" y="74287"/>
                    <a:pt x="18680" y="74354"/>
                  </a:cubicBezTo>
                  <a:lnTo>
                    <a:pt x="18580" y="77055"/>
                  </a:lnTo>
                  <a:cubicBezTo>
                    <a:pt x="17813" y="77089"/>
                    <a:pt x="17546" y="77322"/>
                    <a:pt x="17313" y="77556"/>
                  </a:cubicBezTo>
                  <a:cubicBezTo>
                    <a:pt x="17123" y="77746"/>
                    <a:pt x="16903" y="78025"/>
                    <a:pt x="16027" y="78025"/>
                  </a:cubicBezTo>
                  <a:cubicBezTo>
                    <a:pt x="15980" y="78025"/>
                    <a:pt x="15930" y="78025"/>
                    <a:pt x="15878" y="78023"/>
                  </a:cubicBezTo>
                  <a:lnTo>
                    <a:pt x="15478" y="78023"/>
                  </a:lnTo>
                  <a:lnTo>
                    <a:pt x="15344" y="77989"/>
                  </a:lnTo>
                  <a:cubicBezTo>
                    <a:pt x="15111" y="77989"/>
                    <a:pt x="14944" y="77789"/>
                    <a:pt x="14978" y="77589"/>
                  </a:cubicBezTo>
                  <a:cubicBezTo>
                    <a:pt x="14978" y="77522"/>
                    <a:pt x="14978" y="77422"/>
                    <a:pt x="15011" y="77389"/>
                  </a:cubicBezTo>
                  <a:lnTo>
                    <a:pt x="15144" y="77189"/>
                  </a:lnTo>
                  <a:lnTo>
                    <a:pt x="14944" y="77022"/>
                  </a:lnTo>
                  <a:cubicBezTo>
                    <a:pt x="14844" y="76955"/>
                    <a:pt x="14777" y="76822"/>
                    <a:pt x="14777" y="76689"/>
                  </a:cubicBezTo>
                  <a:cubicBezTo>
                    <a:pt x="14777" y="76622"/>
                    <a:pt x="14811" y="76555"/>
                    <a:pt x="14844" y="76488"/>
                  </a:cubicBezTo>
                  <a:lnTo>
                    <a:pt x="14978" y="76288"/>
                  </a:lnTo>
                  <a:lnTo>
                    <a:pt x="14777" y="76155"/>
                  </a:lnTo>
                  <a:cubicBezTo>
                    <a:pt x="14677" y="76055"/>
                    <a:pt x="14611" y="75955"/>
                    <a:pt x="14611" y="75788"/>
                  </a:cubicBezTo>
                  <a:cubicBezTo>
                    <a:pt x="14611" y="75603"/>
                    <a:pt x="14782" y="75417"/>
                    <a:pt x="14966" y="75417"/>
                  </a:cubicBezTo>
                  <a:cubicBezTo>
                    <a:pt x="14981" y="75417"/>
                    <a:pt x="14996" y="75418"/>
                    <a:pt x="15011" y="75421"/>
                  </a:cubicBezTo>
                  <a:lnTo>
                    <a:pt x="15078" y="75421"/>
                  </a:lnTo>
                  <a:lnTo>
                    <a:pt x="15078" y="74887"/>
                  </a:lnTo>
                  <a:lnTo>
                    <a:pt x="15044" y="74887"/>
                  </a:lnTo>
                  <a:lnTo>
                    <a:pt x="13009" y="74821"/>
                  </a:lnTo>
                  <a:cubicBezTo>
                    <a:pt x="12743" y="74787"/>
                    <a:pt x="12509" y="74554"/>
                    <a:pt x="12542" y="74287"/>
                  </a:cubicBezTo>
                  <a:cubicBezTo>
                    <a:pt x="12542" y="74006"/>
                    <a:pt x="12747" y="73783"/>
                    <a:pt x="13019" y="73783"/>
                  </a:cubicBezTo>
                  <a:cubicBezTo>
                    <a:pt x="13038" y="73783"/>
                    <a:pt x="13057" y="73784"/>
                    <a:pt x="13076" y="73786"/>
                  </a:cubicBezTo>
                  <a:lnTo>
                    <a:pt x="16579" y="73920"/>
                  </a:lnTo>
                  <a:cubicBezTo>
                    <a:pt x="16545" y="73753"/>
                    <a:pt x="16512" y="73586"/>
                    <a:pt x="16479" y="73386"/>
                  </a:cubicBezTo>
                  <a:cubicBezTo>
                    <a:pt x="16312" y="72752"/>
                    <a:pt x="16212" y="72586"/>
                    <a:pt x="16245" y="71885"/>
                  </a:cubicBezTo>
                  <a:cubicBezTo>
                    <a:pt x="16245" y="71638"/>
                    <a:pt x="16446" y="71448"/>
                    <a:pt x="16687" y="71448"/>
                  </a:cubicBezTo>
                  <a:close/>
                  <a:moveTo>
                    <a:pt x="16745" y="70818"/>
                  </a:moveTo>
                  <a:cubicBezTo>
                    <a:pt x="16145" y="70818"/>
                    <a:pt x="15645" y="71285"/>
                    <a:pt x="15611" y="71852"/>
                  </a:cubicBezTo>
                  <a:cubicBezTo>
                    <a:pt x="15611" y="72552"/>
                    <a:pt x="15678" y="72719"/>
                    <a:pt x="15845" y="73386"/>
                  </a:cubicBezTo>
                  <a:lnTo>
                    <a:pt x="13043" y="73253"/>
                  </a:lnTo>
                  <a:cubicBezTo>
                    <a:pt x="12476" y="73253"/>
                    <a:pt x="11975" y="73686"/>
                    <a:pt x="11975" y="74253"/>
                  </a:cubicBezTo>
                  <a:cubicBezTo>
                    <a:pt x="11942" y="74821"/>
                    <a:pt x="12376" y="75288"/>
                    <a:pt x="12943" y="75321"/>
                  </a:cubicBezTo>
                  <a:lnTo>
                    <a:pt x="14144" y="75354"/>
                  </a:lnTo>
                  <a:cubicBezTo>
                    <a:pt x="14077" y="75488"/>
                    <a:pt x="14044" y="75621"/>
                    <a:pt x="14044" y="75755"/>
                  </a:cubicBezTo>
                  <a:cubicBezTo>
                    <a:pt x="14010" y="76021"/>
                    <a:pt x="14110" y="76222"/>
                    <a:pt x="14244" y="76422"/>
                  </a:cubicBezTo>
                  <a:cubicBezTo>
                    <a:pt x="14244" y="76488"/>
                    <a:pt x="14210" y="76588"/>
                    <a:pt x="14210" y="76655"/>
                  </a:cubicBezTo>
                  <a:cubicBezTo>
                    <a:pt x="14210" y="76889"/>
                    <a:pt x="14277" y="77122"/>
                    <a:pt x="14444" y="77289"/>
                  </a:cubicBezTo>
                  <a:cubicBezTo>
                    <a:pt x="14410" y="77389"/>
                    <a:pt x="14410" y="77456"/>
                    <a:pt x="14410" y="77556"/>
                  </a:cubicBezTo>
                  <a:cubicBezTo>
                    <a:pt x="14377" y="78056"/>
                    <a:pt x="14744" y="78490"/>
                    <a:pt x="15244" y="78523"/>
                  </a:cubicBezTo>
                  <a:lnTo>
                    <a:pt x="15778" y="78523"/>
                  </a:lnTo>
                  <a:cubicBezTo>
                    <a:pt x="15912" y="78531"/>
                    <a:pt x="16037" y="78535"/>
                    <a:pt x="16153" y="78535"/>
                  </a:cubicBezTo>
                  <a:cubicBezTo>
                    <a:pt x="16530" y="78535"/>
                    <a:pt x="16824" y="78492"/>
                    <a:pt x="17079" y="78390"/>
                  </a:cubicBezTo>
                  <a:cubicBezTo>
                    <a:pt x="17379" y="78290"/>
                    <a:pt x="17546" y="78123"/>
                    <a:pt x="17679" y="77989"/>
                  </a:cubicBezTo>
                  <a:cubicBezTo>
                    <a:pt x="17880" y="77823"/>
                    <a:pt x="18013" y="77689"/>
                    <a:pt x="18513" y="77656"/>
                  </a:cubicBezTo>
                  <a:lnTo>
                    <a:pt x="18513" y="78123"/>
                  </a:lnTo>
                  <a:lnTo>
                    <a:pt x="20048" y="78190"/>
                  </a:lnTo>
                  <a:lnTo>
                    <a:pt x="20281" y="73053"/>
                  </a:lnTo>
                  <a:lnTo>
                    <a:pt x="18714" y="72986"/>
                  </a:lnTo>
                  <a:lnTo>
                    <a:pt x="18680" y="73686"/>
                  </a:lnTo>
                  <a:cubicBezTo>
                    <a:pt x="18680" y="73686"/>
                    <a:pt x="18647" y="73653"/>
                    <a:pt x="18647" y="73653"/>
                  </a:cubicBezTo>
                  <a:cubicBezTo>
                    <a:pt x="18046" y="73186"/>
                    <a:pt x="17746" y="72786"/>
                    <a:pt x="17780" y="71952"/>
                  </a:cubicBezTo>
                  <a:cubicBezTo>
                    <a:pt x="17813" y="71351"/>
                    <a:pt x="17346" y="70851"/>
                    <a:pt x="16745" y="70818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4861300" y="4007325"/>
              <a:ext cx="157625" cy="157625"/>
            </a:xfrm>
            <a:custGeom>
              <a:rect b="b" l="l" r="r" t="t"/>
              <a:pathLst>
                <a:path extrusionOk="0" h="6305" w="6305">
                  <a:moveTo>
                    <a:pt x="1968" y="0"/>
                  </a:moveTo>
                  <a:lnTo>
                    <a:pt x="1968" y="3169"/>
                  </a:lnTo>
                  <a:lnTo>
                    <a:pt x="0" y="3169"/>
                  </a:lnTo>
                  <a:lnTo>
                    <a:pt x="3169" y="6305"/>
                  </a:lnTo>
                  <a:lnTo>
                    <a:pt x="6305" y="3169"/>
                  </a:lnTo>
                  <a:lnTo>
                    <a:pt x="4337" y="3169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4688675" y="4701975"/>
              <a:ext cx="131775" cy="131800"/>
            </a:xfrm>
            <a:custGeom>
              <a:rect b="b" l="l" r="r" t="t"/>
              <a:pathLst>
                <a:path extrusionOk="0" h="5272" w="5271">
                  <a:moveTo>
                    <a:pt x="2636" y="401"/>
                  </a:moveTo>
                  <a:cubicBezTo>
                    <a:pt x="3203" y="401"/>
                    <a:pt x="3736" y="601"/>
                    <a:pt x="4137" y="968"/>
                  </a:cubicBezTo>
                  <a:cubicBezTo>
                    <a:pt x="4103" y="1002"/>
                    <a:pt x="3770" y="1469"/>
                    <a:pt x="2969" y="1769"/>
                  </a:cubicBezTo>
                  <a:cubicBezTo>
                    <a:pt x="2602" y="1102"/>
                    <a:pt x="2169" y="535"/>
                    <a:pt x="2135" y="468"/>
                  </a:cubicBezTo>
                  <a:cubicBezTo>
                    <a:pt x="2302" y="401"/>
                    <a:pt x="2469" y="401"/>
                    <a:pt x="2636" y="401"/>
                  </a:cubicBezTo>
                  <a:close/>
                  <a:moveTo>
                    <a:pt x="1702" y="601"/>
                  </a:moveTo>
                  <a:cubicBezTo>
                    <a:pt x="1735" y="701"/>
                    <a:pt x="2169" y="1235"/>
                    <a:pt x="2536" y="1902"/>
                  </a:cubicBezTo>
                  <a:cubicBezTo>
                    <a:pt x="1468" y="2169"/>
                    <a:pt x="534" y="2169"/>
                    <a:pt x="434" y="2169"/>
                  </a:cubicBezTo>
                  <a:cubicBezTo>
                    <a:pt x="601" y="1469"/>
                    <a:pt x="1068" y="902"/>
                    <a:pt x="1702" y="601"/>
                  </a:cubicBezTo>
                  <a:close/>
                  <a:moveTo>
                    <a:pt x="4370" y="1235"/>
                  </a:moveTo>
                  <a:cubicBezTo>
                    <a:pt x="4704" y="1602"/>
                    <a:pt x="4904" y="2102"/>
                    <a:pt x="4904" y="2603"/>
                  </a:cubicBezTo>
                  <a:cubicBezTo>
                    <a:pt x="4827" y="2603"/>
                    <a:pt x="4375" y="2504"/>
                    <a:pt x="3836" y="2504"/>
                  </a:cubicBezTo>
                  <a:cubicBezTo>
                    <a:pt x="3675" y="2504"/>
                    <a:pt x="3506" y="2513"/>
                    <a:pt x="3336" y="2536"/>
                  </a:cubicBezTo>
                  <a:cubicBezTo>
                    <a:pt x="3303" y="2503"/>
                    <a:pt x="3303" y="2469"/>
                    <a:pt x="3269" y="2436"/>
                  </a:cubicBezTo>
                  <a:cubicBezTo>
                    <a:pt x="3236" y="2336"/>
                    <a:pt x="3203" y="2202"/>
                    <a:pt x="3136" y="2102"/>
                  </a:cubicBezTo>
                  <a:cubicBezTo>
                    <a:pt x="3970" y="1769"/>
                    <a:pt x="4337" y="1268"/>
                    <a:pt x="4370" y="1235"/>
                  </a:cubicBezTo>
                  <a:close/>
                  <a:moveTo>
                    <a:pt x="2702" y="2269"/>
                  </a:moveTo>
                  <a:cubicBezTo>
                    <a:pt x="2769" y="2369"/>
                    <a:pt x="2836" y="2503"/>
                    <a:pt x="2903" y="2636"/>
                  </a:cubicBezTo>
                  <a:lnTo>
                    <a:pt x="2802" y="2669"/>
                  </a:lnTo>
                  <a:cubicBezTo>
                    <a:pt x="1635" y="3036"/>
                    <a:pt x="1035" y="4070"/>
                    <a:pt x="968" y="4137"/>
                  </a:cubicBezTo>
                  <a:cubicBezTo>
                    <a:pt x="634" y="3737"/>
                    <a:pt x="401" y="3203"/>
                    <a:pt x="401" y="2636"/>
                  </a:cubicBezTo>
                  <a:lnTo>
                    <a:pt x="401" y="2569"/>
                  </a:lnTo>
                  <a:cubicBezTo>
                    <a:pt x="417" y="2569"/>
                    <a:pt x="462" y="2570"/>
                    <a:pt x="530" y="2570"/>
                  </a:cubicBezTo>
                  <a:cubicBezTo>
                    <a:pt x="868" y="2570"/>
                    <a:pt x="1785" y="2547"/>
                    <a:pt x="2702" y="2269"/>
                  </a:cubicBezTo>
                  <a:close/>
                  <a:moveTo>
                    <a:pt x="3928" y="2871"/>
                  </a:moveTo>
                  <a:cubicBezTo>
                    <a:pt x="4427" y="2871"/>
                    <a:pt x="4819" y="2977"/>
                    <a:pt x="4871" y="3003"/>
                  </a:cubicBezTo>
                  <a:cubicBezTo>
                    <a:pt x="4771" y="3637"/>
                    <a:pt x="4404" y="4171"/>
                    <a:pt x="3903" y="4504"/>
                  </a:cubicBezTo>
                  <a:cubicBezTo>
                    <a:pt x="3870" y="4371"/>
                    <a:pt x="3770" y="3704"/>
                    <a:pt x="3470" y="2903"/>
                  </a:cubicBezTo>
                  <a:cubicBezTo>
                    <a:pt x="3628" y="2880"/>
                    <a:pt x="3782" y="2871"/>
                    <a:pt x="3928" y="2871"/>
                  </a:cubicBezTo>
                  <a:close/>
                  <a:moveTo>
                    <a:pt x="3036" y="3003"/>
                  </a:moveTo>
                  <a:cubicBezTo>
                    <a:pt x="3370" y="3837"/>
                    <a:pt x="3503" y="4504"/>
                    <a:pt x="3536" y="4704"/>
                  </a:cubicBezTo>
                  <a:cubicBezTo>
                    <a:pt x="3269" y="4838"/>
                    <a:pt x="2969" y="4904"/>
                    <a:pt x="2636" y="4904"/>
                  </a:cubicBezTo>
                  <a:cubicBezTo>
                    <a:pt x="2135" y="4904"/>
                    <a:pt x="1635" y="4704"/>
                    <a:pt x="1268" y="4404"/>
                  </a:cubicBezTo>
                  <a:cubicBezTo>
                    <a:pt x="1301" y="4337"/>
                    <a:pt x="1768" y="3437"/>
                    <a:pt x="3036" y="3003"/>
                  </a:cubicBezTo>
                  <a:close/>
                  <a:moveTo>
                    <a:pt x="2636" y="1"/>
                  </a:moveTo>
                  <a:cubicBezTo>
                    <a:pt x="1201" y="1"/>
                    <a:pt x="0" y="1202"/>
                    <a:pt x="0" y="2636"/>
                  </a:cubicBezTo>
                  <a:cubicBezTo>
                    <a:pt x="0" y="4104"/>
                    <a:pt x="1201" y="5271"/>
                    <a:pt x="2636" y="5271"/>
                  </a:cubicBezTo>
                  <a:cubicBezTo>
                    <a:pt x="4103" y="5271"/>
                    <a:pt x="5271" y="4104"/>
                    <a:pt x="5271" y="2636"/>
                  </a:cubicBezTo>
                  <a:cubicBezTo>
                    <a:pt x="5271" y="1202"/>
                    <a:pt x="4103" y="1"/>
                    <a:pt x="2636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4645300" y="5402475"/>
              <a:ext cx="139300" cy="121775"/>
            </a:xfrm>
            <a:custGeom>
              <a:rect b="b" l="l" r="r" t="t"/>
              <a:pathLst>
                <a:path extrusionOk="0" h="4871" w="5572">
                  <a:moveTo>
                    <a:pt x="3970" y="701"/>
                  </a:moveTo>
                  <a:cubicBezTo>
                    <a:pt x="4471" y="701"/>
                    <a:pt x="4871" y="1102"/>
                    <a:pt x="4871" y="1602"/>
                  </a:cubicBezTo>
                  <a:cubicBezTo>
                    <a:pt x="4871" y="1869"/>
                    <a:pt x="4771" y="2102"/>
                    <a:pt x="4571" y="2269"/>
                  </a:cubicBezTo>
                  <a:lnTo>
                    <a:pt x="2803" y="4037"/>
                  </a:lnTo>
                  <a:lnTo>
                    <a:pt x="2770" y="4071"/>
                  </a:lnTo>
                  <a:lnTo>
                    <a:pt x="2736" y="4037"/>
                  </a:lnTo>
                  <a:lnTo>
                    <a:pt x="968" y="2269"/>
                  </a:lnTo>
                  <a:cubicBezTo>
                    <a:pt x="801" y="2102"/>
                    <a:pt x="701" y="1869"/>
                    <a:pt x="701" y="1602"/>
                  </a:cubicBezTo>
                  <a:cubicBezTo>
                    <a:pt x="701" y="1102"/>
                    <a:pt x="1102" y="701"/>
                    <a:pt x="1602" y="701"/>
                  </a:cubicBezTo>
                  <a:cubicBezTo>
                    <a:pt x="1836" y="701"/>
                    <a:pt x="2102" y="802"/>
                    <a:pt x="2269" y="1002"/>
                  </a:cubicBezTo>
                  <a:lnTo>
                    <a:pt x="2770" y="1569"/>
                  </a:lnTo>
                  <a:lnTo>
                    <a:pt x="3303" y="1002"/>
                  </a:lnTo>
                  <a:cubicBezTo>
                    <a:pt x="3470" y="802"/>
                    <a:pt x="3704" y="701"/>
                    <a:pt x="3970" y="701"/>
                  </a:cubicBezTo>
                  <a:close/>
                  <a:moveTo>
                    <a:pt x="1602" y="1"/>
                  </a:moveTo>
                  <a:cubicBezTo>
                    <a:pt x="701" y="1"/>
                    <a:pt x="1" y="735"/>
                    <a:pt x="1" y="1602"/>
                  </a:cubicBezTo>
                  <a:cubicBezTo>
                    <a:pt x="1" y="2069"/>
                    <a:pt x="201" y="2503"/>
                    <a:pt x="535" y="2803"/>
                  </a:cubicBezTo>
                  <a:lnTo>
                    <a:pt x="501" y="2803"/>
                  </a:lnTo>
                  <a:lnTo>
                    <a:pt x="2269" y="4538"/>
                  </a:lnTo>
                  <a:cubicBezTo>
                    <a:pt x="2436" y="4704"/>
                    <a:pt x="2603" y="4871"/>
                    <a:pt x="2770" y="4871"/>
                  </a:cubicBezTo>
                  <a:cubicBezTo>
                    <a:pt x="2970" y="4871"/>
                    <a:pt x="3136" y="4704"/>
                    <a:pt x="3303" y="4538"/>
                  </a:cubicBezTo>
                  <a:lnTo>
                    <a:pt x="5038" y="2803"/>
                  </a:lnTo>
                  <a:cubicBezTo>
                    <a:pt x="5371" y="2503"/>
                    <a:pt x="5572" y="2069"/>
                    <a:pt x="5572" y="1602"/>
                  </a:cubicBezTo>
                  <a:cubicBezTo>
                    <a:pt x="5572" y="735"/>
                    <a:pt x="4838" y="1"/>
                    <a:pt x="3970" y="1"/>
                  </a:cubicBezTo>
                  <a:cubicBezTo>
                    <a:pt x="3503" y="1"/>
                    <a:pt x="3070" y="201"/>
                    <a:pt x="2770" y="535"/>
                  </a:cubicBezTo>
                  <a:cubicBezTo>
                    <a:pt x="2469" y="201"/>
                    <a:pt x="2069" y="1"/>
                    <a:pt x="1602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4512725" y="5020550"/>
              <a:ext cx="135100" cy="100925"/>
            </a:xfrm>
            <a:custGeom>
              <a:rect b="b" l="l" r="r" t="t"/>
              <a:pathLst>
                <a:path extrusionOk="0" h="4037" w="5404">
                  <a:moveTo>
                    <a:pt x="667" y="1001"/>
                  </a:moveTo>
                  <a:lnTo>
                    <a:pt x="667" y="1335"/>
                  </a:lnTo>
                  <a:lnTo>
                    <a:pt x="4036" y="1335"/>
                  </a:lnTo>
                  <a:lnTo>
                    <a:pt x="4036" y="1001"/>
                  </a:lnTo>
                  <a:close/>
                  <a:moveTo>
                    <a:pt x="2702" y="1668"/>
                  </a:moveTo>
                  <a:lnTo>
                    <a:pt x="2702" y="2002"/>
                  </a:lnTo>
                  <a:lnTo>
                    <a:pt x="4036" y="2002"/>
                  </a:lnTo>
                  <a:lnTo>
                    <a:pt x="4036" y="1668"/>
                  </a:lnTo>
                  <a:close/>
                  <a:moveTo>
                    <a:pt x="2702" y="2369"/>
                  </a:moveTo>
                  <a:lnTo>
                    <a:pt x="2702" y="2702"/>
                  </a:lnTo>
                  <a:lnTo>
                    <a:pt x="4036" y="2702"/>
                  </a:lnTo>
                  <a:lnTo>
                    <a:pt x="4036" y="2369"/>
                  </a:lnTo>
                  <a:close/>
                  <a:moveTo>
                    <a:pt x="667" y="1668"/>
                  </a:moveTo>
                  <a:lnTo>
                    <a:pt x="667" y="3369"/>
                  </a:lnTo>
                  <a:lnTo>
                    <a:pt x="2368" y="3369"/>
                  </a:lnTo>
                  <a:lnTo>
                    <a:pt x="2368" y="1668"/>
                  </a:lnTo>
                  <a:close/>
                  <a:moveTo>
                    <a:pt x="2702" y="3036"/>
                  </a:moveTo>
                  <a:lnTo>
                    <a:pt x="2702" y="3369"/>
                  </a:lnTo>
                  <a:lnTo>
                    <a:pt x="3703" y="3369"/>
                  </a:lnTo>
                  <a:lnTo>
                    <a:pt x="3703" y="3036"/>
                  </a:lnTo>
                  <a:close/>
                  <a:moveTo>
                    <a:pt x="4403" y="334"/>
                  </a:moveTo>
                  <a:lnTo>
                    <a:pt x="4403" y="3703"/>
                  </a:lnTo>
                  <a:lnTo>
                    <a:pt x="334" y="3703"/>
                  </a:lnTo>
                  <a:lnTo>
                    <a:pt x="334" y="334"/>
                  </a:lnTo>
                  <a:close/>
                  <a:moveTo>
                    <a:pt x="0" y="0"/>
                  </a:moveTo>
                  <a:lnTo>
                    <a:pt x="0" y="3703"/>
                  </a:lnTo>
                  <a:cubicBezTo>
                    <a:pt x="0" y="3870"/>
                    <a:pt x="167" y="4037"/>
                    <a:pt x="334" y="4037"/>
                  </a:cubicBezTo>
                  <a:lnTo>
                    <a:pt x="4904" y="4037"/>
                  </a:lnTo>
                  <a:cubicBezTo>
                    <a:pt x="5170" y="4037"/>
                    <a:pt x="5404" y="3803"/>
                    <a:pt x="5404" y="3536"/>
                  </a:cubicBezTo>
                  <a:lnTo>
                    <a:pt x="5404" y="667"/>
                  </a:lnTo>
                  <a:lnTo>
                    <a:pt x="4737" y="667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4845450" y="5678525"/>
              <a:ext cx="98425" cy="101750"/>
            </a:xfrm>
            <a:custGeom>
              <a:rect b="b" l="l" r="r" t="t"/>
              <a:pathLst>
                <a:path extrusionOk="0" h="4070" w="3937">
                  <a:moveTo>
                    <a:pt x="1969" y="1201"/>
                  </a:moveTo>
                  <a:cubicBezTo>
                    <a:pt x="2402" y="1201"/>
                    <a:pt x="2769" y="1568"/>
                    <a:pt x="2769" y="2035"/>
                  </a:cubicBezTo>
                  <a:cubicBezTo>
                    <a:pt x="2769" y="2502"/>
                    <a:pt x="2402" y="2869"/>
                    <a:pt x="1969" y="2869"/>
                  </a:cubicBezTo>
                  <a:cubicBezTo>
                    <a:pt x="1502" y="2869"/>
                    <a:pt x="1135" y="2502"/>
                    <a:pt x="1135" y="2035"/>
                  </a:cubicBezTo>
                  <a:cubicBezTo>
                    <a:pt x="1135" y="1568"/>
                    <a:pt x="1502" y="1201"/>
                    <a:pt x="1969" y="1201"/>
                  </a:cubicBezTo>
                  <a:close/>
                  <a:moveTo>
                    <a:pt x="1568" y="0"/>
                  </a:moveTo>
                  <a:cubicBezTo>
                    <a:pt x="1568" y="134"/>
                    <a:pt x="1535" y="267"/>
                    <a:pt x="1468" y="400"/>
                  </a:cubicBezTo>
                  <a:cubicBezTo>
                    <a:pt x="1314" y="643"/>
                    <a:pt x="1058" y="769"/>
                    <a:pt x="796" y="769"/>
                  </a:cubicBezTo>
                  <a:cubicBezTo>
                    <a:pt x="662" y="769"/>
                    <a:pt x="526" y="735"/>
                    <a:pt x="401" y="667"/>
                  </a:cubicBezTo>
                  <a:lnTo>
                    <a:pt x="1" y="1368"/>
                  </a:lnTo>
                  <a:cubicBezTo>
                    <a:pt x="101" y="1435"/>
                    <a:pt x="201" y="1535"/>
                    <a:pt x="267" y="1635"/>
                  </a:cubicBezTo>
                  <a:cubicBezTo>
                    <a:pt x="501" y="2002"/>
                    <a:pt x="368" y="2502"/>
                    <a:pt x="1" y="2702"/>
                  </a:cubicBezTo>
                  <a:lnTo>
                    <a:pt x="401" y="3403"/>
                  </a:lnTo>
                  <a:cubicBezTo>
                    <a:pt x="501" y="3336"/>
                    <a:pt x="634" y="3303"/>
                    <a:pt x="768" y="3303"/>
                  </a:cubicBezTo>
                  <a:cubicBezTo>
                    <a:pt x="1201" y="3303"/>
                    <a:pt x="1568" y="3636"/>
                    <a:pt x="1568" y="4070"/>
                  </a:cubicBezTo>
                  <a:lnTo>
                    <a:pt x="2369" y="4070"/>
                  </a:lnTo>
                  <a:cubicBezTo>
                    <a:pt x="2369" y="3936"/>
                    <a:pt x="2402" y="3803"/>
                    <a:pt x="2469" y="3703"/>
                  </a:cubicBezTo>
                  <a:cubicBezTo>
                    <a:pt x="2606" y="3451"/>
                    <a:pt x="2869" y="3310"/>
                    <a:pt x="3149" y="3310"/>
                  </a:cubicBezTo>
                  <a:cubicBezTo>
                    <a:pt x="3278" y="3310"/>
                    <a:pt x="3410" y="3340"/>
                    <a:pt x="3536" y="3403"/>
                  </a:cubicBezTo>
                  <a:lnTo>
                    <a:pt x="3937" y="2702"/>
                  </a:lnTo>
                  <a:cubicBezTo>
                    <a:pt x="3803" y="2635"/>
                    <a:pt x="3703" y="2535"/>
                    <a:pt x="3637" y="2435"/>
                  </a:cubicBezTo>
                  <a:cubicBezTo>
                    <a:pt x="3436" y="2068"/>
                    <a:pt x="3570" y="1568"/>
                    <a:pt x="3937" y="1368"/>
                  </a:cubicBezTo>
                  <a:lnTo>
                    <a:pt x="3536" y="667"/>
                  </a:lnTo>
                  <a:cubicBezTo>
                    <a:pt x="3403" y="734"/>
                    <a:pt x="3270" y="767"/>
                    <a:pt x="3136" y="767"/>
                  </a:cubicBezTo>
                  <a:cubicBezTo>
                    <a:pt x="2703" y="767"/>
                    <a:pt x="2369" y="434"/>
                    <a:pt x="23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4290050" y="5649325"/>
              <a:ext cx="165150" cy="164300"/>
            </a:xfrm>
            <a:custGeom>
              <a:rect b="b" l="l" r="r" t="t"/>
              <a:pathLst>
                <a:path extrusionOk="0" h="6572" w="6606">
                  <a:moveTo>
                    <a:pt x="3904" y="1635"/>
                  </a:moveTo>
                  <a:lnTo>
                    <a:pt x="4337" y="2069"/>
                  </a:lnTo>
                  <a:lnTo>
                    <a:pt x="2903" y="3503"/>
                  </a:lnTo>
                  <a:lnTo>
                    <a:pt x="2469" y="3070"/>
                  </a:lnTo>
                  <a:lnTo>
                    <a:pt x="3904" y="1635"/>
                  </a:lnTo>
                  <a:close/>
                  <a:moveTo>
                    <a:pt x="3503" y="1"/>
                  </a:moveTo>
                  <a:lnTo>
                    <a:pt x="2903" y="634"/>
                  </a:lnTo>
                  <a:lnTo>
                    <a:pt x="3503" y="1235"/>
                  </a:lnTo>
                  <a:lnTo>
                    <a:pt x="2069" y="2869"/>
                  </a:lnTo>
                  <a:lnTo>
                    <a:pt x="635" y="2869"/>
                  </a:lnTo>
                  <a:lnTo>
                    <a:pt x="1769" y="4004"/>
                  </a:lnTo>
                  <a:lnTo>
                    <a:pt x="1" y="6339"/>
                  </a:lnTo>
                  <a:lnTo>
                    <a:pt x="1" y="6572"/>
                  </a:lnTo>
                  <a:lnTo>
                    <a:pt x="268" y="6572"/>
                  </a:lnTo>
                  <a:lnTo>
                    <a:pt x="2569" y="4837"/>
                  </a:lnTo>
                  <a:lnTo>
                    <a:pt x="3703" y="5972"/>
                  </a:lnTo>
                  <a:lnTo>
                    <a:pt x="3703" y="4537"/>
                  </a:lnTo>
                  <a:lnTo>
                    <a:pt x="5371" y="3103"/>
                  </a:lnTo>
                  <a:lnTo>
                    <a:pt x="5972" y="3703"/>
                  </a:lnTo>
                  <a:lnTo>
                    <a:pt x="6605" y="31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4277550" y="5270725"/>
              <a:ext cx="120950" cy="120950"/>
            </a:xfrm>
            <a:custGeom>
              <a:rect b="b" l="l" r="r" t="t"/>
              <a:pathLst>
                <a:path extrusionOk="0" h="4838" w="4838">
                  <a:moveTo>
                    <a:pt x="2431" y="901"/>
                  </a:moveTo>
                  <a:cubicBezTo>
                    <a:pt x="2352" y="901"/>
                    <a:pt x="2269" y="935"/>
                    <a:pt x="2202" y="1001"/>
                  </a:cubicBezTo>
                  <a:lnTo>
                    <a:pt x="1001" y="2202"/>
                  </a:lnTo>
                  <a:cubicBezTo>
                    <a:pt x="934" y="2269"/>
                    <a:pt x="901" y="2369"/>
                    <a:pt x="901" y="2436"/>
                  </a:cubicBezTo>
                  <a:cubicBezTo>
                    <a:pt x="901" y="2502"/>
                    <a:pt x="934" y="2602"/>
                    <a:pt x="1001" y="2636"/>
                  </a:cubicBezTo>
                  <a:cubicBezTo>
                    <a:pt x="1068" y="2702"/>
                    <a:pt x="1143" y="2736"/>
                    <a:pt x="1218" y="2736"/>
                  </a:cubicBezTo>
                  <a:cubicBezTo>
                    <a:pt x="1293" y="2736"/>
                    <a:pt x="1368" y="2702"/>
                    <a:pt x="1435" y="2636"/>
                  </a:cubicBezTo>
                  <a:lnTo>
                    <a:pt x="2135" y="1935"/>
                  </a:lnTo>
                  <a:lnTo>
                    <a:pt x="2135" y="3636"/>
                  </a:lnTo>
                  <a:cubicBezTo>
                    <a:pt x="2135" y="3803"/>
                    <a:pt x="2269" y="3937"/>
                    <a:pt x="2435" y="3937"/>
                  </a:cubicBezTo>
                  <a:cubicBezTo>
                    <a:pt x="2602" y="3937"/>
                    <a:pt x="2736" y="3803"/>
                    <a:pt x="2736" y="3636"/>
                  </a:cubicBezTo>
                  <a:lnTo>
                    <a:pt x="2736" y="1935"/>
                  </a:lnTo>
                  <a:lnTo>
                    <a:pt x="3436" y="2636"/>
                  </a:lnTo>
                  <a:cubicBezTo>
                    <a:pt x="3486" y="2702"/>
                    <a:pt x="3561" y="2736"/>
                    <a:pt x="3640" y="2736"/>
                  </a:cubicBezTo>
                  <a:cubicBezTo>
                    <a:pt x="3720" y="2736"/>
                    <a:pt x="3803" y="2702"/>
                    <a:pt x="3870" y="2636"/>
                  </a:cubicBezTo>
                  <a:cubicBezTo>
                    <a:pt x="3970" y="2536"/>
                    <a:pt x="3970" y="2336"/>
                    <a:pt x="3870" y="2202"/>
                  </a:cubicBezTo>
                  <a:lnTo>
                    <a:pt x="2636" y="1001"/>
                  </a:lnTo>
                  <a:cubicBezTo>
                    <a:pt x="2586" y="935"/>
                    <a:pt x="2511" y="901"/>
                    <a:pt x="2431" y="901"/>
                  </a:cubicBezTo>
                  <a:close/>
                  <a:moveTo>
                    <a:pt x="2435" y="468"/>
                  </a:moveTo>
                  <a:cubicBezTo>
                    <a:pt x="3503" y="468"/>
                    <a:pt x="4404" y="1335"/>
                    <a:pt x="4404" y="2436"/>
                  </a:cubicBezTo>
                  <a:cubicBezTo>
                    <a:pt x="4404" y="3503"/>
                    <a:pt x="3503" y="4404"/>
                    <a:pt x="2435" y="4404"/>
                  </a:cubicBezTo>
                  <a:cubicBezTo>
                    <a:pt x="1335" y="4404"/>
                    <a:pt x="467" y="3503"/>
                    <a:pt x="467" y="2436"/>
                  </a:cubicBezTo>
                  <a:cubicBezTo>
                    <a:pt x="467" y="1335"/>
                    <a:pt x="1335" y="468"/>
                    <a:pt x="2435" y="468"/>
                  </a:cubicBezTo>
                  <a:close/>
                  <a:moveTo>
                    <a:pt x="2435" y="1"/>
                  </a:moveTo>
                  <a:cubicBezTo>
                    <a:pt x="1101" y="1"/>
                    <a:pt x="0" y="1101"/>
                    <a:pt x="0" y="2436"/>
                  </a:cubicBezTo>
                  <a:cubicBezTo>
                    <a:pt x="0" y="3770"/>
                    <a:pt x="1101" y="4837"/>
                    <a:pt x="2435" y="4837"/>
                  </a:cubicBezTo>
                  <a:cubicBezTo>
                    <a:pt x="3770" y="4837"/>
                    <a:pt x="4837" y="3770"/>
                    <a:pt x="4837" y="2436"/>
                  </a:cubicBezTo>
                  <a:cubicBezTo>
                    <a:pt x="4837" y="1101"/>
                    <a:pt x="3770" y="1"/>
                    <a:pt x="2435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5063100" y="3291800"/>
              <a:ext cx="162650" cy="162650"/>
            </a:xfrm>
            <a:custGeom>
              <a:rect b="b" l="l" r="r" t="t"/>
              <a:pathLst>
                <a:path extrusionOk="0" h="6506" w="6506">
                  <a:moveTo>
                    <a:pt x="5438" y="801"/>
                  </a:moveTo>
                  <a:cubicBezTo>
                    <a:pt x="5571" y="801"/>
                    <a:pt x="5638" y="901"/>
                    <a:pt x="5638" y="1002"/>
                  </a:cubicBezTo>
                  <a:lnTo>
                    <a:pt x="5638" y="1402"/>
                  </a:lnTo>
                  <a:cubicBezTo>
                    <a:pt x="5638" y="1502"/>
                    <a:pt x="5571" y="1602"/>
                    <a:pt x="5438" y="1602"/>
                  </a:cubicBezTo>
                  <a:lnTo>
                    <a:pt x="5038" y="1602"/>
                  </a:lnTo>
                  <a:cubicBezTo>
                    <a:pt x="4938" y="1602"/>
                    <a:pt x="4838" y="1535"/>
                    <a:pt x="4838" y="1402"/>
                  </a:cubicBezTo>
                  <a:lnTo>
                    <a:pt x="4838" y="1002"/>
                  </a:lnTo>
                  <a:cubicBezTo>
                    <a:pt x="4838" y="901"/>
                    <a:pt x="4938" y="801"/>
                    <a:pt x="5038" y="801"/>
                  </a:cubicBezTo>
                  <a:close/>
                  <a:moveTo>
                    <a:pt x="4404" y="2836"/>
                  </a:moveTo>
                  <a:cubicBezTo>
                    <a:pt x="4437" y="2936"/>
                    <a:pt x="4471" y="3103"/>
                    <a:pt x="4471" y="3237"/>
                  </a:cubicBezTo>
                  <a:cubicBezTo>
                    <a:pt x="4471" y="3904"/>
                    <a:pt x="3937" y="4471"/>
                    <a:pt x="3236" y="4471"/>
                  </a:cubicBezTo>
                  <a:cubicBezTo>
                    <a:pt x="2569" y="4471"/>
                    <a:pt x="2002" y="3937"/>
                    <a:pt x="2002" y="3237"/>
                  </a:cubicBezTo>
                  <a:cubicBezTo>
                    <a:pt x="2002" y="3103"/>
                    <a:pt x="2036" y="2970"/>
                    <a:pt x="2069" y="2836"/>
                  </a:cubicBezTo>
                  <a:close/>
                  <a:moveTo>
                    <a:pt x="5672" y="2836"/>
                  </a:moveTo>
                  <a:lnTo>
                    <a:pt x="5672" y="4437"/>
                  </a:lnTo>
                  <a:lnTo>
                    <a:pt x="5672" y="5238"/>
                  </a:lnTo>
                  <a:cubicBezTo>
                    <a:pt x="5672" y="5471"/>
                    <a:pt x="5505" y="5638"/>
                    <a:pt x="5271" y="5672"/>
                  </a:cubicBezTo>
                  <a:lnTo>
                    <a:pt x="1235" y="5672"/>
                  </a:lnTo>
                  <a:cubicBezTo>
                    <a:pt x="1002" y="5672"/>
                    <a:pt x="835" y="5505"/>
                    <a:pt x="835" y="5271"/>
                  </a:cubicBezTo>
                  <a:lnTo>
                    <a:pt x="835" y="4471"/>
                  </a:lnTo>
                  <a:lnTo>
                    <a:pt x="801" y="2870"/>
                  </a:lnTo>
                  <a:lnTo>
                    <a:pt x="1435" y="2870"/>
                  </a:lnTo>
                  <a:cubicBezTo>
                    <a:pt x="1402" y="2970"/>
                    <a:pt x="1402" y="3136"/>
                    <a:pt x="1402" y="3270"/>
                  </a:cubicBezTo>
                  <a:cubicBezTo>
                    <a:pt x="1402" y="4251"/>
                    <a:pt x="2204" y="5072"/>
                    <a:pt x="3178" y="5072"/>
                  </a:cubicBezTo>
                  <a:cubicBezTo>
                    <a:pt x="3198" y="5072"/>
                    <a:pt x="3217" y="5072"/>
                    <a:pt x="3236" y="5071"/>
                  </a:cubicBezTo>
                  <a:cubicBezTo>
                    <a:pt x="4271" y="5071"/>
                    <a:pt x="5104" y="4237"/>
                    <a:pt x="5071" y="3237"/>
                  </a:cubicBezTo>
                  <a:cubicBezTo>
                    <a:pt x="5071" y="3103"/>
                    <a:pt x="5071" y="2970"/>
                    <a:pt x="5038" y="2836"/>
                  </a:cubicBezTo>
                  <a:close/>
                  <a:moveTo>
                    <a:pt x="5371" y="1"/>
                  </a:moveTo>
                  <a:lnTo>
                    <a:pt x="1068" y="34"/>
                  </a:lnTo>
                  <a:cubicBezTo>
                    <a:pt x="468" y="34"/>
                    <a:pt x="1" y="501"/>
                    <a:pt x="1" y="1102"/>
                  </a:cubicBezTo>
                  <a:lnTo>
                    <a:pt x="1" y="5438"/>
                  </a:lnTo>
                  <a:cubicBezTo>
                    <a:pt x="34" y="6005"/>
                    <a:pt x="501" y="6506"/>
                    <a:pt x="1102" y="6506"/>
                  </a:cubicBezTo>
                  <a:lnTo>
                    <a:pt x="5438" y="6472"/>
                  </a:lnTo>
                  <a:cubicBezTo>
                    <a:pt x="6005" y="6472"/>
                    <a:pt x="6505" y="5972"/>
                    <a:pt x="6505" y="5371"/>
                  </a:cubicBezTo>
                  <a:lnTo>
                    <a:pt x="6472" y="1068"/>
                  </a:lnTo>
                  <a:cubicBezTo>
                    <a:pt x="6472" y="468"/>
                    <a:pt x="5972" y="1"/>
                    <a:pt x="5371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4757050" y="3533650"/>
              <a:ext cx="166825" cy="125100"/>
            </a:xfrm>
            <a:custGeom>
              <a:rect b="b" l="l" r="r" t="t"/>
              <a:pathLst>
                <a:path extrusionOk="0" h="5004" w="6673">
                  <a:moveTo>
                    <a:pt x="2503" y="1235"/>
                  </a:moveTo>
                  <a:lnTo>
                    <a:pt x="4571" y="2502"/>
                  </a:lnTo>
                  <a:lnTo>
                    <a:pt x="2503" y="3736"/>
                  </a:lnTo>
                  <a:lnTo>
                    <a:pt x="2503" y="1235"/>
                  </a:lnTo>
                  <a:close/>
                  <a:moveTo>
                    <a:pt x="3336" y="0"/>
                  </a:moveTo>
                  <a:cubicBezTo>
                    <a:pt x="2236" y="0"/>
                    <a:pt x="1202" y="67"/>
                    <a:pt x="268" y="201"/>
                  </a:cubicBezTo>
                  <a:cubicBezTo>
                    <a:pt x="101" y="901"/>
                    <a:pt x="1" y="1668"/>
                    <a:pt x="1" y="2502"/>
                  </a:cubicBezTo>
                  <a:cubicBezTo>
                    <a:pt x="1" y="3303"/>
                    <a:pt x="101" y="4103"/>
                    <a:pt x="268" y="4804"/>
                  </a:cubicBezTo>
                  <a:cubicBezTo>
                    <a:pt x="1202" y="4937"/>
                    <a:pt x="2236" y="5004"/>
                    <a:pt x="3336" y="5004"/>
                  </a:cubicBezTo>
                  <a:cubicBezTo>
                    <a:pt x="4404" y="5004"/>
                    <a:pt x="5438" y="4937"/>
                    <a:pt x="6372" y="4804"/>
                  </a:cubicBezTo>
                  <a:cubicBezTo>
                    <a:pt x="6572" y="4103"/>
                    <a:pt x="6672" y="3303"/>
                    <a:pt x="6672" y="2502"/>
                  </a:cubicBezTo>
                  <a:cubicBezTo>
                    <a:pt x="6672" y="1668"/>
                    <a:pt x="6572" y="901"/>
                    <a:pt x="6372" y="201"/>
                  </a:cubicBezTo>
                  <a:cubicBezTo>
                    <a:pt x="5438" y="67"/>
                    <a:pt x="4404" y="0"/>
                    <a:pt x="3336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4373450" y="3260950"/>
              <a:ext cx="162650" cy="132625"/>
            </a:xfrm>
            <a:custGeom>
              <a:rect b="b" l="l" r="r" t="t"/>
              <a:pathLst>
                <a:path extrusionOk="0" h="5305" w="6506">
                  <a:moveTo>
                    <a:pt x="4504" y="1"/>
                  </a:moveTo>
                  <a:cubicBezTo>
                    <a:pt x="3770" y="1"/>
                    <a:pt x="3169" y="601"/>
                    <a:pt x="3169" y="1335"/>
                  </a:cubicBezTo>
                  <a:cubicBezTo>
                    <a:pt x="3169" y="1468"/>
                    <a:pt x="3203" y="1535"/>
                    <a:pt x="3203" y="1668"/>
                  </a:cubicBezTo>
                  <a:cubicBezTo>
                    <a:pt x="2102" y="1602"/>
                    <a:pt x="1135" y="1068"/>
                    <a:pt x="467" y="267"/>
                  </a:cubicBezTo>
                  <a:cubicBezTo>
                    <a:pt x="334" y="468"/>
                    <a:pt x="267" y="668"/>
                    <a:pt x="267" y="935"/>
                  </a:cubicBezTo>
                  <a:cubicBezTo>
                    <a:pt x="267" y="1402"/>
                    <a:pt x="501" y="1802"/>
                    <a:pt x="868" y="2035"/>
                  </a:cubicBezTo>
                  <a:cubicBezTo>
                    <a:pt x="668" y="2035"/>
                    <a:pt x="467" y="1969"/>
                    <a:pt x="267" y="1869"/>
                  </a:cubicBezTo>
                  <a:lnTo>
                    <a:pt x="267" y="1902"/>
                  </a:lnTo>
                  <a:cubicBezTo>
                    <a:pt x="267" y="2536"/>
                    <a:pt x="734" y="3069"/>
                    <a:pt x="1335" y="3203"/>
                  </a:cubicBezTo>
                  <a:cubicBezTo>
                    <a:pt x="1235" y="3236"/>
                    <a:pt x="1101" y="3236"/>
                    <a:pt x="1001" y="3236"/>
                  </a:cubicBezTo>
                  <a:cubicBezTo>
                    <a:pt x="901" y="3236"/>
                    <a:pt x="801" y="3236"/>
                    <a:pt x="734" y="3203"/>
                  </a:cubicBezTo>
                  <a:lnTo>
                    <a:pt x="734" y="3203"/>
                  </a:lnTo>
                  <a:cubicBezTo>
                    <a:pt x="901" y="3737"/>
                    <a:pt x="1401" y="4137"/>
                    <a:pt x="2002" y="4137"/>
                  </a:cubicBezTo>
                  <a:cubicBezTo>
                    <a:pt x="1535" y="4504"/>
                    <a:pt x="968" y="4704"/>
                    <a:pt x="334" y="4704"/>
                  </a:cubicBezTo>
                  <a:lnTo>
                    <a:pt x="0" y="4704"/>
                  </a:lnTo>
                  <a:cubicBezTo>
                    <a:pt x="601" y="5071"/>
                    <a:pt x="1301" y="5304"/>
                    <a:pt x="2069" y="5304"/>
                  </a:cubicBezTo>
                  <a:cubicBezTo>
                    <a:pt x="4504" y="5304"/>
                    <a:pt x="5838" y="3270"/>
                    <a:pt x="5838" y="1502"/>
                  </a:cubicBezTo>
                  <a:cubicBezTo>
                    <a:pt x="5838" y="1435"/>
                    <a:pt x="5838" y="1402"/>
                    <a:pt x="5838" y="1335"/>
                  </a:cubicBezTo>
                  <a:cubicBezTo>
                    <a:pt x="6105" y="1135"/>
                    <a:pt x="6338" y="901"/>
                    <a:pt x="6505" y="634"/>
                  </a:cubicBezTo>
                  <a:lnTo>
                    <a:pt x="6505" y="634"/>
                  </a:lnTo>
                  <a:cubicBezTo>
                    <a:pt x="6272" y="734"/>
                    <a:pt x="6005" y="835"/>
                    <a:pt x="5738" y="835"/>
                  </a:cubicBezTo>
                  <a:cubicBezTo>
                    <a:pt x="6005" y="668"/>
                    <a:pt x="6238" y="434"/>
                    <a:pt x="6338" y="101"/>
                  </a:cubicBezTo>
                  <a:lnTo>
                    <a:pt x="6338" y="101"/>
                  </a:lnTo>
                  <a:cubicBezTo>
                    <a:pt x="6071" y="267"/>
                    <a:pt x="5805" y="368"/>
                    <a:pt x="5471" y="434"/>
                  </a:cubicBezTo>
                  <a:cubicBezTo>
                    <a:pt x="5238" y="167"/>
                    <a:pt x="4904" y="1"/>
                    <a:pt x="4504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4586925" y="4179100"/>
              <a:ext cx="143475" cy="143475"/>
            </a:xfrm>
            <a:custGeom>
              <a:rect b="b" l="l" r="r" t="t"/>
              <a:pathLst>
                <a:path extrusionOk="0" h="5739" w="5739">
                  <a:moveTo>
                    <a:pt x="1802" y="1802"/>
                  </a:moveTo>
                  <a:lnTo>
                    <a:pt x="1802" y="3937"/>
                  </a:lnTo>
                  <a:lnTo>
                    <a:pt x="3937" y="3937"/>
                  </a:lnTo>
                  <a:lnTo>
                    <a:pt x="3937" y="1802"/>
                  </a:lnTo>
                  <a:close/>
                  <a:moveTo>
                    <a:pt x="2870" y="535"/>
                  </a:moveTo>
                  <a:cubicBezTo>
                    <a:pt x="4171" y="535"/>
                    <a:pt x="5205" y="1569"/>
                    <a:pt x="5205" y="2870"/>
                  </a:cubicBezTo>
                  <a:cubicBezTo>
                    <a:pt x="5205" y="4137"/>
                    <a:pt x="4171" y="5205"/>
                    <a:pt x="2870" y="5205"/>
                  </a:cubicBezTo>
                  <a:cubicBezTo>
                    <a:pt x="1602" y="5205"/>
                    <a:pt x="568" y="4137"/>
                    <a:pt x="568" y="2870"/>
                  </a:cubicBezTo>
                  <a:cubicBezTo>
                    <a:pt x="568" y="1569"/>
                    <a:pt x="1602" y="535"/>
                    <a:pt x="2870" y="535"/>
                  </a:cubicBezTo>
                  <a:close/>
                  <a:moveTo>
                    <a:pt x="2870" y="1"/>
                  </a:moveTo>
                  <a:cubicBezTo>
                    <a:pt x="1302" y="1"/>
                    <a:pt x="1" y="1268"/>
                    <a:pt x="1" y="2870"/>
                  </a:cubicBezTo>
                  <a:cubicBezTo>
                    <a:pt x="1" y="4437"/>
                    <a:pt x="1302" y="5738"/>
                    <a:pt x="2870" y="5738"/>
                  </a:cubicBezTo>
                  <a:cubicBezTo>
                    <a:pt x="4471" y="5738"/>
                    <a:pt x="5738" y="4437"/>
                    <a:pt x="5738" y="2870"/>
                  </a:cubicBezTo>
                  <a:cubicBezTo>
                    <a:pt x="5738" y="1268"/>
                    <a:pt x="4471" y="1"/>
                    <a:pt x="2870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4526900" y="3767150"/>
              <a:ext cx="163475" cy="163475"/>
            </a:xfrm>
            <a:custGeom>
              <a:rect b="b" l="l" r="r" t="t"/>
              <a:pathLst>
                <a:path extrusionOk="0" h="6539" w="6539">
                  <a:moveTo>
                    <a:pt x="3269" y="401"/>
                  </a:moveTo>
                  <a:cubicBezTo>
                    <a:pt x="3669" y="401"/>
                    <a:pt x="4036" y="467"/>
                    <a:pt x="4370" y="634"/>
                  </a:cubicBezTo>
                  <a:lnTo>
                    <a:pt x="3903" y="1768"/>
                  </a:lnTo>
                  <a:cubicBezTo>
                    <a:pt x="3703" y="1668"/>
                    <a:pt x="3503" y="1635"/>
                    <a:pt x="3269" y="1635"/>
                  </a:cubicBezTo>
                  <a:cubicBezTo>
                    <a:pt x="3036" y="1635"/>
                    <a:pt x="2836" y="1668"/>
                    <a:pt x="2635" y="1768"/>
                  </a:cubicBezTo>
                  <a:lnTo>
                    <a:pt x="2435" y="1235"/>
                  </a:lnTo>
                  <a:lnTo>
                    <a:pt x="2168" y="634"/>
                  </a:lnTo>
                  <a:cubicBezTo>
                    <a:pt x="2502" y="467"/>
                    <a:pt x="2869" y="401"/>
                    <a:pt x="3269" y="401"/>
                  </a:cubicBezTo>
                  <a:close/>
                  <a:moveTo>
                    <a:pt x="601" y="2169"/>
                  </a:moveTo>
                  <a:lnTo>
                    <a:pt x="1234" y="2436"/>
                  </a:lnTo>
                  <a:lnTo>
                    <a:pt x="1768" y="2636"/>
                  </a:lnTo>
                  <a:cubicBezTo>
                    <a:pt x="1668" y="2836"/>
                    <a:pt x="1635" y="3036"/>
                    <a:pt x="1635" y="3269"/>
                  </a:cubicBezTo>
                  <a:cubicBezTo>
                    <a:pt x="1635" y="3503"/>
                    <a:pt x="1668" y="3703"/>
                    <a:pt x="1768" y="3903"/>
                  </a:cubicBezTo>
                  <a:lnTo>
                    <a:pt x="601" y="4370"/>
                  </a:lnTo>
                  <a:cubicBezTo>
                    <a:pt x="467" y="4037"/>
                    <a:pt x="400" y="3670"/>
                    <a:pt x="400" y="3269"/>
                  </a:cubicBezTo>
                  <a:cubicBezTo>
                    <a:pt x="400" y="2869"/>
                    <a:pt x="467" y="2502"/>
                    <a:pt x="601" y="2169"/>
                  </a:cubicBezTo>
                  <a:close/>
                  <a:moveTo>
                    <a:pt x="5938" y="2169"/>
                  </a:moveTo>
                  <a:cubicBezTo>
                    <a:pt x="6071" y="2502"/>
                    <a:pt x="6138" y="2869"/>
                    <a:pt x="6138" y="3269"/>
                  </a:cubicBezTo>
                  <a:cubicBezTo>
                    <a:pt x="6138" y="3670"/>
                    <a:pt x="6071" y="4037"/>
                    <a:pt x="5938" y="4370"/>
                  </a:cubicBezTo>
                  <a:lnTo>
                    <a:pt x="4804" y="3903"/>
                  </a:lnTo>
                  <a:cubicBezTo>
                    <a:pt x="4870" y="3703"/>
                    <a:pt x="4904" y="3503"/>
                    <a:pt x="4904" y="3269"/>
                  </a:cubicBezTo>
                  <a:cubicBezTo>
                    <a:pt x="4904" y="3036"/>
                    <a:pt x="4870" y="2836"/>
                    <a:pt x="4804" y="2636"/>
                  </a:cubicBezTo>
                  <a:lnTo>
                    <a:pt x="5571" y="2302"/>
                  </a:lnTo>
                  <a:lnTo>
                    <a:pt x="5938" y="2169"/>
                  </a:lnTo>
                  <a:close/>
                  <a:moveTo>
                    <a:pt x="3269" y="2035"/>
                  </a:moveTo>
                  <a:cubicBezTo>
                    <a:pt x="3936" y="2035"/>
                    <a:pt x="4503" y="2602"/>
                    <a:pt x="4503" y="3269"/>
                  </a:cubicBezTo>
                  <a:cubicBezTo>
                    <a:pt x="4503" y="3937"/>
                    <a:pt x="3936" y="4504"/>
                    <a:pt x="3269" y="4504"/>
                  </a:cubicBezTo>
                  <a:cubicBezTo>
                    <a:pt x="2602" y="4504"/>
                    <a:pt x="2035" y="3970"/>
                    <a:pt x="2035" y="3269"/>
                  </a:cubicBezTo>
                  <a:cubicBezTo>
                    <a:pt x="2035" y="2602"/>
                    <a:pt x="2602" y="2035"/>
                    <a:pt x="3269" y="2035"/>
                  </a:cubicBezTo>
                  <a:close/>
                  <a:moveTo>
                    <a:pt x="3903" y="4804"/>
                  </a:moveTo>
                  <a:lnTo>
                    <a:pt x="4370" y="5938"/>
                  </a:lnTo>
                  <a:cubicBezTo>
                    <a:pt x="4036" y="6071"/>
                    <a:pt x="3669" y="6138"/>
                    <a:pt x="3269" y="6138"/>
                  </a:cubicBezTo>
                  <a:cubicBezTo>
                    <a:pt x="2869" y="6138"/>
                    <a:pt x="2502" y="6071"/>
                    <a:pt x="2168" y="5938"/>
                  </a:cubicBezTo>
                  <a:lnTo>
                    <a:pt x="2302" y="5571"/>
                  </a:lnTo>
                  <a:lnTo>
                    <a:pt x="2635" y="4804"/>
                  </a:lnTo>
                  <a:cubicBezTo>
                    <a:pt x="2836" y="4871"/>
                    <a:pt x="3036" y="4904"/>
                    <a:pt x="3269" y="4904"/>
                  </a:cubicBezTo>
                  <a:cubicBezTo>
                    <a:pt x="3503" y="4904"/>
                    <a:pt x="3703" y="4871"/>
                    <a:pt x="3903" y="4804"/>
                  </a:cubicBezTo>
                  <a:close/>
                  <a:moveTo>
                    <a:pt x="3269" y="0"/>
                  </a:moveTo>
                  <a:cubicBezTo>
                    <a:pt x="1468" y="0"/>
                    <a:pt x="0" y="1468"/>
                    <a:pt x="0" y="3269"/>
                  </a:cubicBezTo>
                  <a:cubicBezTo>
                    <a:pt x="0" y="5071"/>
                    <a:pt x="1468" y="6538"/>
                    <a:pt x="3269" y="6538"/>
                  </a:cubicBezTo>
                  <a:cubicBezTo>
                    <a:pt x="5070" y="6538"/>
                    <a:pt x="6538" y="5071"/>
                    <a:pt x="6538" y="3269"/>
                  </a:cubicBezTo>
                  <a:cubicBezTo>
                    <a:pt x="6538" y="1468"/>
                    <a:pt x="5070" y="0"/>
                    <a:pt x="3269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4338425" y="4547550"/>
              <a:ext cx="189325" cy="106100"/>
            </a:xfrm>
            <a:custGeom>
              <a:rect b="b" l="l" r="r" t="t"/>
              <a:pathLst>
                <a:path extrusionOk="0" h="4244" w="7573">
                  <a:moveTo>
                    <a:pt x="1435" y="907"/>
                  </a:moveTo>
                  <a:lnTo>
                    <a:pt x="4103" y="1475"/>
                  </a:lnTo>
                  <a:lnTo>
                    <a:pt x="4003" y="1841"/>
                  </a:lnTo>
                  <a:lnTo>
                    <a:pt x="1368" y="1308"/>
                  </a:lnTo>
                  <a:lnTo>
                    <a:pt x="1435" y="907"/>
                  </a:lnTo>
                  <a:close/>
                  <a:moveTo>
                    <a:pt x="6283" y="1032"/>
                  </a:moveTo>
                  <a:cubicBezTo>
                    <a:pt x="6302" y="1032"/>
                    <a:pt x="6321" y="1035"/>
                    <a:pt x="6338" y="1041"/>
                  </a:cubicBezTo>
                  <a:lnTo>
                    <a:pt x="6705" y="1108"/>
                  </a:lnTo>
                  <a:cubicBezTo>
                    <a:pt x="6805" y="1141"/>
                    <a:pt x="6905" y="1241"/>
                    <a:pt x="6872" y="1341"/>
                  </a:cubicBezTo>
                  <a:lnTo>
                    <a:pt x="6372" y="3643"/>
                  </a:lnTo>
                  <a:cubicBezTo>
                    <a:pt x="6372" y="3725"/>
                    <a:pt x="6281" y="3785"/>
                    <a:pt x="6194" y="3785"/>
                  </a:cubicBezTo>
                  <a:cubicBezTo>
                    <a:pt x="6175" y="3785"/>
                    <a:pt x="6156" y="3782"/>
                    <a:pt x="6138" y="3776"/>
                  </a:cubicBezTo>
                  <a:lnTo>
                    <a:pt x="5771" y="3709"/>
                  </a:lnTo>
                  <a:cubicBezTo>
                    <a:pt x="5671" y="3676"/>
                    <a:pt x="5571" y="3576"/>
                    <a:pt x="5604" y="3476"/>
                  </a:cubicBezTo>
                  <a:lnTo>
                    <a:pt x="6105" y="1174"/>
                  </a:lnTo>
                  <a:cubicBezTo>
                    <a:pt x="6105" y="1092"/>
                    <a:pt x="6195" y="1032"/>
                    <a:pt x="6283" y="1032"/>
                  </a:cubicBezTo>
                  <a:close/>
                  <a:moveTo>
                    <a:pt x="5195" y="0"/>
                  </a:moveTo>
                  <a:cubicBezTo>
                    <a:pt x="5037" y="0"/>
                    <a:pt x="4876" y="86"/>
                    <a:pt x="4804" y="207"/>
                  </a:cubicBezTo>
                  <a:lnTo>
                    <a:pt x="4304" y="1041"/>
                  </a:lnTo>
                  <a:cubicBezTo>
                    <a:pt x="4304" y="1074"/>
                    <a:pt x="4304" y="1108"/>
                    <a:pt x="4270" y="1141"/>
                  </a:cubicBezTo>
                  <a:lnTo>
                    <a:pt x="1268" y="507"/>
                  </a:lnTo>
                  <a:lnTo>
                    <a:pt x="0" y="1074"/>
                  </a:lnTo>
                  <a:lnTo>
                    <a:pt x="634" y="2075"/>
                  </a:lnTo>
                  <a:lnTo>
                    <a:pt x="968" y="1875"/>
                  </a:lnTo>
                  <a:lnTo>
                    <a:pt x="1401" y="2509"/>
                  </a:lnTo>
                  <a:lnTo>
                    <a:pt x="2035" y="2075"/>
                  </a:lnTo>
                  <a:lnTo>
                    <a:pt x="2469" y="2742"/>
                  </a:lnTo>
                  <a:lnTo>
                    <a:pt x="3136" y="2308"/>
                  </a:lnTo>
                  <a:lnTo>
                    <a:pt x="3570" y="2976"/>
                  </a:lnTo>
                  <a:lnTo>
                    <a:pt x="3937" y="2742"/>
                  </a:lnTo>
                  <a:cubicBezTo>
                    <a:pt x="3937" y="2775"/>
                    <a:pt x="3937" y="2809"/>
                    <a:pt x="3937" y="2876"/>
                  </a:cubicBezTo>
                  <a:lnTo>
                    <a:pt x="4037" y="3810"/>
                  </a:lnTo>
                  <a:cubicBezTo>
                    <a:pt x="4070" y="4043"/>
                    <a:pt x="4270" y="4210"/>
                    <a:pt x="4470" y="4210"/>
                  </a:cubicBezTo>
                  <a:lnTo>
                    <a:pt x="6505" y="4243"/>
                  </a:lnTo>
                  <a:cubicBezTo>
                    <a:pt x="6739" y="4243"/>
                    <a:pt x="6939" y="4076"/>
                    <a:pt x="7005" y="3876"/>
                  </a:cubicBezTo>
                  <a:lnTo>
                    <a:pt x="7172" y="3009"/>
                  </a:lnTo>
                  <a:cubicBezTo>
                    <a:pt x="7206" y="2809"/>
                    <a:pt x="7306" y="2442"/>
                    <a:pt x="7339" y="2242"/>
                  </a:cubicBezTo>
                  <a:lnTo>
                    <a:pt x="7506" y="1374"/>
                  </a:lnTo>
                  <a:cubicBezTo>
                    <a:pt x="7573" y="1174"/>
                    <a:pt x="7439" y="941"/>
                    <a:pt x="7239" y="841"/>
                  </a:cubicBezTo>
                  <a:lnTo>
                    <a:pt x="5371" y="40"/>
                  </a:lnTo>
                  <a:cubicBezTo>
                    <a:pt x="5316" y="13"/>
                    <a:pt x="5256" y="0"/>
                    <a:pt x="5195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4826275" y="2944050"/>
              <a:ext cx="135950" cy="135950"/>
            </a:xfrm>
            <a:custGeom>
              <a:rect b="b" l="l" r="r" t="t"/>
              <a:pathLst>
                <a:path extrusionOk="0" h="5438" w="5438">
                  <a:moveTo>
                    <a:pt x="1702" y="601"/>
                  </a:moveTo>
                  <a:lnTo>
                    <a:pt x="1702" y="601"/>
                  </a:lnTo>
                  <a:cubicBezTo>
                    <a:pt x="1535" y="835"/>
                    <a:pt x="1401" y="1135"/>
                    <a:pt x="1268" y="1469"/>
                  </a:cubicBezTo>
                  <a:lnTo>
                    <a:pt x="734" y="1469"/>
                  </a:lnTo>
                  <a:cubicBezTo>
                    <a:pt x="834" y="1302"/>
                    <a:pt x="934" y="1168"/>
                    <a:pt x="1068" y="1068"/>
                  </a:cubicBezTo>
                  <a:cubicBezTo>
                    <a:pt x="1268" y="868"/>
                    <a:pt x="1468" y="701"/>
                    <a:pt x="1702" y="601"/>
                  </a:cubicBezTo>
                  <a:close/>
                  <a:moveTo>
                    <a:pt x="2536" y="401"/>
                  </a:moveTo>
                  <a:lnTo>
                    <a:pt x="2536" y="1469"/>
                  </a:lnTo>
                  <a:lnTo>
                    <a:pt x="1668" y="1469"/>
                  </a:lnTo>
                  <a:cubicBezTo>
                    <a:pt x="1735" y="1268"/>
                    <a:pt x="1802" y="1135"/>
                    <a:pt x="1868" y="1002"/>
                  </a:cubicBezTo>
                  <a:cubicBezTo>
                    <a:pt x="2002" y="768"/>
                    <a:pt x="2169" y="635"/>
                    <a:pt x="2302" y="501"/>
                  </a:cubicBezTo>
                  <a:cubicBezTo>
                    <a:pt x="2369" y="468"/>
                    <a:pt x="2469" y="435"/>
                    <a:pt x="2536" y="401"/>
                  </a:cubicBezTo>
                  <a:close/>
                  <a:moveTo>
                    <a:pt x="2902" y="401"/>
                  </a:moveTo>
                  <a:cubicBezTo>
                    <a:pt x="3003" y="435"/>
                    <a:pt x="3069" y="468"/>
                    <a:pt x="3136" y="501"/>
                  </a:cubicBezTo>
                  <a:cubicBezTo>
                    <a:pt x="3303" y="635"/>
                    <a:pt x="3436" y="801"/>
                    <a:pt x="3570" y="1002"/>
                  </a:cubicBezTo>
                  <a:cubicBezTo>
                    <a:pt x="3636" y="1135"/>
                    <a:pt x="3736" y="1268"/>
                    <a:pt x="3770" y="1469"/>
                  </a:cubicBezTo>
                  <a:lnTo>
                    <a:pt x="2902" y="1469"/>
                  </a:lnTo>
                  <a:lnTo>
                    <a:pt x="2902" y="401"/>
                  </a:lnTo>
                  <a:close/>
                  <a:moveTo>
                    <a:pt x="3736" y="601"/>
                  </a:moveTo>
                  <a:cubicBezTo>
                    <a:pt x="3970" y="701"/>
                    <a:pt x="4203" y="868"/>
                    <a:pt x="4370" y="1068"/>
                  </a:cubicBezTo>
                  <a:cubicBezTo>
                    <a:pt x="4504" y="1168"/>
                    <a:pt x="4604" y="1302"/>
                    <a:pt x="4704" y="1469"/>
                  </a:cubicBezTo>
                  <a:lnTo>
                    <a:pt x="4170" y="1469"/>
                  </a:lnTo>
                  <a:cubicBezTo>
                    <a:pt x="4070" y="1135"/>
                    <a:pt x="3903" y="835"/>
                    <a:pt x="3736" y="601"/>
                  </a:cubicBezTo>
                  <a:close/>
                  <a:moveTo>
                    <a:pt x="1201" y="1802"/>
                  </a:moveTo>
                  <a:cubicBezTo>
                    <a:pt x="1135" y="2036"/>
                    <a:pt x="1101" y="2303"/>
                    <a:pt x="1101" y="2536"/>
                  </a:cubicBezTo>
                  <a:lnTo>
                    <a:pt x="367" y="2536"/>
                  </a:lnTo>
                  <a:cubicBezTo>
                    <a:pt x="401" y="2303"/>
                    <a:pt x="467" y="2036"/>
                    <a:pt x="567" y="1802"/>
                  </a:cubicBezTo>
                  <a:close/>
                  <a:moveTo>
                    <a:pt x="2536" y="1802"/>
                  </a:moveTo>
                  <a:lnTo>
                    <a:pt x="2536" y="2536"/>
                  </a:lnTo>
                  <a:lnTo>
                    <a:pt x="1468" y="2536"/>
                  </a:lnTo>
                  <a:cubicBezTo>
                    <a:pt x="1468" y="2303"/>
                    <a:pt x="1501" y="2036"/>
                    <a:pt x="1568" y="1802"/>
                  </a:cubicBezTo>
                  <a:close/>
                  <a:moveTo>
                    <a:pt x="3903" y="1802"/>
                  </a:moveTo>
                  <a:cubicBezTo>
                    <a:pt x="3937" y="2036"/>
                    <a:pt x="3970" y="2303"/>
                    <a:pt x="3970" y="2536"/>
                  </a:cubicBezTo>
                  <a:lnTo>
                    <a:pt x="2902" y="2536"/>
                  </a:lnTo>
                  <a:lnTo>
                    <a:pt x="2902" y="1802"/>
                  </a:lnTo>
                  <a:close/>
                  <a:moveTo>
                    <a:pt x="4904" y="1802"/>
                  </a:moveTo>
                  <a:cubicBezTo>
                    <a:pt x="5004" y="2036"/>
                    <a:pt x="5037" y="2303"/>
                    <a:pt x="5071" y="2536"/>
                  </a:cubicBezTo>
                  <a:lnTo>
                    <a:pt x="4337" y="2536"/>
                  </a:lnTo>
                  <a:cubicBezTo>
                    <a:pt x="4337" y="2303"/>
                    <a:pt x="4303" y="2036"/>
                    <a:pt x="4270" y="1802"/>
                  </a:cubicBezTo>
                  <a:close/>
                  <a:moveTo>
                    <a:pt x="1101" y="2903"/>
                  </a:moveTo>
                  <a:cubicBezTo>
                    <a:pt x="1101" y="3136"/>
                    <a:pt x="1135" y="3403"/>
                    <a:pt x="1201" y="3637"/>
                  </a:cubicBezTo>
                  <a:lnTo>
                    <a:pt x="567" y="3637"/>
                  </a:lnTo>
                  <a:cubicBezTo>
                    <a:pt x="467" y="3403"/>
                    <a:pt x="401" y="3136"/>
                    <a:pt x="367" y="2903"/>
                  </a:cubicBezTo>
                  <a:close/>
                  <a:moveTo>
                    <a:pt x="2536" y="2903"/>
                  </a:moveTo>
                  <a:lnTo>
                    <a:pt x="2536" y="3637"/>
                  </a:lnTo>
                  <a:lnTo>
                    <a:pt x="1568" y="3637"/>
                  </a:lnTo>
                  <a:cubicBezTo>
                    <a:pt x="1501" y="3403"/>
                    <a:pt x="1468" y="3136"/>
                    <a:pt x="1468" y="2903"/>
                  </a:cubicBezTo>
                  <a:close/>
                  <a:moveTo>
                    <a:pt x="3970" y="2903"/>
                  </a:moveTo>
                  <a:cubicBezTo>
                    <a:pt x="3970" y="3136"/>
                    <a:pt x="3937" y="3403"/>
                    <a:pt x="3903" y="3637"/>
                  </a:cubicBezTo>
                  <a:lnTo>
                    <a:pt x="2902" y="3637"/>
                  </a:lnTo>
                  <a:lnTo>
                    <a:pt x="2902" y="2903"/>
                  </a:lnTo>
                  <a:close/>
                  <a:moveTo>
                    <a:pt x="5071" y="2903"/>
                  </a:moveTo>
                  <a:cubicBezTo>
                    <a:pt x="5037" y="3136"/>
                    <a:pt x="5004" y="3403"/>
                    <a:pt x="4904" y="3637"/>
                  </a:cubicBezTo>
                  <a:lnTo>
                    <a:pt x="4270" y="3637"/>
                  </a:lnTo>
                  <a:cubicBezTo>
                    <a:pt x="4303" y="3403"/>
                    <a:pt x="4337" y="3136"/>
                    <a:pt x="4337" y="2903"/>
                  </a:cubicBezTo>
                  <a:close/>
                  <a:moveTo>
                    <a:pt x="1268" y="3970"/>
                  </a:moveTo>
                  <a:cubicBezTo>
                    <a:pt x="1401" y="4304"/>
                    <a:pt x="1535" y="4604"/>
                    <a:pt x="1702" y="4838"/>
                  </a:cubicBezTo>
                  <a:cubicBezTo>
                    <a:pt x="1468" y="4738"/>
                    <a:pt x="1235" y="4571"/>
                    <a:pt x="1068" y="4371"/>
                  </a:cubicBezTo>
                  <a:cubicBezTo>
                    <a:pt x="934" y="4271"/>
                    <a:pt x="834" y="4137"/>
                    <a:pt x="734" y="3970"/>
                  </a:cubicBezTo>
                  <a:close/>
                  <a:moveTo>
                    <a:pt x="4704" y="3970"/>
                  </a:moveTo>
                  <a:cubicBezTo>
                    <a:pt x="4604" y="4137"/>
                    <a:pt x="4504" y="4271"/>
                    <a:pt x="4370" y="4371"/>
                  </a:cubicBezTo>
                  <a:cubicBezTo>
                    <a:pt x="4203" y="4571"/>
                    <a:pt x="3970" y="4738"/>
                    <a:pt x="3736" y="4838"/>
                  </a:cubicBezTo>
                  <a:cubicBezTo>
                    <a:pt x="3903" y="4604"/>
                    <a:pt x="4070" y="4304"/>
                    <a:pt x="4170" y="3970"/>
                  </a:cubicBezTo>
                  <a:close/>
                  <a:moveTo>
                    <a:pt x="2536" y="3970"/>
                  </a:moveTo>
                  <a:lnTo>
                    <a:pt x="2536" y="5038"/>
                  </a:lnTo>
                  <a:cubicBezTo>
                    <a:pt x="2469" y="5004"/>
                    <a:pt x="2369" y="4971"/>
                    <a:pt x="2302" y="4938"/>
                  </a:cubicBezTo>
                  <a:cubicBezTo>
                    <a:pt x="2135" y="4804"/>
                    <a:pt x="2002" y="4638"/>
                    <a:pt x="1868" y="4437"/>
                  </a:cubicBezTo>
                  <a:cubicBezTo>
                    <a:pt x="1802" y="4304"/>
                    <a:pt x="1735" y="4137"/>
                    <a:pt x="1668" y="3970"/>
                  </a:cubicBezTo>
                  <a:close/>
                  <a:moveTo>
                    <a:pt x="3770" y="3970"/>
                  </a:moveTo>
                  <a:cubicBezTo>
                    <a:pt x="3736" y="4171"/>
                    <a:pt x="3636" y="4304"/>
                    <a:pt x="3570" y="4437"/>
                  </a:cubicBezTo>
                  <a:cubicBezTo>
                    <a:pt x="3436" y="4671"/>
                    <a:pt x="3303" y="4804"/>
                    <a:pt x="3136" y="4938"/>
                  </a:cubicBezTo>
                  <a:cubicBezTo>
                    <a:pt x="3069" y="4971"/>
                    <a:pt x="2969" y="5004"/>
                    <a:pt x="2902" y="5038"/>
                  </a:cubicBezTo>
                  <a:lnTo>
                    <a:pt x="2902" y="3970"/>
                  </a:lnTo>
                  <a:close/>
                  <a:moveTo>
                    <a:pt x="2736" y="1"/>
                  </a:moveTo>
                  <a:cubicBezTo>
                    <a:pt x="1235" y="1"/>
                    <a:pt x="0" y="1235"/>
                    <a:pt x="0" y="2736"/>
                  </a:cubicBezTo>
                  <a:cubicBezTo>
                    <a:pt x="0" y="4204"/>
                    <a:pt x="1235" y="5438"/>
                    <a:pt x="2736" y="5438"/>
                  </a:cubicBezTo>
                  <a:cubicBezTo>
                    <a:pt x="4237" y="5438"/>
                    <a:pt x="5438" y="4237"/>
                    <a:pt x="5438" y="2736"/>
                  </a:cubicBezTo>
                  <a:cubicBezTo>
                    <a:pt x="5438" y="1235"/>
                    <a:pt x="4237" y="1"/>
                    <a:pt x="2736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4111600" y="3900575"/>
              <a:ext cx="140125" cy="113450"/>
            </a:xfrm>
            <a:custGeom>
              <a:rect b="b" l="l" r="r" t="t"/>
              <a:pathLst>
                <a:path extrusionOk="0" h="4538" w="5605">
                  <a:moveTo>
                    <a:pt x="4570" y="1568"/>
                  </a:moveTo>
                  <a:lnTo>
                    <a:pt x="5004" y="2469"/>
                  </a:lnTo>
                  <a:lnTo>
                    <a:pt x="3836" y="2469"/>
                  </a:lnTo>
                  <a:lnTo>
                    <a:pt x="3836" y="1568"/>
                  </a:lnTo>
                  <a:close/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lnTo>
                    <a:pt x="0" y="3170"/>
                  </a:lnTo>
                  <a:lnTo>
                    <a:pt x="367" y="3503"/>
                  </a:lnTo>
                  <a:lnTo>
                    <a:pt x="801" y="3503"/>
                  </a:lnTo>
                  <a:cubicBezTo>
                    <a:pt x="734" y="3603"/>
                    <a:pt x="701" y="3737"/>
                    <a:pt x="701" y="3870"/>
                  </a:cubicBezTo>
                  <a:cubicBezTo>
                    <a:pt x="701" y="4237"/>
                    <a:pt x="1034" y="4537"/>
                    <a:pt x="1401" y="4537"/>
                  </a:cubicBezTo>
                  <a:cubicBezTo>
                    <a:pt x="1802" y="4537"/>
                    <a:pt x="2102" y="4237"/>
                    <a:pt x="2102" y="3870"/>
                  </a:cubicBezTo>
                  <a:cubicBezTo>
                    <a:pt x="2102" y="3737"/>
                    <a:pt x="2068" y="3603"/>
                    <a:pt x="2002" y="3503"/>
                  </a:cubicBezTo>
                  <a:lnTo>
                    <a:pt x="3936" y="3503"/>
                  </a:lnTo>
                  <a:cubicBezTo>
                    <a:pt x="3870" y="3603"/>
                    <a:pt x="3870" y="3737"/>
                    <a:pt x="3870" y="3870"/>
                  </a:cubicBezTo>
                  <a:cubicBezTo>
                    <a:pt x="3870" y="4237"/>
                    <a:pt x="4170" y="4537"/>
                    <a:pt x="4537" y="4537"/>
                  </a:cubicBezTo>
                  <a:cubicBezTo>
                    <a:pt x="4937" y="4537"/>
                    <a:pt x="5237" y="4237"/>
                    <a:pt x="5237" y="3870"/>
                  </a:cubicBezTo>
                  <a:cubicBezTo>
                    <a:pt x="5237" y="3737"/>
                    <a:pt x="5204" y="3603"/>
                    <a:pt x="5171" y="3503"/>
                  </a:cubicBezTo>
                  <a:lnTo>
                    <a:pt x="5604" y="3503"/>
                  </a:lnTo>
                  <a:lnTo>
                    <a:pt x="5604" y="2469"/>
                  </a:lnTo>
                  <a:lnTo>
                    <a:pt x="4904" y="1068"/>
                  </a:lnTo>
                  <a:lnTo>
                    <a:pt x="3836" y="1068"/>
                  </a:lnTo>
                  <a:lnTo>
                    <a:pt x="3836" y="368"/>
                  </a:lnTo>
                  <a:cubicBezTo>
                    <a:pt x="3836" y="167"/>
                    <a:pt x="3703" y="1"/>
                    <a:pt x="3503" y="1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4084075" y="4770375"/>
              <a:ext cx="151800" cy="151800"/>
            </a:xfrm>
            <a:custGeom>
              <a:rect b="b" l="l" r="r" t="t"/>
              <a:pathLst>
                <a:path extrusionOk="0" h="6072" w="6072">
                  <a:moveTo>
                    <a:pt x="4297" y="1847"/>
                  </a:moveTo>
                  <a:cubicBezTo>
                    <a:pt x="4646" y="1847"/>
                    <a:pt x="4930" y="2079"/>
                    <a:pt x="4837" y="2602"/>
                  </a:cubicBezTo>
                  <a:cubicBezTo>
                    <a:pt x="4637" y="3736"/>
                    <a:pt x="3503" y="4704"/>
                    <a:pt x="3169" y="4904"/>
                  </a:cubicBezTo>
                  <a:cubicBezTo>
                    <a:pt x="3084" y="4963"/>
                    <a:pt x="2999" y="4988"/>
                    <a:pt x="2918" y="4988"/>
                  </a:cubicBezTo>
                  <a:cubicBezTo>
                    <a:pt x="2681" y="4988"/>
                    <a:pt x="2477" y="4777"/>
                    <a:pt x="2402" y="4603"/>
                  </a:cubicBezTo>
                  <a:cubicBezTo>
                    <a:pt x="2269" y="4337"/>
                    <a:pt x="1869" y="2902"/>
                    <a:pt x="1768" y="2769"/>
                  </a:cubicBezTo>
                  <a:cubicBezTo>
                    <a:pt x="1748" y="2742"/>
                    <a:pt x="1720" y="2731"/>
                    <a:pt x="1688" y="2731"/>
                  </a:cubicBezTo>
                  <a:cubicBezTo>
                    <a:pt x="1560" y="2731"/>
                    <a:pt x="1368" y="2902"/>
                    <a:pt x="1368" y="2902"/>
                  </a:cubicBezTo>
                  <a:lnTo>
                    <a:pt x="1235" y="2702"/>
                  </a:lnTo>
                  <a:cubicBezTo>
                    <a:pt x="1235" y="2702"/>
                    <a:pt x="1835" y="1968"/>
                    <a:pt x="2302" y="1868"/>
                  </a:cubicBezTo>
                  <a:cubicBezTo>
                    <a:pt x="2329" y="1863"/>
                    <a:pt x="2355" y="1860"/>
                    <a:pt x="2379" y="1860"/>
                  </a:cubicBezTo>
                  <a:cubicBezTo>
                    <a:pt x="2803" y="1860"/>
                    <a:pt x="2810" y="2661"/>
                    <a:pt x="2936" y="3102"/>
                  </a:cubicBezTo>
                  <a:cubicBezTo>
                    <a:pt x="3036" y="3569"/>
                    <a:pt x="3136" y="3836"/>
                    <a:pt x="3236" y="3836"/>
                  </a:cubicBezTo>
                  <a:cubicBezTo>
                    <a:pt x="3336" y="3836"/>
                    <a:pt x="3503" y="3569"/>
                    <a:pt x="3737" y="3202"/>
                  </a:cubicBezTo>
                  <a:cubicBezTo>
                    <a:pt x="3889" y="2897"/>
                    <a:pt x="3809" y="2611"/>
                    <a:pt x="3570" y="2611"/>
                  </a:cubicBezTo>
                  <a:cubicBezTo>
                    <a:pt x="3495" y="2611"/>
                    <a:pt x="3406" y="2639"/>
                    <a:pt x="3303" y="2702"/>
                  </a:cubicBezTo>
                  <a:cubicBezTo>
                    <a:pt x="3393" y="2163"/>
                    <a:pt x="3889" y="1847"/>
                    <a:pt x="4297" y="1847"/>
                  </a:cubicBezTo>
                  <a:close/>
                  <a:moveTo>
                    <a:pt x="3036" y="0"/>
                  </a:moveTo>
                  <a:cubicBezTo>
                    <a:pt x="1368" y="0"/>
                    <a:pt x="1" y="1368"/>
                    <a:pt x="1" y="3036"/>
                  </a:cubicBezTo>
                  <a:cubicBezTo>
                    <a:pt x="1" y="4704"/>
                    <a:pt x="1368" y="6071"/>
                    <a:pt x="3036" y="6071"/>
                  </a:cubicBezTo>
                  <a:cubicBezTo>
                    <a:pt x="4704" y="6071"/>
                    <a:pt x="6072" y="4704"/>
                    <a:pt x="6072" y="3036"/>
                  </a:cubicBezTo>
                  <a:cubicBezTo>
                    <a:pt x="6072" y="1368"/>
                    <a:pt x="4737" y="0"/>
                    <a:pt x="3036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3850575" y="6012925"/>
              <a:ext cx="100100" cy="100100"/>
            </a:xfrm>
            <a:custGeom>
              <a:rect b="b" l="l" r="r" t="t"/>
              <a:pathLst>
                <a:path extrusionOk="0" h="4004" w="4004">
                  <a:moveTo>
                    <a:pt x="2002" y="501"/>
                  </a:moveTo>
                  <a:lnTo>
                    <a:pt x="2002" y="3503"/>
                  </a:lnTo>
                  <a:cubicBezTo>
                    <a:pt x="1168" y="3503"/>
                    <a:pt x="501" y="2802"/>
                    <a:pt x="501" y="2002"/>
                  </a:cubicBezTo>
                  <a:cubicBezTo>
                    <a:pt x="501" y="1168"/>
                    <a:pt x="1168" y="501"/>
                    <a:pt x="2002" y="501"/>
                  </a:cubicBezTo>
                  <a:close/>
                  <a:moveTo>
                    <a:pt x="2002" y="0"/>
                  </a:moveTo>
                  <a:cubicBezTo>
                    <a:pt x="868" y="0"/>
                    <a:pt x="1" y="868"/>
                    <a:pt x="1" y="2002"/>
                  </a:cubicBezTo>
                  <a:cubicBezTo>
                    <a:pt x="1" y="3103"/>
                    <a:pt x="868" y="4003"/>
                    <a:pt x="2002" y="4003"/>
                  </a:cubicBezTo>
                  <a:cubicBezTo>
                    <a:pt x="3103" y="4003"/>
                    <a:pt x="4003" y="3103"/>
                    <a:pt x="4003" y="2002"/>
                  </a:cubicBezTo>
                  <a:cubicBezTo>
                    <a:pt x="4003" y="868"/>
                    <a:pt x="3103" y="0"/>
                    <a:pt x="2002" y="0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3889775" y="5491725"/>
              <a:ext cx="140950" cy="132600"/>
            </a:xfrm>
            <a:custGeom>
              <a:rect b="b" l="l" r="r" t="t"/>
              <a:pathLst>
                <a:path extrusionOk="0" h="5304" w="5638">
                  <a:moveTo>
                    <a:pt x="2802" y="701"/>
                  </a:moveTo>
                  <a:cubicBezTo>
                    <a:pt x="3103" y="701"/>
                    <a:pt x="3403" y="767"/>
                    <a:pt x="3670" y="867"/>
                  </a:cubicBezTo>
                  <a:cubicBezTo>
                    <a:pt x="3936" y="934"/>
                    <a:pt x="4170" y="1068"/>
                    <a:pt x="4370" y="1234"/>
                  </a:cubicBezTo>
                  <a:cubicBezTo>
                    <a:pt x="4737" y="1535"/>
                    <a:pt x="4937" y="1902"/>
                    <a:pt x="4937" y="2302"/>
                  </a:cubicBezTo>
                  <a:cubicBezTo>
                    <a:pt x="4937" y="2702"/>
                    <a:pt x="4737" y="3069"/>
                    <a:pt x="4370" y="3369"/>
                  </a:cubicBezTo>
                  <a:cubicBezTo>
                    <a:pt x="4170" y="3536"/>
                    <a:pt x="3936" y="3669"/>
                    <a:pt x="3670" y="3736"/>
                  </a:cubicBezTo>
                  <a:cubicBezTo>
                    <a:pt x="3403" y="3836"/>
                    <a:pt x="3103" y="3903"/>
                    <a:pt x="2802" y="3903"/>
                  </a:cubicBezTo>
                  <a:cubicBezTo>
                    <a:pt x="2669" y="3903"/>
                    <a:pt x="2569" y="3903"/>
                    <a:pt x="2435" y="3870"/>
                  </a:cubicBezTo>
                  <a:lnTo>
                    <a:pt x="2369" y="3870"/>
                  </a:lnTo>
                  <a:cubicBezTo>
                    <a:pt x="2169" y="3870"/>
                    <a:pt x="2002" y="3936"/>
                    <a:pt x="1868" y="4070"/>
                  </a:cubicBezTo>
                  <a:cubicBezTo>
                    <a:pt x="1835" y="4103"/>
                    <a:pt x="1768" y="4136"/>
                    <a:pt x="1735" y="4170"/>
                  </a:cubicBezTo>
                  <a:cubicBezTo>
                    <a:pt x="1735" y="4103"/>
                    <a:pt x="1735" y="4036"/>
                    <a:pt x="1735" y="3970"/>
                  </a:cubicBezTo>
                  <a:cubicBezTo>
                    <a:pt x="1702" y="3803"/>
                    <a:pt x="1601" y="3603"/>
                    <a:pt x="1401" y="3503"/>
                  </a:cubicBezTo>
                  <a:cubicBezTo>
                    <a:pt x="1168" y="3336"/>
                    <a:pt x="1001" y="3169"/>
                    <a:pt x="868" y="2936"/>
                  </a:cubicBezTo>
                  <a:cubicBezTo>
                    <a:pt x="768" y="2735"/>
                    <a:pt x="701" y="2535"/>
                    <a:pt x="701" y="2302"/>
                  </a:cubicBezTo>
                  <a:cubicBezTo>
                    <a:pt x="701" y="1902"/>
                    <a:pt x="901" y="1535"/>
                    <a:pt x="1268" y="1234"/>
                  </a:cubicBezTo>
                  <a:cubicBezTo>
                    <a:pt x="1435" y="1068"/>
                    <a:pt x="1668" y="934"/>
                    <a:pt x="1935" y="867"/>
                  </a:cubicBezTo>
                  <a:cubicBezTo>
                    <a:pt x="2202" y="767"/>
                    <a:pt x="2502" y="701"/>
                    <a:pt x="2802" y="701"/>
                  </a:cubicBezTo>
                  <a:close/>
                  <a:moveTo>
                    <a:pt x="2802" y="0"/>
                  </a:moveTo>
                  <a:cubicBezTo>
                    <a:pt x="1235" y="0"/>
                    <a:pt x="0" y="1034"/>
                    <a:pt x="0" y="2302"/>
                  </a:cubicBezTo>
                  <a:cubicBezTo>
                    <a:pt x="0" y="3002"/>
                    <a:pt x="401" y="3669"/>
                    <a:pt x="1034" y="4070"/>
                  </a:cubicBezTo>
                  <a:cubicBezTo>
                    <a:pt x="1034" y="4136"/>
                    <a:pt x="1034" y="4170"/>
                    <a:pt x="1034" y="4237"/>
                  </a:cubicBezTo>
                  <a:cubicBezTo>
                    <a:pt x="1034" y="4637"/>
                    <a:pt x="734" y="4970"/>
                    <a:pt x="334" y="5137"/>
                  </a:cubicBezTo>
                  <a:lnTo>
                    <a:pt x="334" y="5304"/>
                  </a:lnTo>
                  <a:cubicBezTo>
                    <a:pt x="1034" y="5271"/>
                    <a:pt x="1768" y="5171"/>
                    <a:pt x="2369" y="4570"/>
                  </a:cubicBezTo>
                  <a:cubicBezTo>
                    <a:pt x="2502" y="4603"/>
                    <a:pt x="2669" y="4603"/>
                    <a:pt x="2802" y="4603"/>
                  </a:cubicBezTo>
                  <a:cubicBezTo>
                    <a:pt x="4370" y="4603"/>
                    <a:pt x="5638" y="3569"/>
                    <a:pt x="5638" y="2302"/>
                  </a:cubicBezTo>
                  <a:cubicBezTo>
                    <a:pt x="5638" y="1034"/>
                    <a:pt x="4370" y="0"/>
                    <a:pt x="2802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3910625" y="4300025"/>
              <a:ext cx="137625" cy="135950"/>
            </a:xfrm>
            <a:custGeom>
              <a:rect b="b" l="l" r="r" t="t"/>
              <a:pathLst>
                <a:path extrusionOk="0" h="5438" w="5505">
                  <a:moveTo>
                    <a:pt x="2684" y="853"/>
                  </a:moveTo>
                  <a:cubicBezTo>
                    <a:pt x="3204" y="853"/>
                    <a:pt x="3585" y="1012"/>
                    <a:pt x="3870" y="1268"/>
                  </a:cubicBezTo>
                  <a:cubicBezTo>
                    <a:pt x="4303" y="1602"/>
                    <a:pt x="4070" y="2002"/>
                    <a:pt x="3803" y="2036"/>
                  </a:cubicBezTo>
                  <a:cubicBezTo>
                    <a:pt x="3796" y="2036"/>
                    <a:pt x="3789" y="2037"/>
                    <a:pt x="3781" y="2037"/>
                  </a:cubicBezTo>
                  <a:cubicBezTo>
                    <a:pt x="3520" y="2037"/>
                    <a:pt x="3221" y="1468"/>
                    <a:pt x="2669" y="1468"/>
                  </a:cubicBezTo>
                  <a:cubicBezTo>
                    <a:pt x="2654" y="1468"/>
                    <a:pt x="2640" y="1467"/>
                    <a:pt x="2626" y="1467"/>
                  </a:cubicBezTo>
                  <a:cubicBezTo>
                    <a:pt x="2082" y="1467"/>
                    <a:pt x="1719" y="2073"/>
                    <a:pt x="2402" y="2236"/>
                  </a:cubicBezTo>
                  <a:cubicBezTo>
                    <a:pt x="3136" y="2436"/>
                    <a:pt x="3936" y="2503"/>
                    <a:pt x="4203" y="3170"/>
                  </a:cubicBezTo>
                  <a:cubicBezTo>
                    <a:pt x="4503" y="3837"/>
                    <a:pt x="3770" y="4537"/>
                    <a:pt x="2969" y="4571"/>
                  </a:cubicBezTo>
                  <a:cubicBezTo>
                    <a:pt x="2865" y="4579"/>
                    <a:pt x="2768" y="4584"/>
                    <a:pt x="2677" y="4584"/>
                  </a:cubicBezTo>
                  <a:cubicBezTo>
                    <a:pt x="2073" y="4584"/>
                    <a:pt x="1754" y="4398"/>
                    <a:pt x="1435" y="4137"/>
                  </a:cubicBezTo>
                  <a:cubicBezTo>
                    <a:pt x="1068" y="3770"/>
                    <a:pt x="1234" y="3370"/>
                    <a:pt x="1535" y="3336"/>
                  </a:cubicBezTo>
                  <a:cubicBezTo>
                    <a:pt x="1547" y="3335"/>
                    <a:pt x="1558" y="3334"/>
                    <a:pt x="1570" y="3334"/>
                  </a:cubicBezTo>
                  <a:cubicBezTo>
                    <a:pt x="1851" y="3334"/>
                    <a:pt x="2042" y="3707"/>
                    <a:pt x="2202" y="3803"/>
                  </a:cubicBezTo>
                  <a:cubicBezTo>
                    <a:pt x="2298" y="3861"/>
                    <a:pt x="2548" y="3963"/>
                    <a:pt x="2807" y="3963"/>
                  </a:cubicBezTo>
                  <a:cubicBezTo>
                    <a:pt x="2998" y="3963"/>
                    <a:pt x="3194" y="3907"/>
                    <a:pt x="3336" y="3737"/>
                  </a:cubicBezTo>
                  <a:cubicBezTo>
                    <a:pt x="3703" y="3336"/>
                    <a:pt x="3102" y="3103"/>
                    <a:pt x="2635" y="3036"/>
                  </a:cubicBezTo>
                  <a:cubicBezTo>
                    <a:pt x="2002" y="2970"/>
                    <a:pt x="1201" y="2603"/>
                    <a:pt x="1268" y="1935"/>
                  </a:cubicBezTo>
                  <a:cubicBezTo>
                    <a:pt x="1335" y="1268"/>
                    <a:pt x="1835" y="901"/>
                    <a:pt x="2402" y="868"/>
                  </a:cubicBezTo>
                  <a:cubicBezTo>
                    <a:pt x="2500" y="858"/>
                    <a:pt x="2594" y="853"/>
                    <a:pt x="2684" y="853"/>
                  </a:cubicBezTo>
                  <a:close/>
                  <a:moveTo>
                    <a:pt x="1501" y="1"/>
                  </a:moveTo>
                  <a:cubicBezTo>
                    <a:pt x="667" y="1"/>
                    <a:pt x="0" y="668"/>
                    <a:pt x="0" y="1502"/>
                  </a:cubicBezTo>
                  <a:cubicBezTo>
                    <a:pt x="0" y="1802"/>
                    <a:pt x="100" y="2102"/>
                    <a:pt x="234" y="2336"/>
                  </a:cubicBezTo>
                  <a:cubicBezTo>
                    <a:pt x="234" y="2469"/>
                    <a:pt x="200" y="2603"/>
                    <a:pt x="200" y="2736"/>
                  </a:cubicBezTo>
                  <a:cubicBezTo>
                    <a:pt x="200" y="4104"/>
                    <a:pt x="1335" y="5238"/>
                    <a:pt x="2736" y="5238"/>
                  </a:cubicBezTo>
                  <a:cubicBezTo>
                    <a:pt x="2902" y="5238"/>
                    <a:pt x="3036" y="5238"/>
                    <a:pt x="3203" y="5204"/>
                  </a:cubicBezTo>
                  <a:cubicBezTo>
                    <a:pt x="3436" y="5338"/>
                    <a:pt x="3703" y="5438"/>
                    <a:pt x="4003" y="5438"/>
                  </a:cubicBezTo>
                  <a:cubicBezTo>
                    <a:pt x="4837" y="5438"/>
                    <a:pt x="5504" y="4737"/>
                    <a:pt x="5504" y="3904"/>
                  </a:cubicBezTo>
                  <a:cubicBezTo>
                    <a:pt x="5504" y="3603"/>
                    <a:pt x="5404" y="3303"/>
                    <a:pt x="5237" y="3070"/>
                  </a:cubicBezTo>
                  <a:cubicBezTo>
                    <a:pt x="5271" y="2970"/>
                    <a:pt x="5271" y="2836"/>
                    <a:pt x="5271" y="2736"/>
                  </a:cubicBezTo>
                  <a:cubicBezTo>
                    <a:pt x="5271" y="1335"/>
                    <a:pt x="4137" y="201"/>
                    <a:pt x="2736" y="201"/>
                  </a:cubicBezTo>
                  <a:cubicBezTo>
                    <a:pt x="2602" y="201"/>
                    <a:pt x="2469" y="234"/>
                    <a:pt x="2335" y="234"/>
                  </a:cubicBezTo>
                  <a:cubicBezTo>
                    <a:pt x="2102" y="101"/>
                    <a:pt x="1802" y="1"/>
                    <a:pt x="1501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3613750" y="4992200"/>
              <a:ext cx="139275" cy="138450"/>
            </a:xfrm>
            <a:custGeom>
              <a:rect b="b" l="l" r="r" t="t"/>
              <a:pathLst>
                <a:path extrusionOk="0" h="5538" w="5571">
                  <a:moveTo>
                    <a:pt x="4337" y="0"/>
                  </a:moveTo>
                  <a:lnTo>
                    <a:pt x="4003" y="334"/>
                  </a:lnTo>
                  <a:lnTo>
                    <a:pt x="5204" y="1535"/>
                  </a:lnTo>
                  <a:lnTo>
                    <a:pt x="5571" y="1201"/>
                  </a:lnTo>
                  <a:lnTo>
                    <a:pt x="4337" y="0"/>
                  </a:lnTo>
                  <a:close/>
                  <a:moveTo>
                    <a:pt x="3636" y="667"/>
                  </a:moveTo>
                  <a:lnTo>
                    <a:pt x="1735" y="867"/>
                  </a:lnTo>
                  <a:cubicBezTo>
                    <a:pt x="1735" y="2402"/>
                    <a:pt x="0" y="4670"/>
                    <a:pt x="0" y="4670"/>
                  </a:cubicBezTo>
                  <a:lnTo>
                    <a:pt x="300" y="4970"/>
                  </a:lnTo>
                  <a:lnTo>
                    <a:pt x="1768" y="3469"/>
                  </a:lnTo>
                  <a:cubicBezTo>
                    <a:pt x="1735" y="3403"/>
                    <a:pt x="1735" y="3336"/>
                    <a:pt x="1735" y="3269"/>
                  </a:cubicBezTo>
                  <a:cubicBezTo>
                    <a:pt x="1735" y="3002"/>
                    <a:pt x="1968" y="2769"/>
                    <a:pt x="2268" y="2769"/>
                  </a:cubicBezTo>
                  <a:cubicBezTo>
                    <a:pt x="2535" y="2769"/>
                    <a:pt x="2769" y="3002"/>
                    <a:pt x="2769" y="3269"/>
                  </a:cubicBezTo>
                  <a:cubicBezTo>
                    <a:pt x="2769" y="3569"/>
                    <a:pt x="2535" y="3803"/>
                    <a:pt x="2268" y="3803"/>
                  </a:cubicBezTo>
                  <a:cubicBezTo>
                    <a:pt x="2202" y="3803"/>
                    <a:pt x="2135" y="3803"/>
                    <a:pt x="2068" y="3770"/>
                  </a:cubicBezTo>
                  <a:lnTo>
                    <a:pt x="567" y="5237"/>
                  </a:lnTo>
                  <a:lnTo>
                    <a:pt x="867" y="5538"/>
                  </a:lnTo>
                  <a:cubicBezTo>
                    <a:pt x="867" y="5538"/>
                    <a:pt x="3136" y="3803"/>
                    <a:pt x="4670" y="3803"/>
                  </a:cubicBezTo>
                  <a:lnTo>
                    <a:pt x="4870" y="1902"/>
                  </a:lnTo>
                  <a:lnTo>
                    <a:pt x="3636" y="667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3443625" y="4579400"/>
              <a:ext cx="80075" cy="106750"/>
            </a:xfrm>
            <a:custGeom>
              <a:rect b="b" l="l" r="r" t="t"/>
              <a:pathLst>
                <a:path extrusionOk="0" h="4270" w="3203">
                  <a:moveTo>
                    <a:pt x="2402" y="1802"/>
                  </a:moveTo>
                  <a:cubicBezTo>
                    <a:pt x="2569" y="2102"/>
                    <a:pt x="2669" y="2402"/>
                    <a:pt x="2669" y="2636"/>
                  </a:cubicBezTo>
                  <a:lnTo>
                    <a:pt x="2669" y="2669"/>
                  </a:lnTo>
                  <a:lnTo>
                    <a:pt x="2669" y="2702"/>
                  </a:lnTo>
                  <a:cubicBezTo>
                    <a:pt x="2669" y="2969"/>
                    <a:pt x="2535" y="3236"/>
                    <a:pt x="2335" y="3436"/>
                  </a:cubicBezTo>
                  <a:cubicBezTo>
                    <a:pt x="2135" y="3636"/>
                    <a:pt x="1902" y="3736"/>
                    <a:pt x="1601" y="3736"/>
                  </a:cubicBezTo>
                  <a:lnTo>
                    <a:pt x="1468" y="3736"/>
                  </a:lnTo>
                  <a:cubicBezTo>
                    <a:pt x="2035" y="3403"/>
                    <a:pt x="2435" y="2769"/>
                    <a:pt x="2435" y="2035"/>
                  </a:cubicBezTo>
                  <a:cubicBezTo>
                    <a:pt x="2435" y="1968"/>
                    <a:pt x="2402" y="1868"/>
                    <a:pt x="2402" y="1802"/>
                  </a:cubicBezTo>
                  <a:close/>
                  <a:moveTo>
                    <a:pt x="1601" y="0"/>
                  </a:moveTo>
                  <a:cubicBezTo>
                    <a:pt x="1601" y="0"/>
                    <a:pt x="34" y="1301"/>
                    <a:pt x="0" y="2636"/>
                  </a:cubicBezTo>
                  <a:lnTo>
                    <a:pt x="0" y="2669"/>
                  </a:lnTo>
                  <a:lnTo>
                    <a:pt x="0" y="2702"/>
                  </a:lnTo>
                  <a:cubicBezTo>
                    <a:pt x="34" y="3570"/>
                    <a:pt x="734" y="4270"/>
                    <a:pt x="1601" y="4270"/>
                  </a:cubicBezTo>
                  <a:cubicBezTo>
                    <a:pt x="2469" y="4270"/>
                    <a:pt x="3203" y="3570"/>
                    <a:pt x="3203" y="2702"/>
                  </a:cubicBezTo>
                  <a:lnTo>
                    <a:pt x="3203" y="2669"/>
                  </a:lnTo>
                  <a:lnTo>
                    <a:pt x="3203" y="2636"/>
                  </a:lnTo>
                  <a:cubicBezTo>
                    <a:pt x="3169" y="1301"/>
                    <a:pt x="1601" y="0"/>
                    <a:pt x="1601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5169025" y="5729375"/>
              <a:ext cx="129275" cy="128450"/>
            </a:xfrm>
            <a:custGeom>
              <a:rect b="b" l="l" r="r" t="t"/>
              <a:pathLst>
                <a:path extrusionOk="0" h="5138" w="5171">
                  <a:moveTo>
                    <a:pt x="2268" y="1302"/>
                  </a:moveTo>
                  <a:lnTo>
                    <a:pt x="2268" y="1936"/>
                  </a:lnTo>
                  <a:lnTo>
                    <a:pt x="2902" y="1936"/>
                  </a:lnTo>
                  <a:lnTo>
                    <a:pt x="2902" y="1302"/>
                  </a:lnTo>
                  <a:close/>
                  <a:moveTo>
                    <a:pt x="1935" y="2269"/>
                  </a:moveTo>
                  <a:lnTo>
                    <a:pt x="1935" y="2569"/>
                  </a:lnTo>
                  <a:lnTo>
                    <a:pt x="2268" y="2569"/>
                  </a:lnTo>
                  <a:lnTo>
                    <a:pt x="2268" y="3537"/>
                  </a:lnTo>
                  <a:lnTo>
                    <a:pt x="1935" y="3537"/>
                  </a:lnTo>
                  <a:lnTo>
                    <a:pt x="1935" y="3870"/>
                  </a:lnTo>
                  <a:lnTo>
                    <a:pt x="3236" y="3870"/>
                  </a:lnTo>
                  <a:lnTo>
                    <a:pt x="3236" y="3537"/>
                  </a:lnTo>
                  <a:lnTo>
                    <a:pt x="2902" y="3537"/>
                  </a:lnTo>
                  <a:lnTo>
                    <a:pt x="2902" y="2269"/>
                  </a:lnTo>
                  <a:close/>
                  <a:moveTo>
                    <a:pt x="2602" y="468"/>
                  </a:moveTo>
                  <a:cubicBezTo>
                    <a:pt x="3736" y="468"/>
                    <a:pt x="4670" y="1402"/>
                    <a:pt x="4670" y="2569"/>
                  </a:cubicBezTo>
                  <a:cubicBezTo>
                    <a:pt x="4670" y="3737"/>
                    <a:pt x="3736" y="4671"/>
                    <a:pt x="2602" y="4671"/>
                  </a:cubicBezTo>
                  <a:cubicBezTo>
                    <a:pt x="1435" y="4671"/>
                    <a:pt x="501" y="3737"/>
                    <a:pt x="501" y="2569"/>
                  </a:cubicBezTo>
                  <a:cubicBezTo>
                    <a:pt x="501" y="1402"/>
                    <a:pt x="1435" y="468"/>
                    <a:pt x="2602" y="468"/>
                  </a:cubicBezTo>
                  <a:close/>
                  <a:moveTo>
                    <a:pt x="2602" y="1"/>
                  </a:moveTo>
                  <a:cubicBezTo>
                    <a:pt x="1168" y="1"/>
                    <a:pt x="0" y="1168"/>
                    <a:pt x="0" y="2569"/>
                  </a:cubicBezTo>
                  <a:cubicBezTo>
                    <a:pt x="0" y="4004"/>
                    <a:pt x="1168" y="5138"/>
                    <a:pt x="2602" y="5138"/>
                  </a:cubicBezTo>
                  <a:cubicBezTo>
                    <a:pt x="4003" y="5138"/>
                    <a:pt x="5171" y="4004"/>
                    <a:pt x="5171" y="2569"/>
                  </a:cubicBezTo>
                  <a:cubicBezTo>
                    <a:pt x="5171" y="1168"/>
                    <a:pt x="4003" y="1"/>
                    <a:pt x="2602" y="1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3397750" y="5519675"/>
              <a:ext cx="171825" cy="180950"/>
            </a:xfrm>
            <a:custGeom>
              <a:rect b="b" l="l" r="r" t="t"/>
              <a:pathLst>
                <a:path extrusionOk="0" h="7238" w="6873">
                  <a:moveTo>
                    <a:pt x="4537" y="717"/>
                  </a:moveTo>
                  <a:lnTo>
                    <a:pt x="5871" y="1684"/>
                  </a:lnTo>
                  <a:lnTo>
                    <a:pt x="5738" y="1851"/>
                  </a:lnTo>
                  <a:lnTo>
                    <a:pt x="4404" y="884"/>
                  </a:lnTo>
                  <a:lnTo>
                    <a:pt x="4537" y="717"/>
                  </a:lnTo>
                  <a:close/>
                  <a:moveTo>
                    <a:pt x="3570" y="650"/>
                  </a:moveTo>
                  <a:lnTo>
                    <a:pt x="6238" y="2585"/>
                  </a:lnTo>
                  <a:lnTo>
                    <a:pt x="3803" y="5921"/>
                  </a:lnTo>
                  <a:lnTo>
                    <a:pt x="1135" y="3986"/>
                  </a:lnTo>
                  <a:lnTo>
                    <a:pt x="3570" y="650"/>
                  </a:lnTo>
                  <a:close/>
                  <a:moveTo>
                    <a:pt x="1977" y="5204"/>
                  </a:moveTo>
                  <a:cubicBezTo>
                    <a:pt x="2063" y="5204"/>
                    <a:pt x="2152" y="5231"/>
                    <a:pt x="2236" y="5287"/>
                  </a:cubicBezTo>
                  <a:cubicBezTo>
                    <a:pt x="2402" y="5420"/>
                    <a:pt x="2469" y="5654"/>
                    <a:pt x="2302" y="5854"/>
                  </a:cubicBezTo>
                  <a:cubicBezTo>
                    <a:pt x="2222" y="5974"/>
                    <a:pt x="2106" y="6034"/>
                    <a:pt x="1983" y="6034"/>
                  </a:cubicBezTo>
                  <a:cubicBezTo>
                    <a:pt x="1901" y="6034"/>
                    <a:pt x="1815" y="6007"/>
                    <a:pt x="1735" y="5954"/>
                  </a:cubicBezTo>
                  <a:cubicBezTo>
                    <a:pt x="1568" y="5820"/>
                    <a:pt x="1502" y="5554"/>
                    <a:pt x="1668" y="5353"/>
                  </a:cubicBezTo>
                  <a:cubicBezTo>
                    <a:pt x="1746" y="5256"/>
                    <a:pt x="1858" y="5204"/>
                    <a:pt x="1977" y="5204"/>
                  </a:cubicBezTo>
                  <a:close/>
                  <a:moveTo>
                    <a:pt x="3857" y="0"/>
                  </a:moveTo>
                  <a:cubicBezTo>
                    <a:pt x="3673" y="0"/>
                    <a:pt x="3491" y="88"/>
                    <a:pt x="3370" y="250"/>
                  </a:cubicBezTo>
                  <a:lnTo>
                    <a:pt x="201" y="4553"/>
                  </a:lnTo>
                  <a:cubicBezTo>
                    <a:pt x="1" y="4853"/>
                    <a:pt x="67" y="5220"/>
                    <a:pt x="334" y="5420"/>
                  </a:cubicBezTo>
                  <a:lnTo>
                    <a:pt x="2669" y="7121"/>
                  </a:lnTo>
                  <a:cubicBezTo>
                    <a:pt x="2774" y="7200"/>
                    <a:pt x="2900" y="7238"/>
                    <a:pt x="3027" y="7238"/>
                  </a:cubicBezTo>
                  <a:cubicBezTo>
                    <a:pt x="3221" y="7238"/>
                    <a:pt x="3415" y="7150"/>
                    <a:pt x="3536" y="6988"/>
                  </a:cubicBezTo>
                  <a:lnTo>
                    <a:pt x="6672" y="2652"/>
                  </a:lnTo>
                  <a:cubicBezTo>
                    <a:pt x="6872" y="2385"/>
                    <a:pt x="6805" y="2018"/>
                    <a:pt x="6539" y="1818"/>
                  </a:cubicBezTo>
                  <a:lnTo>
                    <a:pt x="4204" y="116"/>
                  </a:lnTo>
                  <a:cubicBezTo>
                    <a:pt x="4098" y="37"/>
                    <a:pt x="3978" y="0"/>
                    <a:pt x="385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4422650" y="6011250"/>
              <a:ext cx="145125" cy="145125"/>
            </a:xfrm>
            <a:custGeom>
              <a:rect b="b" l="l" r="r" t="t"/>
              <a:pathLst>
                <a:path extrusionOk="0" h="5805" w="5805">
                  <a:moveTo>
                    <a:pt x="4113" y="1763"/>
                  </a:moveTo>
                  <a:cubicBezTo>
                    <a:pt x="4436" y="1763"/>
                    <a:pt x="4696" y="1979"/>
                    <a:pt x="4604" y="2469"/>
                  </a:cubicBezTo>
                  <a:cubicBezTo>
                    <a:pt x="4437" y="3570"/>
                    <a:pt x="3336" y="4471"/>
                    <a:pt x="3036" y="4704"/>
                  </a:cubicBezTo>
                  <a:cubicBezTo>
                    <a:pt x="2959" y="4751"/>
                    <a:pt x="2883" y="4770"/>
                    <a:pt x="2811" y="4770"/>
                  </a:cubicBezTo>
                  <a:cubicBezTo>
                    <a:pt x="2574" y="4770"/>
                    <a:pt x="2379" y="4557"/>
                    <a:pt x="2302" y="4404"/>
                  </a:cubicBezTo>
                  <a:cubicBezTo>
                    <a:pt x="2169" y="4137"/>
                    <a:pt x="1802" y="2769"/>
                    <a:pt x="1702" y="2636"/>
                  </a:cubicBezTo>
                  <a:cubicBezTo>
                    <a:pt x="1684" y="2618"/>
                    <a:pt x="1661" y="2611"/>
                    <a:pt x="1636" y="2611"/>
                  </a:cubicBezTo>
                  <a:cubicBezTo>
                    <a:pt x="1516" y="2611"/>
                    <a:pt x="1335" y="2769"/>
                    <a:pt x="1335" y="2769"/>
                  </a:cubicBezTo>
                  <a:lnTo>
                    <a:pt x="1201" y="2569"/>
                  </a:lnTo>
                  <a:cubicBezTo>
                    <a:pt x="1201" y="2569"/>
                    <a:pt x="1768" y="1869"/>
                    <a:pt x="2235" y="1802"/>
                  </a:cubicBezTo>
                  <a:cubicBezTo>
                    <a:pt x="2262" y="1796"/>
                    <a:pt x="2288" y="1793"/>
                    <a:pt x="2312" y="1793"/>
                  </a:cubicBezTo>
                  <a:cubicBezTo>
                    <a:pt x="2703" y="1793"/>
                    <a:pt x="2708" y="2530"/>
                    <a:pt x="2803" y="2970"/>
                  </a:cubicBezTo>
                  <a:cubicBezTo>
                    <a:pt x="2903" y="3403"/>
                    <a:pt x="3003" y="3670"/>
                    <a:pt x="3103" y="3670"/>
                  </a:cubicBezTo>
                  <a:cubicBezTo>
                    <a:pt x="3203" y="3670"/>
                    <a:pt x="3370" y="3403"/>
                    <a:pt x="3570" y="3036"/>
                  </a:cubicBezTo>
                  <a:cubicBezTo>
                    <a:pt x="3724" y="2754"/>
                    <a:pt x="3641" y="2492"/>
                    <a:pt x="3412" y="2492"/>
                  </a:cubicBezTo>
                  <a:cubicBezTo>
                    <a:pt x="3344" y="2492"/>
                    <a:pt x="3262" y="2515"/>
                    <a:pt x="3169" y="2569"/>
                  </a:cubicBezTo>
                  <a:cubicBezTo>
                    <a:pt x="3260" y="2064"/>
                    <a:pt x="3731" y="1763"/>
                    <a:pt x="4113" y="1763"/>
                  </a:cubicBezTo>
                  <a:close/>
                  <a:moveTo>
                    <a:pt x="2903" y="1"/>
                  </a:moveTo>
                  <a:cubicBezTo>
                    <a:pt x="1301" y="1"/>
                    <a:pt x="1" y="1302"/>
                    <a:pt x="1" y="2903"/>
                  </a:cubicBezTo>
                  <a:cubicBezTo>
                    <a:pt x="1" y="4504"/>
                    <a:pt x="1301" y="5805"/>
                    <a:pt x="2903" y="5805"/>
                  </a:cubicBezTo>
                  <a:cubicBezTo>
                    <a:pt x="4504" y="5805"/>
                    <a:pt x="5805" y="4504"/>
                    <a:pt x="5805" y="2903"/>
                  </a:cubicBezTo>
                  <a:cubicBezTo>
                    <a:pt x="5805" y="1302"/>
                    <a:pt x="4504" y="1"/>
                    <a:pt x="2903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3863075" y="3469425"/>
              <a:ext cx="139300" cy="121775"/>
            </a:xfrm>
            <a:custGeom>
              <a:rect b="b" l="l" r="r" t="t"/>
              <a:pathLst>
                <a:path extrusionOk="0" h="4871" w="5572">
                  <a:moveTo>
                    <a:pt x="3970" y="701"/>
                  </a:moveTo>
                  <a:cubicBezTo>
                    <a:pt x="4471" y="701"/>
                    <a:pt x="4871" y="1102"/>
                    <a:pt x="4871" y="1602"/>
                  </a:cubicBezTo>
                  <a:cubicBezTo>
                    <a:pt x="4871" y="1869"/>
                    <a:pt x="4771" y="2102"/>
                    <a:pt x="4571" y="2269"/>
                  </a:cubicBezTo>
                  <a:lnTo>
                    <a:pt x="2803" y="4037"/>
                  </a:lnTo>
                  <a:lnTo>
                    <a:pt x="2803" y="4071"/>
                  </a:lnTo>
                  <a:lnTo>
                    <a:pt x="2770" y="4037"/>
                  </a:lnTo>
                  <a:lnTo>
                    <a:pt x="1002" y="2269"/>
                  </a:lnTo>
                  <a:cubicBezTo>
                    <a:pt x="801" y="2102"/>
                    <a:pt x="701" y="1869"/>
                    <a:pt x="701" y="1602"/>
                  </a:cubicBezTo>
                  <a:cubicBezTo>
                    <a:pt x="701" y="1102"/>
                    <a:pt x="1102" y="701"/>
                    <a:pt x="1602" y="701"/>
                  </a:cubicBezTo>
                  <a:cubicBezTo>
                    <a:pt x="1869" y="701"/>
                    <a:pt x="2102" y="802"/>
                    <a:pt x="2269" y="1002"/>
                  </a:cubicBezTo>
                  <a:lnTo>
                    <a:pt x="2803" y="1569"/>
                  </a:lnTo>
                  <a:lnTo>
                    <a:pt x="3303" y="1002"/>
                  </a:lnTo>
                  <a:cubicBezTo>
                    <a:pt x="3503" y="802"/>
                    <a:pt x="3737" y="701"/>
                    <a:pt x="3970" y="701"/>
                  </a:cubicBezTo>
                  <a:close/>
                  <a:moveTo>
                    <a:pt x="1602" y="1"/>
                  </a:moveTo>
                  <a:cubicBezTo>
                    <a:pt x="735" y="1"/>
                    <a:pt x="1" y="701"/>
                    <a:pt x="1" y="1602"/>
                  </a:cubicBezTo>
                  <a:cubicBezTo>
                    <a:pt x="1" y="2069"/>
                    <a:pt x="201" y="2503"/>
                    <a:pt x="535" y="2770"/>
                  </a:cubicBezTo>
                  <a:lnTo>
                    <a:pt x="2269" y="4538"/>
                  </a:lnTo>
                  <a:cubicBezTo>
                    <a:pt x="2436" y="4704"/>
                    <a:pt x="2636" y="4871"/>
                    <a:pt x="2803" y="4871"/>
                  </a:cubicBezTo>
                  <a:cubicBezTo>
                    <a:pt x="2970" y="4871"/>
                    <a:pt x="3136" y="4704"/>
                    <a:pt x="3303" y="4538"/>
                  </a:cubicBezTo>
                  <a:lnTo>
                    <a:pt x="5071" y="2770"/>
                  </a:lnTo>
                  <a:lnTo>
                    <a:pt x="5038" y="2770"/>
                  </a:lnTo>
                  <a:cubicBezTo>
                    <a:pt x="5371" y="2503"/>
                    <a:pt x="5572" y="2069"/>
                    <a:pt x="5572" y="1602"/>
                  </a:cubicBezTo>
                  <a:cubicBezTo>
                    <a:pt x="5572" y="701"/>
                    <a:pt x="4871" y="1"/>
                    <a:pt x="3970" y="1"/>
                  </a:cubicBezTo>
                  <a:cubicBezTo>
                    <a:pt x="3503" y="1"/>
                    <a:pt x="3070" y="201"/>
                    <a:pt x="2803" y="535"/>
                  </a:cubicBezTo>
                  <a:cubicBezTo>
                    <a:pt x="2503" y="201"/>
                    <a:pt x="2069" y="1"/>
                    <a:pt x="1602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3444450" y="3846375"/>
              <a:ext cx="160150" cy="175150"/>
            </a:xfrm>
            <a:custGeom>
              <a:rect b="b" l="l" r="r" t="t"/>
              <a:pathLst>
                <a:path extrusionOk="0" h="7006" w="6406">
                  <a:moveTo>
                    <a:pt x="4571" y="0"/>
                  </a:moveTo>
                  <a:cubicBezTo>
                    <a:pt x="3436" y="1902"/>
                    <a:pt x="2502" y="968"/>
                    <a:pt x="1168" y="2335"/>
                  </a:cubicBezTo>
                  <a:cubicBezTo>
                    <a:pt x="1" y="3536"/>
                    <a:pt x="401" y="5004"/>
                    <a:pt x="1402" y="5504"/>
                  </a:cubicBezTo>
                  <a:cubicBezTo>
                    <a:pt x="2369" y="5004"/>
                    <a:pt x="3370" y="3870"/>
                    <a:pt x="4137" y="2269"/>
                  </a:cubicBezTo>
                  <a:lnTo>
                    <a:pt x="4137" y="2269"/>
                  </a:lnTo>
                  <a:cubicBezTo>
                    <a:pt x="4137" y="2269"/>
                    <a:pt x="4804" y="4304"/>
                    <a:pt x="2736" y="6272"/>
                  </a:cubicBezTo>
                  <a:cubicBezTo>
                    <a:pt x="3056" y="6645"/>
                    <a:pt x="3448" y="6817"/>
                    <a:pt x="3849" y="6817"/>
                  </a:cubicBezTo>
                  <a:cubicBezTo>
                    <a:pt x="4699" y="6817"/>
                    <a:pt x="5587" y="6041"/>
                    <a:pt x="5905" y="4770"/>
                  </a:cubicBezTo>
                  <a:cubicBezTo>
                    <a:pt x="6405" y="2769"/>
                    <a:pt x="5071" y="734"/>
                    <a:pt x="4571" y="0"/>
                  </a:cubicBezTo>
                  <a:close/>
                  <a:moveTo>
                    <a:pt x="3970" y="3436"/>
                  </a:moveTo>
                  <a:lnTo>
                    <a:pt x="3970" y="3436"/>
                  </a:lnTo>
                  <a:cubicBezTo>
                    <a:pt x="2536" y="5938"/>
                    <a:pt x="501" y="6538"/>
                    <a:pt x="334" y="6605"/>
                  </a:cubicBezTo>
                  <a:cubicBezTo>
                    <a:pt x="334" y="6605"/>
                    <a:pt x="368" y="7005"/>
                    <a:pt x="835" y="7005"/>
                  </a:cubicBezTo>
                  <a:cubicBezTo>
                    <a:pt x="1201" y="7005"/>
                    <a:pt x="3036" y="6005"/>
                    <a:pt x="3970" y="3436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2452900" y="5656825"/>
              <a:ext cx="107600" cy="106775"/>
            </a:xfrm>
            <a:custGeom>
              <a:rect b="b" l="l" r="r" t="t"/>
              <a:pathLst>
                <a:path extrusionOk="0" h="4271" w="4304">
                  <a:moveTo>
                    <a:pt x="2136" y="568"/>
                  </a:moveTo>
                  <a:cubicBezTo>
                    <a:pt x="1569" y="568"/>
                    <a:pt x="1102" y="868"/>
                    <a:pt x="802" y="1268"/>
                  </a:cubicBezTo>
                  <a:lnTo>
                    <a:pt x="1335" y="1268"/>
                  </a:lnTo>
                  <a:cubicBezTo>
                    <a:pt x="1435" y="1268"/>
                    <a:pt x="1435" y="1369"/>
                    <a:pt x="1335" y="1402"/>
                  </a:cubicBezTo>
                  <a:lnTo>
                    <a:pt x="1168" y="1402"/>
                  </a:lnTo>
                  <a:lnTo>
                    <a:pt x="1736" y="3103"/>
                  </a:lnTo>
                  <a:lnTo>
                    <a:pt x="2102" y="2069"/>
                  </a:lnTo>
                  <a:lnTo>
                    <a:pt x="1869" y="1402"/>
                  </a:lnTo>
                  <a:lnTo>
                    <a:pt x="1702" y="1402"/>
                  </a:lnTo>
                  <a:cubicBezTo>
                    <a:pt x="1602" y="1402"/>
                    <a:pt x="1602" y="1268"/>
                    <a:pt x="1702" y="1268"/>
                  </a:cubicBezTo>
                  <a:lnTo>
                    <a:pt x="2536" y="1268"/>
                  </a:lnTo>
                  <a:cubicBezTo>
                    <a:pt x="2636" y="1268"/>
                    <a:pt x="2636" y="1369"/>
                    <a:pt x="2569" y="1402"/>
                  </a:cubicBezTo>
                  <a:lnTo>
                    <a:pt x="2369" y="1402"/>
                  </a:lnTo>
                  <a:lnTo>
                    <a:pt x="2970" y="3103"/>
                  </a:lnTo>
                  <a:lnTo>
                    <a:pt x="3103" y="2569"/>
                  </a:lnTo>
                  <a:cubicBezTo>
                    <a:pt x="3170" y="2369"/>
                    <a:pt x="3237" y="2202"/>
                    <a:pt x="3237" y="2069"/>
                  </a:cubicBezTo>
                  <a:cubicBezTo>
                    <a:pt x="3237" y="1869"/>
                    <a:pt x="3170" y="1735"/>
                    <a:pt x="3103" y="1635"/>
                  </a:cubicBezTo>
                  <a:cubicBezTo>
                    <a:pt x="3003" y="1502"/>
                    <a:pt x="2936" y="1402"/>
                    <a:pt x="2936" y="1268"/>
                  </a:cubicBezTo>
                  <a:cubicBezTo>
                    <a:pt x="2936" y="1135"/>
                    <a:pt x="3070" y="1002"/>
                    <a:pt x="3203" y="1002"/>
                  </a:cubicBezTo>
                  <a:lnTo>
                    <a:pt x="3237" y="1002"/>
                  </a:lnTo>
                  <a:cubicBezTo>
                    <a:pt x="2936" y="735"/>
                    <a:pt x="2569" y="568"/>
                    <a:pt x="2136" y="568"/>
                  </a:cubicBezTo>
                  <a:close/>
                  <a:moveTo>
                    <a:pt x="3570" y="1402"/>
                  </a:moveTo>
                  <a:cubicBezTo>
                    <a:pt x="3570" y="1435"/>
                    <a:pt x="3570" y="1502"/>
                    <a:pt x="3570" y="1569"/>
                  </a:cubicBezTo>
                  <a:cubicBezTo>
                    <a:pt x="3570" y="1735"/>
                    <a:pt x="3537" y="1902"/>
                    <a:pt x="3437" y="2136"/>
                  </a:cubicBezTo>
                  <a:lnTo>
                    <a:pt x="2970" y="3503"/>
                  </a:lnTo>
                  <a:cubicBezTo>
                    <a:pt x="3437" y="3237"/>
                    <a:pt x="3770" y="2736"/>
                    <a:pt x="3770" y="2169"/>
                  </a:cubicBezTo>
                  <a:cubicBezTo>
                    <a:pt x="3770" y="1869"/>
                    <a:pt x="3670" y="1635"/>
                    <a:pt x="3570" y="1402"/>
                  </a:cubicBezTo>
                  <a:close/>
                  <a:moveTo>
                    <a:pt x="668" y="1502"/>
                  </a:moveTo>
                  <a:cubicBezTo>
                    <a:pt x="601" y="1702"/>
                    <a:pt x="535" y="1936"/>
                    <a:pt x="535" y="2136"/>
                  </a:cubicBezTo>
                  <a:cubicBezTo>
                    <a:pt x="535" y="2770"/>
                    <a:pt x="902" y="3303"/>
                    <a:pt x="1435" y="3570"/>
                  </a:cubicBezTo>
                  <a:lnTo>
                    <a:pt x="668" y="1502"/>
                  </a:lnTo>
                  <a:close/>
                  <a:moveTo>
                    <a:pt x="2169" y="2303"/>
                  </a:moveTo>
                  <a:lnTo>
                    <a:pt x="1702" y="3670"/>
                  </a:lnTo>
                  <a:cubicBezTo>
                    <a:pt x="1836" y="3704"/>
                    <a:pt x="2002" y="3704"/>
                    <a:pt x="2136" y="3704"/>
                  </a:cubicBezTo>
                  <a:cubicBezTo>
                    <a:pt x="2336" y="3704"/>
                    <a:pt x="2503" y="3670"/>
                    <a:pt x="2670" y="3637"/>
                  </a:cubicBezTo>
                  <a:cubicBezTo>
                    <a:pt x="2670" y="3637"/>
                    <a:pt x="2670" y="3603"/>
                    <a:pt x="2670" y="3603"/>
                  </a:cubicBezTo>
                  <a:lnTo>
                    <a:pt x="2169" y="2303"/>
                  </a:lnTo>
                  <a:close/>
                  <a:moveTo>
                    <a:pt x="2136" y="268"/>
                  </a:moveTo>
                  <a:cubicBezTo>
                    <a:pt x="3170" y="268"/>
                    <a:pt x="4037" y="1102"/>
                    <a:pt x="4037" y="2136"/>
                  </a:cubicBezTo>
                  <a:cubicBezTo>
                    <a:pt x="4037" y="3170"/>
                    <a:pt x="3203" y="4037"/>
                    <a:pt x="2136" y="4037"/>
                  </a:cubicBezTo>
                  <a:cubicBezTo>
                    <a:pt x="1102" y="4037"/>
                    <a:pt x="268" y="3170"/>
                    <a:pt x="268" y="2136"/>
                  </a:cubicBezTo>
                  <a:cubicBezTo>
                    <a:pt x="268" y="1102"/>
                    <a:pt x="1102" y="268"/>
                    <a:pt x="2136" y="268"/>
                  </a:cubicBezTo>
                  <a:close/>
                  <a:moveTo>
                    <a:pt x="2136" y="1"/>
                  </a:moveTo>
                  <a:cubicBezTo>
                    <a:pt x="968" y="1"/>
                    <a:pt x="1" y="968"/>
                    <a:pt x="1" y="2136"/>
                  </a:cubicBezTo>
                  <a:cubicBezTo>
                    <a:pt x="1" y="3337"/>
                    <a:pt x="968" y="4271"/>
                    <a:pt x="2136" y="4271"/>
                  </a:cubicBezTo>
                  <a:cubicBezTo>
                    <a:pt x="3337" y="4271"/>
                    <a:pt x="4304" y="3337"/>
                    <a:pt x="4304" y="2136"/>
                  </a:cubicBezTo>
                  <a:cubicBezTo>
                    <a:pt x="4304" y="968"/>
                    <a:pt x="3337" y="1"/>
                    <a:pt x="2136" y="1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2813175" y="4377575"/>
              <a:ext cx="174300" cy="173100"/>
            </a:xfrm>
            <a:custGeom>
              <a:rect b="b" l="l" r="r" t="t"/>
              <a:pathLst>
                <a:path extrusionOk="0" h="6924" w="6972">
                  <a:moveTo>
                    <a:pt x="2569" y="868"/>
                  </a:moveTo>
                  <a:cubicBezTo>
                    <a:pt x="3536" y="868"/>
                    <a:pt x="4303" y="1635"/>
                    <a:pt x="4303" y="2603"/>
                  </a:cubicBezTo>
                  <a:cubicBezTo>
                    <a:pt x="4303" y="3570"/>
                    <a:pt x="3536" y="4337"/>
                    <a:pt x="2569" y="4337"/>
                  </a:cubicBezTo>
                  <a:cubicBezTo>
                    <a:pt x="1635" y="4337"/>
                    <a:pt x="868" y="3570"/>
                    <a:pt x="868" y="2603"/>
                  </a:cubicBezTo>
                  <a:cubicBezTo>
                    <a:pt x="868" y="1635"/>
                    <a:pt x="1635" y="868"/>
                    <a:pt x="2569" y="868"/>
                  </a:cubicBezTo>
                  <a:close/>
                  <a:moveTo>
                    <a:pt x="2569" y="1"/>
                  </a:moveTo>
                  <a:cubicBezTo>
                    <a:pt x="1168" y="1"/>
                    <a:pt x="0" y="1168"/>
                    <a:pt x="0" y="2603"/>
                  </a:cubicBezTo>
                  <a:cubicBezTo>
                    <a:pt x="0" y="4037"/>
                    <a:pt x="1168" y="5205"/>
                    <a:pt x="2569" y="5205"/>
                  </a:cubicBezTo>
                  <a:cubicBezTo>
                    <a:pt x="3236" y="5205"/>
                    <a:pt x="3803" y="4971"/>
                    <a:pt x="4270" y="4571"/>
                  </a:cubicBezTo>
                  <a:cubicBezTo>
                    <a:pt x="4270" y="4704"/>
                    <a:pt x="4337" y="4904"/>
                    <a:pt x="4470" y="5071"/>
                  </a:cubicBezTo>
                  <a:lnTo>
                    <a:pt x="5871" y="6706"/>
                  </a:lnTo>
                  <a:cubicBezTo>
                    <a:pt x="5995" y="6847"/>
                    <a:pt x="6166" y="6923"/>
                    <a:pt x="6334" y="6923"/>
                  </a:cubicBezTo>
                  <a:cubicBezTo>
                    <a:pt x="6483" y="6923"/>
                    <a:pt x="6629" y="6864"/>
                    <a:pt x="6738" y="6739"/>
                  </a:cubicBezTo>
                  <a:cubicBezTo>
                    <a:pt x="6972" y="6506"/>
                    <a:pt x="6939" y="6139"/>
                    <a:pt x="6672" y="5905"/>
                  </a:cubicBezTo>
                  <a:lnTo>
                    <a:pt x="5037" y="4504"/>
                  </a:lnTo>
                  <a:cubicBezTo>
                    <a:pt x="4870" y="4337"/>
                    <a:pt x="4704" y="4271"/>
                    <a:pt x="4537" y="4271"/>
                  </a:cubicBezTo>
                  <a:cubicBezTo>
                    <a:pt x="4937" y="3837"/>
                    <a:pt x="5171" y="3237"/>
                    <a:pt x="5171" y="2603"/>
                  </a:cubicBezTo>
                  <a:cubicBezTo>
                    <a:pt x="5171" y="1168"/>
                    <a:pt x="4003" y="1"/>
                    <a:pt x="2569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3443625" y="3127525"/>
              <a:ext cx="130950" cy="125950"/>
            </a:xfrm>
            <a:custGeom>
              <a:rect b="b" l="l" r="r" t="t"/>
              <a:pathLst>
                <a:path extrusionOk="0" h="5038" w="5238">
                  <a:moveTo>
                    <a:pt x="2602" y="0"/>
                  </a:moveTo>
                  <a:cubicBezTo>
                    <a:pt x="1201" y="0"/>
                    <a:pt x="1501" y="1335"/>
                    <a:pt x="1501" y="1535"/>
                  </a:cubicBezTo>
                  <a:cubicBezTo>
                    <a:pt x="1268" y="1735"/>
                    <a:pt x="1401" y="2269"/>
                    <a:pt x="1635" y="2269"/>
                  </a:cubicBezTo>
                  <a:cubicBezTo>
                    <a:pt x="1735" y="2769"/>
                    <a:pt x="2102" y="3136"/>
                    <a:pt x="2102" y="3136"/>
                  </a:cubicBezTo>
                  <a:cubicBezTo>
                    <a:pt x="2102" y="3136"/>
                    <a:pt x="2102" y="3503"/>
                    <a:pt x="1968" y="3536"/>
                  </a:cubicBezTo>
                  <a:cubicBezTo>
                    <a:pt x="1535" y="3603"/>
                    <a:pt x="0" y="4270"/>
                    <a:pt x="0" y="5037"/>
                  </a:cubicBezTo>
                  <a:lnTo>
                    <a:pt x="5237" y="5037"/>
                  </a:lnTo>
                  <a:cubicBezTo>
                    <a:pt x="5237" y="4270"/>
                    <a:pt x="3670" y="3603"/>
                    <a:pt x="3269" y="3536"/>
                  </a:cubicBezTo>
                  <a:cubicBezTo>
                    <a:pt x="3136" y="3503"/>
                    <a:pt x="3136" y="3136"/>
                    <a:pt x="3136" y="3136"/>
                  </a:cubicBezTo>
                  <a:cubicBezTo>
                    <a:pt x="3136" y="3136"/>
                    <a:pt x="3503" y="2769"/>
                    <a:pt x="3603" y="2269"/>
                  </a:cubicBezTo>
                  <a:cubicBezTo>
                    <a:pt x="3803" y="2269"/>
                    <a:pt x="3936" y="1735"/>
                    <a:pt x="3736" y="1535"/>
                  </a:cubicBezTo>
                  <a:cubicBezTo>
                    <a:pt x="3736" y="1335"/>
                    <a:pt x="4003" y="0"/>
                    <a:pt x="2602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2540475" y="3426900"/>
              <a:ext cx="159300" cy="158475"/>
            </a:xfrm>
            <a:custGeom>
              <a:rect b="b" l="l" r="r" t="t"/>
              <a:pathLst>
                <a:path extrusionOk="0" h="6339" w="6372">
                  <a:moveTo>
                    <a:pt x="6372" y="1"/>
                  </a:moveTo>
                  <a:lnTo>
                    <a:pt x="2002" y="1168"/>
                  </a:lnTo>
                  <a:lnTo>
                    <a:pt x="2002" y="2369"/>
                  </a:lnTo>
                  <a:lnTo>
                    <a:pt x="2002" y="4437"/>
                  </a:lnTo>
                  <a:cubicBezTo>
                    <a:pt x="1802" y="4404"/>
                    <a:pt x="1602" y="4371"/>
                    <a:pt x="1401" y="4371"/>
                  </a:cubicBezTo>
                  <a:cubicBezTo>
                    <a:pt x="634" y="4371"/>
                    <a:pt x="0" y="4804"/>
                    <a:pt x="0" y="5338"/>
                  </a:cubicBezTo>
                  <a:cubicBezTo>
                    <a:pt x="0" y="5905"/>
                    <a:pt x="634" y="6339"/>
                    <a:pt x="1401" y="6339"/>
                  </a:cubicBezTo>
                  <a:cubicBezTo>
                    <a:pt x="2169" y="6339"/>
                    <a:pt x="2802" y="5905"/>
                    <a:pt x="2802" y="5338"/>
                  </a:cubicBezTo>
                  <a:lnTo>
                    <a:pt x="2802" y="2369"/>
                  </a:lnTo>
                  <a:lnTo>
                    <a:pt x="5571" y="1602"/>
                  </a:lnTo>
                  <a:lnTo>
                    <a:pt x="5571" y="3670"/>
                  </a:lnTo>
                  <a:cubicBezTo>
                    <a:pt x="5404" y="3603"/>
                    <a:pt x="5204" y="3570"/>
                    <a:pt x="4971" y="3570"/>
                  </a:cubicBezTo>
                  <a:cubicBezTo>
                    <a:pt x="4203" y="3570"/>
                    <a:pt x="3603" y="4004"/>
                    <a:pt x="3603" y="4537"/>
                  </a:cubicBezTo>
                  <a:cubicBezTo>
                    <a:pt x="3603" y="5104"/>
                    <a:pt x="4203" y="5538"/>
                    <a:pt x="4971" y="5538"/>
                  </a:cubicBezTo>
                  <a:cubicBezTo>
                    <a:pt x="5738" y="5538"/>
                    <a:pt x="6372" y="5104"/>
                    <a:pt x="6372" y="4537"/>
                  </a:cubicBezTo>
                  <a:lnTo>
                    <a:pt x="6372" y="1168"/>
                  </a:lnTo>
                  <a:lnTo>
                    <a:pt x="6372" y="368"/>
                  </a:lnTo>
                  <a:lnTo>
                    <a:pt x="6372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1917525" y="3857225"/>
              <a:ext cx="83425" cy="88400"/>
            </a:xfrm>
            <a:custGeom>
              <a:rect b="b" l="l" r="r" t="t"/>
              <a:pathLst>
                <a:path extrusionOk="0" h="3536" w="3337">
                  <a:moveTo>
                    <a:pt x="1568" y="0"/>
                  </a:moveTo>
                  <a:cubicBezTo>
                    <a:pt x="1202" y="33"/>
                    <a:pt x="901" y="334"/>
                    <a:pt x="901" y="734"/>
                  </a:cubicBezTo>
                  <a:cubicBezTo>
                    <a:pt x="901" y="967"/>
                    <a:pt x="1001" y="1134"/>
                    <a:pt x="1135" y="1268"/>
                  </a:cubicBezTo>
                  <a:cubicBezTo>
                    <a:pt x="1235" y="1368"/>
                    <a:pt x="1402" y="1601"/>
                    <a:pt x="1468" y="1768"/>
                  </a:cubicBezTo>
                  <a:cubicBezTo>
                    <a:pt x="1368" y="1701"/>
                    <a:pt x="1268" y="1635"/>
                    <a:pt x="1202" y="1601"/>
                  </a:cubicBezTo>
                  <a:cubicBezTo>
                    <a:pt x="1086" y="1485"/>
                    <a:pt x="945" y="1395"/>
                    <a:pt x="778" y="1395"/>
                  </a:cubicBezTo>
                  <a:cubicBezTo>
                    <a:pt x="753" y="1395"/>
                    <a:pt x="727" y="1397"/>
                    <a:pt x="701" y="1401"/>
                  </a:cubicBezTo>
                  <a:cubicBezTo>
                    <a:pt x="301" y="1401"/>
                    <a:pt x="1" y="1735"/>
                    <a:pt x="1" y="2135"/>
                  </a:cubicBezTo>
                  <a:cubicBezTo>
                    <a:pt x="1" y="2535"/>
                    <a:pt x="334" y="2835"/>
                    <a:pt x="735" y="2835"/>
                  </a:cubicBezTo>
                  <a:cubicBezTo>
                    <a:pt x="935" y="2835"/>
                    <a:pt x="1101" y="2735"/>
                    <a:pt x="1235" y="2569"/>
                  </a:cubicBezTo>
                  <a:cubicBezTo>
                    <a:pt x="1302" y="2535"/>
                    <a:pt x="1402" y="2435"/>
                    <a:pt x="1502" y="2368"/>
                  </a:cubicBezTo>
                  <a:lnTo>
                    <a:pt x="1502" y="2368"/>
                  </a:lnTo>
                  <a:cubicBezTo>
                    <a:pt x="1502" y="2869"/>
                    <a:pt x="1268" y="3269"/>
                    <a:pt x="1035" y="3402"/>
                  </a:cubicBezTo>
                  <a:lnTo>
                    <a:pt x="1035" y="3536"/>
                  </a:lnTo>
                  <a:lnTo>
                    <a:pt x="1702" y="3536"/>
                  </a:lnTo>
                  <a:lnTo>
                    <a:pt x="2369" y="3503"/>
                  </a:lnTo>
                  <a:lnTo>
                    <a:pt x="2369" y="3369"/>
                  </a:lnTo>
                  <a:cubicBezTo>
                    <a:pt x="2102" y="3236"/>
                    <a:pt x="1835" y="2869"/>
                    <a:pt x="1835" y="2368"/>
                  </a:cubicBezTo>
                  <a:lnTo>
                    <a:pt x="1835" y="2368"/>
                  </a:lnTo>
                  <a:cubicBezTo>
                    <a:pt x="1935" y="2435"/>
                    <a:pt x="2035" y="2502"/>
                    <a:pt x="2102" y="2569"/>
                  </a:cubicBezTo>
                  <a:cubicBezTo>
                    <a:pt x="2236" y="2702"/>
                    <a:pt x="2402" y="2769"/>
                    <a:pt x="2636" y="2769"/>
                  </a:cubicBezTo>
                  <a:cubicBezTo>
                    <a:pt x="3003" y="2735"/>
                    <a:pt x="3336" y="2435"/>
                    <a:pt x="3303" y="2035"/>
                  </a:cubicBezTo>
                  <a:cubicBezTo>
                    <a:pt x="3303" y="1653"/>
                    <a:pt x="3000" y="1332"/>
                    <a:pt x="2624" y="1332"/>
                  </a:cubicBezTo>
                  <a:cubicBezTo>
                    <a:pt x="2606" y="1332"/>
                    <a:pt x="2588" y="1333"/>
                    <a:pt x="2569" y="1334"/>
                  </a:cubicBezTo>
                  <a:cubicBezTo>
                    <a:pt x="2369" y="1334"/>
                    <a:pt x="2169" y="1434"/>
                    <a:pt x="2069" y="1568"/>
                  </a:cubicBezTo>
                  <a:cubicBezTo>
                    <a:pt x="2002" y="1635"/>
                    <a:pt x="1902" y="1701"/>
                    <a:pt x="1802" y="1768"/>
                  </a:cubicBezTo>
                  <a:cubicBezTo>
                    <a:pt x="1869" y="1568"/>
                    <a:pt x="2002" y="1334"/>
                    <a:pt x="2102" y="1234"/>
                  </a:cubicBezTo>
                  <a:cubicBezTo>
                    <a:pt x="2236" y="1101"/>
                    <a:pt x="2302" y="901"/>
                    <a:pt x="2302" y="701"/>
                  </a:cubicBezTo>
                  <a:cubicBezTo>
                    <a:pt x="2302" y="300"/>
                    <a:pt x="1969" y="0"/>
                    <a:pt x="1568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2866550" y="5085600"/>
              <a:ext cx="123425" cy="124275"/>
            </a:xfrm>
            <a:custGeom>
              <a:rect b="b" l="l" r="r" t="t"/>
              <a:pathLst>
                <a:path extrusionOk="0" h="4971" w="4937">
                  <a:moveTo>
                    <a:pt x="3491" y="1514"/>
                  </a:moveTo>
                  <a:cubicBezTo>
                    <a:pt x="3777" y="1514"/>
                    <a:pt x="4013" y="1704"/>
                    <a:pt x="3936" y="2135"/>
                  </a:cubicBezTo>
                  <a:cubicBezTo>
                    <a:pt x="3769" y="3069"/>
                    <a:pt x="2835" y="3836"/>
                    <a:pt x="2569" y="4036"/>
                  </a:cubicBezTo>
                  <a:cubicBezTo>
                    <a:pt x="2509" y="4074"/>
                    <a:pt x="2450" y="4089"/>
                    <a:pt x="2392" y="4089"/>
                  </a:cubicBezTo>
                  <a:cubicBezTo>
                    <a:pt x="2191" y="4089"/>
                    <a:pt x="2013" y="3899"/>
                    <a:pt x="1935" y="3770"/>
                  </a:cubicBezTo>
                  <a:cubicBezTo>
                    <a:pt x="1835" y="3536"/>
                    <a:pt x="1535" y="2369"/>
                    <a:pt x="1434" y="2269"/>
                  </a:cubicBezTo>
                  <a:cubicBezTo>
                    <a:pt x="1421" y="2248"/>
                    <a:pt x="1401" y="2240"/>
                    <a:pt x="1378" y="2240"/>
                  </a:cubicBezTo>
                  <a:cubicBezTo>
                    <a:pt x="1284" y="2240"/>
                    <a:pt x="1134" y="2369"/>
                    <a:pt x="1134" y="2369"/>
                  </a:cubicBezTo>
                  <a:lnTo>
                    <a:pt x="1001" y="2202"/>
                  </a:lnTo>
                  <a:cubicBezTo>
                    <a:pt x="1001" y="2202"/>
                    <a:pt x="1501" y="1601"/>
                    <a:pt x="1868" y="1535"/>
                  </a:cubicBezTo>
                  <a:cubicBezTo>
                    <a:pt x="1886" y="1532"/>
                    <a:pt x="1903" y="1530"/>
                    <a:pt x="1920" y="1530"/>
                  </a:cubicBezTo>
                  <a:cubicBezTo>
                    <a:pt x="2269" y="1530"/>
                    <a:pt x="2273" y="2185"/>
                    <a:pt x="2368" y="2535"/>
                  </a:cubicBezTo>
                  <a:cubicBezTo>
                    <a:pt x="2469" y="2902"/>
                    <a:pt x="2535" y="3136"/>
                    <a:pt x="2635" y="3136"/>
                  </a:cubicBezTo>
                  <a:cubicBezTo>
                    <a:pt x="2702" y="3136"/>
                    <a:pt x="2869" y="2936"/>
                    <a:pt x="3036" y="2602"/>
                  </a:cubicBezTo>
                  <a:cubicBezTo>
                    <a:pt x="3165" y="2370"/>
                    <a:pt x="3094" y="2137"/>
                    <a:pt x="2900" y="2137"/>
                  </a:cubicBezTo>
                  <a:cubicBezTo>
                    <a:pt x="2844" y="2137"/>
                    <a:pt x="2777" y="2157"/>
                    <a:pt x="2702" y="2202"/>
                  </a:cubicBezTo>
                  <a:cubicBezTo>
                    <a:pt x="2756" y="1771"/>
                    <a:pt x="3157" y="1514"/>
                    <a:pt x="3491" y="1514"/>
                  </a:cubicBezTo>
                  <a:close/>
                  <a:moveTo>
                    <a:pt x="2469" y="0"/>
                  </a:moveTo>
                  <a:cubicBezTo>
                    <a:pt x="1101" y="0"/>
                    <a:pt x="0" y="1134"/>
                    <a:pt x="0" y="2502"/>
                  </a:cubicBezTo>
                  <a:cubicBezTo>
                    <a:pt x="0" y="3836"/>
                    <a:pt x="1101" y="4970"/>
                    <a:pt x="2469" y="4970"/>
                  </a:cubicBezTo>
                  <a:cubicBezTo>
                    <a:pt x="3836" y="4970"/>
                    <a:pt x="4937" y="3836"/>
                    <a:pt x="4937" y="2502"/>
                  </a:cubicBezTo>
                  <a:cubicBezTo>
                    <a:pt x="4937" y="1134"/>
                    <a:pt x="3836" y="0"/>
                    <a:pt x="24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3170100" y="6056300"/>
              <a:ext cx="90900" cy="102575"/>
            </a:xfrm>
            <a:custGeom>
              <a:rect b="b" l="l" r="r" t="t"/>
              <a:pathLst>
                <a:path extrusionOk="0" h="4103" w="3636">
                  <a:moveTo>
                    <a:pt x="867" y="400"/>
                  </a:moveTo>
                  <a:cubicBezTo>
                    <a:pt x="967" y="400"/>
                    <a:pt x="1068" y="434"/>
                    <a:pt x="1134" y="500"/>
                  </a:cubicBezTo>
                  <a:cubicBezTo>
                    <a:pt x="1268" y="634"/>
                    <a:pt x="1368" y="867"/>
                    <a:pt x="1468" y="1134"/>
                  </a:cubicBezTo>
                  <a:cubicBezTo>
                    <a:pt x="1468" y="1134"/>
                    <a:pt x="1468" y="1134"/>
                    <a:pt x="1468" y="1168"/>
                  </a:cubicBezTo>
                  <a:cubicBezTo>
                    <a:pt x="1468" y="1168"/>
                    <a:pt x="1434" y="1134"/>
                    <a:pt x="1434" y="1134"/>
                  </a:cubicBezTo>
                  <a:cubicBezTo>
                    <a:pt x="1168" y="1067"/>
                    <a:pt x="934" y="967"/>
                    <a:pt x="801" y="834"/>
                  </a:cubicBezTo>
                  <a:cubicBezTo>
                    <a:pt x="734" y="767"/>
                    <a:pt x="701" y="667"/>
                    <a:pt x="701" y="600"/>
                  </a:cubicBezTo>
                  <a:cubicBezTo>
                    <a:pt x="701" y="567"/>
                    <a:pt x="701" y="500"/>
                    <a:pt x="734" y="434"/>
                  </a:cubicBezTo>
                  <a:cubicBezTo>
                    <a:pt x="801" y="400"/>
                    <a:pt x="834" y="400"/>
                    <a:pt x="867" y="400"/>
                  </a:cubicBezTo>
                  <a:close/>
                  <a:moveTo>
                    <a:pt x="2869" y="267"/>
                  </a:moveTo>
                  <a:cubicBezTo>
                    <a:pt x="2902" y="267"/>
                    <a:pt x="2969" y="300"/>
                    <a:pt x="3002" y="334"/>
                  </a:cubicBezTo>
                  <a:cubicBezTo>
                    <a:pt x="3102" y="434"/>
                    <a:pt x="3069" y="701"/>
                    <a:pt x="2869" y="867"/>
                  </a:cubicBezTo>
                  <a:cubicBezTo>
                    <a:pt x="2702" y="1034"/>
                    <a:pt x="2469" y="1168"/>
                    <a:pt x="2268" y="1234"/>
                  </a:cubicBezTo>
                  <a:lnTo>
                    <a:pt x="2068" y="1234"/>
                  </a:lnTo>
                  <a:cubicBezTo>
                    <a:pt x="2135" y="1001"/>
                    <a:pt x="2268" y="701"/>
                    <a:pt x="2502" y="467"/>
                  </a:cubicBezTo>
                  <a:cubicBezTo>
                    <a:pt x="2602" y="334"/>
                    <a:pt x="2735" y="267"/>
                    <a:pt x="2869" y="267"/>
                  </a:cubicBezTo>
                  <a:close/>
                  <a:moveTo>
                    <a:pt x="1568" y="1501"/>
                  </a:moveTo>
                  <a:lnTo>
                    <a:pt x="1568" y="2035"/>
                  </a:lnTo>
                  <a:lnTo>
                    <a:pt x="267" y="2035"/>
                  </a:lnTo>
                  <a:lnTo>
                    <a:pt x="267" y="1501"/>
                  </a:lnTo>
                  <a:close/>
                  <a:moveTo>
                    <a:pt x="3403" y="1501"/>
                  </a:moveTo>
                  <a:lnTo>
                    <a:pt x="3403" y="2035"/>
                  </a:lnTo>
                  <a:lnTo>
                    <a:pt x="2102" y="2035"/>
                  </a:lnTo>
                  <a:lnTo>
                    <a:pt x="2102" y="1501"/>
                  </a:lnTo>
                  <a:close/>
                  <a:moveTo>
                    <a:pt x="1568" y="2168"/>
                  </a:moveTo>
                  <a:lnTo>
                    <a:pt x="1568" y="3836"/>
                  </a:lnTo>
                  <a:lnTo>
                    <a:pt x="534" y="3836"/>
                  </a:lnTo>
                  <a:lnTo>
                    <a:pt x="534" y="2168"/>
                  </a:lnTo>
                  <a:close/>
                  <a:moveTo>
                    <a:pt x="3136" y="2168"/>
                  </a:moveTo>
                  <a:lnTo>
                    <a:pt x="3136" y="3836"/>
                  </a:lnTo>
                  <a:lnTo>
                    <a:pt x="2102" y="3836"/>
                  </a:lnTo>
                  <a:lnTo>
                    <a:pt x="2102" y="2168"/>
                  </a:lnTo>
                  <a:close/>
                  <a:moveTo>
                    <a:pt x="2869" y="0"/>
                  </a:moveTo>
                  <a:cubicBezTo>
                    <a:pt x="2669" y="0"/>
                    <a:pt x="2435" y="100"/>
                    <a:pt x="2268" y="267"/>
                  </a:cubicBezTo>
                  <a:cubicBezTo>
                    <a:pt x="2002" y="534"/>
                    <a:pt x="1835" y="901"/>
                    <a:pt x="1768" y="1168"/>
                  </a:cubicBezTo>
                  <a:cubicBezTo>
                    <a:pt x="1701" y="901"/>
                    <a:pt x="1568" y="534"/>
                    <a:pt x="1334" y="300"/>
                  </a:cubicBezTo>
                  <a:cubicBezTo>
                    <a:pt x="1201" y="167"/>
                    <a:pt x="1034" y="100"/>
                    <a:pt x="867" y="100"/>
                  </a:cubicBezTo>
                  <a:cubicBezTo>
                    <a:pt x="734" y="100"/>
                    <a:pt x="634" y="133"/>
                    <a:pt x="534" y="234"/>
                  </a:cubicBezTo>
                  <a:cubicBezTo>
                    <a:pt x="334" y="434"/>
                    <a:pt x="367" y="801"/>
                    <a:pt x="601" y="1034"/>
                  </a:cubicBezTo>
                  <a:cubicBezTo>
                    <a:pt x="667" y="1101"/>
                    <a:pt x="767" y="1168"/>
                    <a:pt x="901" y="1234"/>
                  </a:cubicBezTo>
                  <a:lnTo>
                    <a:pt x="0" y="1234"/>
                  </a:lnTo>
                  <a:lnTo>
                    <a:pt x="0" y="2268"/>
                  </a:lnTo>
                  <a:lnTo>
                    <a:pt x="267" y="2268"/>
                  </a:lnTo>
                  <a:lnTo>
                    <a:pt x="267" y="4103"/>
                  </a:lnTo>
                  <a:lnTo>
                    <a:pt x="3369" y="4103"/>
                  </a:lnTo>
                  <a:lnTo>
                    <a:pt x="3369" y="2268"/>
                  </a:lnTo>
                  <a:lnTo>
                    <a:pt x="3636" y="2268"/>
                  </a:lnTo>
                  <a:lnTo>
                    <a:pt x="3636" y="1234"/>
                  </a:lnTo>
                  <a:lnTo>
                    <a:pt x="2869" y="1234"/>
                  </a:lnTo>
                  <a:cubicBezTo>
                    <a:pt x="2969" y="1201"/>
                    <a:pt x="3036" y="1134"/>
                    <a:pt x="3102" y="1067"/>
                  </a:cubicBezTo>
                  <a:cubicBezTo>
                    <a:pt x="3236" y="934"/>
                    <a:pt x="3302" y="767"/>
                    <a:pt x="3336" y="600"/>
                  </a:cubicBezTo>
                  <a:cubicBezTo>
                    <a:pt x="3369" y="400"/>
                    <a:pt x="3336" y="234"/>
                    <a:pt x="3202" y="133"/>
                  </a:cubicBezTo>
                  <a:cubicBezTo>
                    <a:pt x="3136" y="33"/>
                    <a:pt x="3002" y="0"/>
                    <a:pt x="2869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480775" y="6348175"/>
              <a:ext cx="252725" cy="224325"/>
            </a:xfrm>
            <a:custGeom>
              <a:rect b="b" l="l" r="r" t="t"/>
              <a:pathLst>
                <a:path extrusionOk="0" h="8973" w="10109">
                  <a:moveTo>
                    <a:pt x="4204" y="0"/>
                  </a:moveTo>
                  <a:cubicBezTo>
                    <a:pt x="1869" y="0"/>
                    <a:pt x="1" y="1534"/>
                    <a:pt x="1" y="3402"/>
                  </a:cubicBezTo>
                  <a:cubicBezTo>
                    <a:pt x="1" y="4503"/>
                    <a:pt x="601" y="5437"/>
                    <a:pt x="1569" y="6071"/>
                  </a:cubicBezTo>
                  <a:cubicBezTo>
                    <a:pt x="1569" y="6138"/>
                    <a:pt x="1569" y="6204"/>
                    <a:pt x="1569" y="6305"/>
                  </a:cubicBezTo>
                  <a:cubicBezTo>
                    <a:pt x="1569" y="6872"/>
                    <a:pt x="1135" y="7372"/>
                    <a:pt x="568" y="7639"/>
                  </a:cubicBezTo>
                  <a:lnTo>
                    <a:pt x="568" y="7872"/>
                  </a:lnTo>
                  <a:cubicBezTo>
                    <a:pt x="1602" y="7839"/>
                    <a:pt x="2636" y="7672"/>
                    <a:pt x="3537" y="6772"/>
                  </a:cubicBezTo>
                  <a:cubicBezTo>
                    <a:pt x="3770" y="6805"/>
                    <a:pt x="3970" y="6838"/>
                    <a:pt x="4204" y="6838"/>
                  </a:cubicBezTo>
                  <a:cubicBezTo>
                    <a:pt x="6539" y="6838"/>
                    <a:pt x="8407" y="5304"/>
                    <a:pt x="8407" y="3402"/>
                  </a:cubicBezTo>
                  <a:cubicBezTo>
                    <a:pt x="8407" y="1534"/>
                    <a:pt x="6539" y="0"/>
                    <a:pt x="4204" y="0"/>
                  </a:cubicBezTo>
                  <a:close/>
                  <a:moveTo>
                    <a:pt x="9074" y="3136"/>
                  </a:moveTo>
                  <a:cubicBezTo>
                    <a:pt x="9074" y="3236"/>
                    <a:pt x="9074" y="3302"/>
                    <a:pt x="9074" y="3402"/>
                  </a:cubicBezTo>
                  <a:cubicBezTo>
                    <a:pt x="9074" y="3970"/>
                    <a:pt x="8941" y="4537"/>
                    <a:pt x="8674" y="5037"/>
                  </a:cubicBezTo>
                  <a:cubicBezTo>
                    <a:pt x="8407" y="5537"/>
                    <a:pt x="8040" y="5971"/>
                    <a:pt x="7606" y="6338"/>
                  </a:cubicBezTo>
                  <a:cubicBezTo>
                    <a:pt x="6706" y="7072"/>
                    <a:pt x="5505" y="7472"/>
                    <a:pt x="4237" y="7472"/>
                  </a:cubicBezTo>
                  <a:cubicBezTo>
                    <a:pt x="4838" y="7872"/>
                    <a:pt x="5605" y="8072"/>
                    <a:pt x="6439" y="8072"/>
                  </a:cubicBezTo>
                  <a:cubicBezTo>
                    <a:pt x="6639" y="8072"/>
                    <a:pt x="6839" y="8072"/>
                    <a:pt x="7006" y="8039"/>
                  </a:cubicBezTo>
                  <a:cubicBezTo>
                    <a:pt x="7807" y="8840"/>
                    <a:pt x="8640" y="8973"/>
                    <a:pt x="9541" y="8973"/>
                  </a:cubicBezTo>
                  <a:lnTo>
                    <a:pt x="9541" y="8806"/>
                  </a:lnTo>
                  <a:cubicBezTo>
                    <a:pt x="9041" y="8573"/>
                    <a:pt x="8741" y="8139"/>
                    <a:pt x="8741" y="7639"/>
                  </a:cubicBezTo>
                  <a:cubicBezTo>
                    <a:pt x="8741" y="7572"/>
                    <a:pt x="8741" y="7505"/>
                    <a:pt x="8741" y="7439"/>
                  </a:cubicBezTo>
                  <a:cubicBezTo>
                    <a:pt x="9574" y="6905"/>
                    <a:pt x="10108" y="6071"/>
                    <a:pt x="10108" y="5170"/>
                  </a:cubicBezTo>
                  <a:cubicBezTo>
                    <a:pt x="10108" y="4370"/>
                    <a:pt x="9708" y="3669"/>
                    <a:pt x="9074" y="3136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33175" y="6022925"/>
              <a:ext cx="147625" cy="147625"/>
            </a:xfrm>
            <a:custGeom>
              <a:rect b="b" l="l" r="r" t="t"/>
              <a:pathLst>
                <a:path extrusionOk="0" h="5905" w="5905">
                  <a:moveTo>
                    <a:pt x="4537" y="1769"/>
                  </a:moveTo>
                  <a:lnTo>
                    <a:pt x="4804" y="2036"/>
                  </a:lnTo>
                  <a:lnTo>
                    <a:pt x="2402" y="4771"/>
                  </a:lnTo>
                  <a:lnTo>
                    <a:pt x="1202" y="3203"/>
                  </a:lnTo>
                  <a:lnTo>
                    <a:pt x="1735" y="2636"/>
                  </a:lnTo>
                  <a:lnTo>
                    <a:pt x="2402" y="3503"/>
                  </a:lnTo>
                  <a:lnTo>
                    <a:pt x="4537" y="1769"/>
                  </a:lnTo>
                  <a:close/>
                  <a:moveTo>
                    <a:pt x="2970" y="1"/>
                  </a:moveTo>
                  <a:cubicBezTo>
                    <a:pt x="1335" y="1"/>
                    <a:pt x="1" y="1335"/>
                    <a:pt x="1" y="2936"/>
                  </a:cubicBezTo>
                  <a:cubicBezTo>
                    <a:pt x="1" y="4571"/>
                    <a:pt x="1335" y="5905"/>
                    <a:pt x="2970" y="5905"/>
                  </a:cubicBezTo>
                  <a:cubicBezTo>
                    <a:pt x="4571" y="5905"/>
                    <a:pt x="5905" y="4571"/>
                    <a:pt x="5905" y="2936"/>
                  </a:cubicBezTo>
                  <a:cubicBezTo>
                    <a:pt x="5905" y="1335"/>
                    <a:pt x="4571" y="1"/>
                    <a:pt x="2970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5616825" y="6268100"/>
              <a:ext cx="181000" cy="206850"/>
            </a:xfrm>
            <a:custGeom>
              <a:rect b="b" l="l" r="r" t="t"/>
              <a:pathLst>
                <a:path extrusionOk="0" h="8274" w="7240">
                  <a:moveTo>
                    <a:pt x="3103" y="1"/>
                  </a:moveTo>
                  <a:lnTo>
                    <a:pt x="3103" y="4137"/>
                  </a:lnTo>
                  <a:lnTo>
                    <a:pt x="4137" y="4137"/>
                  </a:lnTo>
                  <a:lnTo>
                    <a:pt x="4137" y="1"/>
                  </a:lnTo>
                  <a:close/>
                  <a:moveTo>
                    <a:pt x="2603" y="1168"/>
                  </a:moveTo>
                  <a:cubicBezTo>
                    <a:pt x="1102" y="1635"/>
                    <a:pt x="1" y="3003"/>
                    <a:pt x="1" y="4637"/>
                  </a:cubicBezTo>
                  <a:cubicBezTo>
                    <a:pt x="1" y="6639"/>
                    <a:pt x="1635" y="8273"/>
                    <a:pt x="3637" y="8273"/>
                  </a:cubicBezTo>
                  <a:cubicBezTo>
                    <a:pt x="5638" y="8273"/>
                    <a:pt x="7239" y="6639"/>
                    <a:pt x="7239" y="4637"/>
                  </a:cubicBezTo>
                  <a:cubicBezTo>
                    <a:pt x="7239" y="3003"/>
                    <a:pt x="6139" y="1635"/>
                    <a:pt x="4671" y="1168"/>
                  </a:cubicBezTo>
                  <a:lnTo>
                    <a:pt x="4671" y="2269"/>
                  </a:lnTo>
                  <a:cubicBezTo>
                    <a:pt x="4971" y="2402"/>
                    <a:pt x="5238" y="2569"/>
                    <a:pt x="5472" y="2803"/>
                  </a:cubicBezTo>
                  <a:cubicBezTo>
                    <a:pt x="5939" y="3303"/>
                    <a:pt x="6205" y="3970"/>
                    <a:pt x="6205" y="4637"/>
                  </a:cubicBezTo>
                  <a:cubicBezTo>
                    <a:pt x="6205" y="5338"/>
                    <a:pt x="5939" y="5972"/>
                    <a:pt x="5472" y="6472"/>
                  </a:cubicBezTo>
                  <a:cubicBezTo>
                    <a:pt x="4971" y="6972"/>
                    <a:pt x="4304" y="7239"/>
                    <a:pt x="3637" y="7239"/>
                  </a:cubicBezTo>
                  <a:cubicBezTo>
                    <a:pt x="2936" y="7239"/>
                    <a:pt x="2303" y="6972"/>
                    <a:pt x="1802" y="6472"/>
                  </a:cubicBezTo>
                  <a:cubicBezTo>
                    <a:pt x="1302" y="5972"/>
                    <a:pt x="1035" y="5338"/>
                    <a:pt x="1035" y="4637"/>
                  </a:cubicBezTo>
                  <a:cubicBezTo>
                    <a:pt x="1035" y="3970"/>
                    <a:pt x="1302" y="3303"/>
                    <a:pt x="1802" y="2803"/>
                  </a:cubicBezTo>
                  <a:cubicBezTo>
                    <a:pt x="2036" y="2569"/>
                    <a:pt x="2303" y="2402"/>
                    <a:pt x="2603" y="2269"/>
                  </a:cubicBezTo>
                  <a:lnTo>
                    <a:pt x="2603" y="1168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5390000" y="6483000"/>
              <a:ext cx="245200" cy="202300"/>
            </a:xfrm>
            <a:custGeom>
              <a:rect b="b" l="l" r="r" t="t"/>
              <a:pathLst>
                <a:path extrusionOk="0" h="8092" w="9808">
                  <a:moveTo>
                    <a:pt x="4748" y="1"/>
                  </a:moveTo>
                  <a:cubicBezTo>
                    <a:pt x="4398" y="1"/>
                    <a:pt x="4097" y="252"/>
                    <a:pt x="4037" y="611"/>
                  </a:cubicBezTo>
                  <a:cubicBezTo>
                    <a:pt x="3970" y="1012"/>
                    <a:pt x="4237" y="1379"/>
                    <a:pt x="4637" y="1445"/>
                  </a:cubicBezTo>
                  <a:lnTo>
                    <a:pt x="7173" y="1846"/>
                  </a:lnTo>
                  <a:lnTo>
                    <a:pt x="401" y="6782"/>
                  </a:lnTo>
                  <a:cubicBezTo>
                    <a:pt x="68" y="7016"/>
                    <a:pt x="1" y="7483"/>
                    <a:pt x="234" y="7783"/>
                  </a:cubicBezTo>
                  <a:cubicBezTo>
                    <a:pt x="368" y="7950"/>
                    <a:pt x="535" y="8050"/>
                    <a:pt x="701" y="8083"/>
                  </a:cubicBezTo>
                  <a:cubicBezTo>
                    <a:pt x="731" y="8089"/>
                    <a:pt x="761" y="8092"/>
                    <a:pt x="793" y="8092"/>
                  </a:cubicBezTo>
                  <a:cubicBezTo>
                    <a:pt x="938" y="8092"/>
                    <a:pt x="1098" y="8032"/>
                    <a:pt x="1235" y="7950"/>
                  </a:cubicBezTo>
                  <a:lnTo>
                    <a:pt x="8040" y="2980"/>
                  </a:lnTo>
                  <a:lnTo>
                    <a:pt x="8040" y="2980"/>
                  </a:lnTo>
                  <a:lnTo>
                    <a:pt x="7640" y="5515"/>
                  </a:lnTo>
                  <a:cubicBezTo>
                    <a:pt x="7573" y="5915"/>
                    <a:pt x="7840" y="6282"/>
                    <a:pt x="8240" y="6349"/>
                  </a:cubicBezTo>
                  <a:cubicBezTo>
                    <a:pt x="8278" y="6356"/>
                    <a:pt x="8316" y="6359"/>
                    <a:pt x="8353" y="6359"/>
                  </a:cubicBezTo>
                  <a:cubicBezTo>
                    <a:pt x="8680" y="6359"/>
                    <a:pt x="8981" y="6107"/>
                    <a:pt x="9041" y="5748"/>
                  </a:cubicBezTo>
                  <a:lnTo>
                    <a:pt x="9808" y="778"/>
                  </a:lnTo>
                  <a:lnTo>
                    <a:pt x="4871" y="11"/>
                  </a:lnTo>
                  <a:cubicBezTo>
                    <a:pt x="4830" y="4"/>
                    <a:pt x="4789" y="1"/>
                    <a:pt x="47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5937075" y="6179700"/>
              <a:ext cx="211000" cy="224350"/>
            </a:xfrm>
            <a:custGeom>
              <a:rect b="b" l="l" r="r" t="t"/>
              <a:pathLst>
                <a:path extrusionOk="0" h="8974" w="8440">
                  <a:moveTo>
                    <a:pt x="2268" y="2803"/>
                  </a:moveTo>
                  <a:lnTo>
                    <a:pt x="2268" y="3370"/>
                  </a:lnTo>
                  <a:lnTo>
                    <a:pt x="6205" y="3370"/>
                  </a:lnTo>
                  <a:lnTo>
                    <a:pt x="6205" y="2803"/>
                  </a:lnTo>
                  <a:close/>
                  <a:moveTo>
                    <a:pt x="2268" y="3937"/>
                  </a:moveTo>
                  <a:lnTo>
                    <a:pt x="2268" y="4504"/>
                  </a:lnTo>
                  <a:lnTo>
                    <a:pt x="6205" y="4504"/>
                  </a:lnTo>
                  <a:lnTo>
                    <a:pt x="6205" y="3937"/>
                  </a:lnTo>
                  <a:close/>
                  <a:moveTo>
                    <a:pt x="2268" y="5038"/>
                  </a:moveTo>
                  <a:lnTo>
                    <a:pt x="2268" y="5605"/>
                  </a:lnTo>
                  <a:lnTo>
                    <a:pt x="6205" y="5605"/>
                  </a:lnTo>
                  <a:lnTo>
                    <a:pt x="6205" y="5038"/>
                  </a:lnTo>
                  <a:close/>
                  <a:moveTo>
                    <a:pt x="2268" y="6172"/>
                  </a:moveTo>
                  <a:lnTo>
                    <a:pt x="2268" y="6739"/>
                  </a:lnTo>
                  <a:lnTo>
                    <a:pt x="6205" y="6739"/>
                  </a:lnTo>
                  <a:lnTo>
                    <a:pt x="6205" y="6172"/>
                  </a:lnTo>
                  <a:close/>
                  <a:moveTo>
                    <a:pt x="7305" y="1102"/>
                  </a:moveTo>
                  <a:lnTo>
                    <a:pt x="7305" y="7873"/>
                  </a:lnTo>
                  <a:lnTo>
                    <a:pt x="1134" y="7873"/>
                  </a:lnTo>
                  <a:lnTo>
                    <a:pt x="1134" y="1102"/>
                  </a:lnTo>
                  <a:close/>
                  <a:moveTo>
                    <a:pt x="834" y="1"/>
                  </a:moveTo>
                  <a:cubicBezTo>
                    <a:pt x="400" y="1"/>
                    <a:pt x="0" y="368"/>
                    <a:pt x="0" y="835"/>
                  </a:cubicBezTo>
                  <a:lnTo>
                    <a:pt x="0" y="8140"/>
                  </a:lnTo>
                  <a:cubicBezTo>
                    <a:pt x="0" y="8607"/>
                    <a:pt x="400" y="8974"/>
                    <a:pt x="834" y="8974"/>
                  </a:cubicBezTo>
                  <a:lnTo>
                    <a:pt x="7606" y="8974"/>
                  </a:lnTo>
                  <a:cubicBezTo>
                    <a:pt x="8073" y="8974"/>
                    <a:pt x="8439" y="8607"/>
                    <a:pt x="8439" y="8140"/>
                  </a:cubicBezTo>
                  <a:lnTo>
                    <a:pt x="8439" y="835"/>
                  </a:lnTo>
                  <a:cubicBezTo>
                    <a:pt x="8439" y="368"/>
                    <a:pt x="8073" y="1"/>
                    <a:pt x="7606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204750" y="6211300"/>
              <a:ext cx="239375" cy="236125"/>
            </a:xfrm>
            <a:custGeom>
              <a:rect b="b" l="l" r="r" t="t"/>
              <a:pathLst>
                <a:path extrusionOk="0" h="9445" w="9575">
                  <a:moveTo>
                    <a:pt x="804" y="1"/>
                  </a:moveTo>
                  <a:cubicBezTo>
                    <a:pt x="616" y="1"/>
                    <a:pt x="449" y="57"/>
                    <a:pt x="334" y="171"/>
                  </a:cubicBezTo>
                  <a:cubicBezTo>
                    <a:pt x="1" y="505"/>
                    <a:pt x="101" y="1139"/>
                    <a:pt x="568" y="1606"/>
                  </a:cubicBezTo>
                  <a:lnTo>
                    <a:pt x="2169" y="3207"/>
                  </a:lnTo>
                  <a:lnTo>
                    <a:pt x="134" y="8244"/>
                  </a:lnTo>
                  <a:lnTo>
                    <a:pt x="1302" y="9445"/>
                  </a:lnTo>
                  <a:lnTo>
                    <a:pt x="4337" y="5408"/>
                  </a:lnTo>
                  <a:lnTo>
                    <a:pt x="6038" y="7076"/>
                  </a:lnTo>
                  <a:lnTo>
                    <a:pt x="6038" y="9445"/>
                  </a:lnTo>
                  <a:lnTo>
                    <a:pt x="7206" y="9445"/>
                  </a:lnTo>
                  <a:lnTo>
                    <a:pt x="7806" y="7677"/>
                  </a:lnTo>
                  <a:lnTo>
                    <a:pt x="9574" y="7076"/>
                  </a:lnTo>
                  <a:lnTo>
                    <a:pt x="9574" y="5875"/>
                  </a:lnTo>
                  <a:lnTo>
                    <a:pt x="7206" y="5875"/>
                  </a:lnTo>
                  <a:lnTo>
                    <a:pt x="7206" y="5909"/>
                  </a:lnTo>
                  <a:lnTo>
                    <a:pt x="5538" y="4207"/>
                  </a:lnTo>
                  <a:lnTo>
                    <a:pt x="9574" y="1172"/>
                  </a:lnTo>
                  <a:lnTo>
                    <a:pt x="8407" y="4"/>
                  </a:lnTo>
                  <a:lnTo>
                    <a:pt x="3336" y="2006"/>
                  </a:lnTo>
                  <a:lnTo>
                    <a:pt x="1735" y="438"/>
                  </a:lnTo>
                  <a:cubicBezTo>
                    <a:pt x="1467" y="149"/>
                    <a:pt x="1109" y="1"/>
                    <a:pt x="80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19775" y="6504950"/>
              <a:ext cx="227675" cy="185150"/>
            </a:xfrm>
            <a:custGeom>
              <a:rect b="b" l="l" r="r" t="t"/>
              <a:pathLst>
                <a:path extrusionOk="0" h="7406" w="9107">
                  <a:moveTo>
                    <a:pt x="6305" y="0"/>
                  </a:moveTo>
                  <a:cubicBezTo>
                    <a:pt x="5271" y="0"/>
                    <a:pt x="4437" y="834"/>
                    <a:pt x="4437" y="1868"/>
                  </a:cubicBezTo>
                  <a:cubicBezTo>
                    <a:pt x="4437" y="2035"/>
                    <a:pt x="4437" y="2168"/>
                    <a:pt x="4470" y="2302"/>
                  </a:cubicBezTo>
                  <a:cubicBezTo>
                    <a:pt x="2936" y="2235"/>
                    <a:pt x="1568" y="1501"/>
                    <a:pt x="634" y="334"/>
                  </a:cubicBezTo>
                  <a:cubicBezTo>
                    <a:pt x="467" y="634"/>
                    <a:pt x="367" y="934"/>
                    <a:pt x="367" y="1301"/>
                  </a:cubicBezTo>
                  <a:cubicBezTo>
                    <a:pt x="367" y="1935"/>
                    <a:pt x="701" y="2502"/>
                    <a:pt x="1201" y="2836"/>
                  </a:cubicBezTo>
                  <a:cubicBezTo>
                    <a:pt x="901" y="2836"/>
                    <a:pt x="601" y="2735"/>
                    <a:pt x="367" y="2602"/>
                  </a:cubicBezTo>
                  <a:lnTo>
                    <a:pt x="367" y="2635"/>
                  </a:lnTo>
                  <a:cubicBezTo>
                    <a:pt x="367" y="3536"/>
                    <a:pt x="1001" y="4303"/>
                    <a:pt x="1868" y="4470"/>
                  </a:cubicBezTo>
                  <a:cubicBezTo>
                    <a:pt x="1701" y="4503"/>
                    <a:pt x="1535" y="4537"/>
                    <a:pt x="1368" y="4537"/>
                  </a:cubicBezTo>
                  <a:cubicBezTo>
                    <a:pt x="1234" y="4537"/>
                    <a:pt x="1134" y="4537"/>
                    <a:pt x="1034" y="4503"/>
                  </a:cubicBezTo>
                  <a:lnTo>
                    <a:pt x="1034" y="4503"/>
                  </a:lnTo>
                  <a:cubicBezTo>
                    <a:pt x="1268" y="5237"/>
                    <a:pt x="1935" y="5771"/>
                    <a:pt x="2769" y="5804"/>
                  </a:cubicBezTo>
                  <a:cubicBezTo>
                    <a:pt x="2135" y="6305"/>
                    <a:pt x="1334" y="6605"/>
                    <a:pt x="434" y="6605"/>
                  </a:cubicBezTo>
                  <a:cubicBezTo>
                    <a:pt x="300" y="6605"/>
                    <a:pt x="134" y="6605"/>
                    <a:pt x="0" y="6572"/>
                  </a:cubicBezTo>
                  <a:lnTo>
                    <a:pt x="0" y="6572"/>
                  </a:lnTo>
                  <a:cubicBezTo>
                    <a:pt x="834" y="7105"/>
                    <a:pt x="1801" y="7405"/>
                    <a:pt x="2869" y="7405"/>
                  </a:cubicBezTo>
                  <a:cubicBezTo>
                    <a:pt x="6305" y="7405"/>
                    <a:pt x="8173" y="4570"/>
                    <a:pt x="8173" y="2102"/>
                  </a:cubicBezTo>
                  <a:cubicBezTo>
                    <a:pt x="8173" y="2002"/>
                    <a:pt x="8173" y="1935"/>
                    <a:pt x="8173" y="1868"/>
                  </a:cubicBezTo>
                  <a:cubicBezTo>
                    <a:pt x="8540" y="1601"/>
                    <a:pt x="8873" y="1268"/>
                    <a:pt x="9107" y="901"/>
                  </a:cubicBezTo>
                  <a:lnTo>
                    <a:pt x="9107" y="901"/>
                  </a:lnTo>
                  <a:cubicBezTo>
                    <a:pt x="8773" y="1034"/>
                    <a:pt x="8406" y="1134"/>
                    <a:pt x="8039" y="1168"/>
                  </a:cubicBezTo>
                  <a:cubicBezTo>
                    <a:pt x="8440" y="934"/>
                    <a:pt x="8706" y="601"/>
                    <a:pt x="8873" y="134"/>
                  </a:cubicBezTo>
                  <a:lnTo>
                    <a:pt x="8873" y="134"/>
                  </a:lnTo>
                  <a:cubicBezTo>
                    <a:pt x="8506" y="367"/>
                    <a:pt x="8106" y="534"/>
                    <a:pt x="7672" y="601"/>
                  </a:cubicBezTo>
                  <a:cubicBezTo>
                    <a:pt x="7339" y="234"/>
                    <a:pt x="6838" y="0"/>
                    <a:pt x="6305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557500" y="6620850"/>
              <a:ext cx="159325" cy="166825"/>
            </a:xfrm>
            <a:custGeom>
              <a:rect b="b" l="l" r="r" t="t"/>
              <a:pathLst>
                <a:path extrusionOk="0" h="6673" w="6373">
                  <a:moveTo>
                    <a:pt x="3337" y="1"/>
                  </a:moveTo>
                  <a:lnTo>
                    <a:pt x="1" y="3337"/>
                  </a:lnTo>
                  <a:lnTo>
                    <a:pt x="3337" y="6672"/>
                  </a:lnTo>
                  <a:lnTo>
                    <a:pt x="3337" y="3637"/>
                  </a:lnTo>
                  <a:lnTo>
                    <a:pt x="6372" y="6672"/>
                  </a:lnTo>
                  <a:lnTo>
                    <a:pt x="6372" y="1"/>
                  </a:lnTo>
                  <a:lnTo>
                    <a:pt x="3337" y="3036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67300" y="6654225"/>
              <a:ext cx="241875" cy="241850"/>
            </a:xfrm>
            <a:custGeom>
              <a:rect b="b" l="l" r="r" t="t"/>
              <a:pathLst>
                <a:path extrusionOk="0" h="9674" w="9675">
                  <a:moveTo>
                    <a:pt x="8473" y="0"/>
                  </a:moveTo>
                  <a:lnTo>
                    <a:pt x="6639" y="1801"/>
                  </a:lnTo>
                  <a:lnTo>
                    <a:pt x="7873" y="3002"/>
                  </a:lnTo>
                  <a:lnTo>
                    <a:pt x="9674" y="1201"/>
                  </a:lnTo>
                  <a:lnTo>
                    <a:pt x="8473" y="0"/>
                  </a:lnTo>
                  <a:close/>
                  <a:moveTo>
                    <a:pt x="5320" y="1849"/>
                  </a:moveTo>
                  <a:cubicBezTo>
                    <a:pt x="4170" y="1849"/>
                    <a:pt x="2998" y="2604"/>
                    <a:pt x="2169" y="3302"/>
                  </a:cubicBezTo>
                  <a:lnTo>
                    <a:pt x="6372" y="7505"/>
                  </a:lnTo>
                  <a:cubicBezTo>
                    <a:pt x="7439" y="6238"/>
                    <a:pt x="8640" y="4170"/>
                    <a:pt x="7072" y="2602"/>
                  </a:cubicBezTo>
                  <a:cubicBezTo>
                    <a:pt x="6530" y="2060"/>
                    <a:pt x="5928" y="1849"/>
                    <a:pt x="5320" y="1849"/>
                  </a:cubicBezTo>
                  <a:close/>
                  <a:moveTo>
                    <a:pt x="1402" y="3403"/>
                  </a:moveTo>
                  <a:lnTo>
                    <a:pt x="601" y="4236"/>
                  </a:lnTo>
                  <a:lnTo>
                    <a:pt x="1668" y="5304"/>
                  </a:lnTo>
                  <a:lnTo>
                    <a:pt x="1" y="7005"/>
                  </a:lnTo>
                  <a:lnTo>
                    <a:pt x="834" y="7872"/>
                  </a:lnTo>
                  <a:lnTo>
                    <a:pt x="2536" y="6171"/>
                  </a:lnTo>
                  <a:lnTo>
                    <a:pt x="3503" y="7139"/>
                  </a:lnTo>
                  <a:lnTo>
                    <a:pt x="1802" y="8806"/>
                  </a:lnTo>
                  <a:lnTo>
                    <a:pt x="2669" y="9674"/>
                  </a:lnTo>
                  <a:lnTo>
                    <a:pt x="4337" y="7973"/>
                  </a:lnTo>
                  <a:lnTo>
                    <a:pt x="5438" y="9073"/>
                  </a:lnTo>
                  <a:lnTo>
                    <a:pt x="6272" y="8239"/>
                  </a:lnTo>
                  <a:lnTo>
                    <a:pt x="1402" y="3403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5678550" y="6458725"/>
              <a:ext cx="242700" cy="232825"/>
            </a:xfrm>
            <a:custGeom>
              <a:rect b="b" l="l" r="r" t="t"/>
              <a:pathLst>
                <a:path extrusionOk="0" h="9313" w="9708">
                  <a:moveTo>
                    <a:pt x="7539" y="2283"/>
                  </a:moveTo>
                  <a:cubicBezTo>
                    <a:pt x="7506" y="2283"/>
                    <a:pt x="7472" y="2316"/>
                    <a:pt x="7472" y="2350"/>
                  </a:cubicBezTo>
                  <a:cubicBezTo>
                    <a:pt x="7439" y="2416"/>
                    <a:pt x="7406" y="2516"/>
                    <a:pt x="7406" y="2616"/>
                  </a:cubicBezTo>
                  <a:cubicBezTo>
                    <a:pt x="7372" y="2850"/>
                    <a:pt x="7406" y="3150"/>
                    <a:pt x="7472" y="3450"/>
                  </a:cubicBezTo>
                  <a:cubicBezTo>
                    <a:pt x="7572" y="3751"/>
                    <a:pt x="7673" y="4017"/>
                    <a:pt x="7839" y="4184"/>
                  </a:cubicBezTo>
                  <a:cubicBezTo>
                    <a:pt x="7873" y="4284"/>
                    <a:pt x="7939" y="4351"/>
                    <a:pt x="8006" y="4384"/>
                  </a:cubicBezTo>
                  <a:cubicBezTo>
                    <a:pt x="8039" y="4384"/>
                    <a:pt x="8073" y="4418"/>
                    <a:pt x="8106" y="4418"/>
                  </a:cubicBezTo>
                  <a:cubicBezTo>
                    <a:pt x="8140" y="4418"/>
                    <a:pt x="8173" y="4351"/>
                    <a:pt x="8173" y="4351"/>
                  </a:cubicBezTo>
                  <a:cubicBezTo>
                    <a:pt x="8206" y="4284"/>
                    <a:pt x="8240" y="4184"/>
                    <a:pt x="8240" y="4084"/>
                  </a:cubicBezTo>
                  <a:cubicBezTo>
                    <a:pt x="8273" y="3851"/>
                    <a:pt x="8240" y="3550"/>
                    <a:pt x="8140" y="3250"/>
                  </a:cubicBezTo>
                  <a:cubicBezTo>
                    <a:pt x="8073" y="2950"/>
                    <a:pt x="7939" y="2683"/>
                    <a:pt x="7806" y="2483"/>
                  </a:cubicBezTo>
                  <a:cubicBezTo>
                    <a:pt x="7739" y="2416"/>
                    <a:pt x="7706" y="2350"/>
                    <a:pt x="7639" y="2316"/>
                  </a:cubicBezTo>
                  <a:cubicBezTo>
                    <a:pt x="7606" y="2283"/>
                    <a:pt x="7572" y="2283"/>
                    <a:pt x="7539" y="2283"/>
                  </a:cubicBezTo>
                  <a:close/>
                  <a:moveTo>
                    <a:pt x="7129" y="573"/>
                  </a:moveTo>
                  <a:cubicBezTo>
                    <a:pt x="7209" y="573"/>
                    <a:pt x="7285" y="621"/>
                    <a:pt x="7339" y="648"/>
                  </a:cubicBezTo>
                  <a:cubicBezTo>
                    <a:pt x="7472" y="748"/>
                    <a:pt x="7639" y="915"/>
                    <a:pt x="7806" y="1149"/>
                  </a:cubicBezTo>
                  <a:cubicBezTo>
                    <a:pt x="8173" y="1616"/>
                    <a:pt x="8473" y="2316"/>
                    <a:pt x="8673" y="3117"/>
                  </a:cubicBezTo>
                  <a:cubicBezTo>
                    <a:pt x="8873" y="3884"/>
                    <a:pt x="8973" y="4651"/>
                    <a:pt x="8907" y="5252"/>
                  </a:cubicBezTo>
                  <a:cubicBezTo>
                    <a:pt x="8873" y="5518"/>
                    <a:pt x="8840" y="5752"/>
                    <a:pt x="8740" y="5919"/>
                  </a:cubicBezTo>
                  <a:cubicBezTo>
                    <a:pt x="8707" y="5985"/>
                    <a:pt x="8640" y="6086"/>
                    <a:pt x="8573" y="6119"/>
                  </a:cubicBezTo>
                  <a:cubicBezTo>
                    <a:pt x="8473" y="6119"/>
                    <a:pt x="8373" y="6052"/>
                    <a:pt x="8306" y="6019"/>
                  </a:cubicBezTo>
                  <a:cubicBezTo>
                    <a:pt x="8173" y="5919"/>
                    <a:pt x="8006" y="5752"/>
                    <a:pt x="7839" y="5552"/>
                  </a:cubicBezTo>
                  <a:cubicBezTo>
                    <a:pt x="7472" y="5051"/>
                    <a:pt x="7172" y="4351"/>
                    <a:pt x="6972" y="3584"/>
                  </a:cubicBezTo>
                  <a:cubicBezTo>
                    <a:pt x="6739" y="2783"/>
                    <a:pt x="6672" y="2016"/>
                    <a:pt x="6739" y="1416"/>
                  </a:cubicBezTo>
                  <a:cubicBezTo>
                    <a:pt x="6772" y="1149"/>
                    <a:pt x="6805" y="949"/>
                    <a:pt x="6905" y="782"/>
                  </a:cubicBezTo>
                  <a:cubicBezTo>
                    <a:pt x="6939" y="715"/>
                    <a:pt x="7005" y="615"/>
                    <a:pt x="7072" y="582"/>
                  </a:cubicBezTo>
                  <a:cubicBezTo>
                    <a:pt x="7091" y="575"/>
                    <a:pt x="7110" y="573"/>
                    <a:pt x="7129" y="573"/>
                  </a:cubicBezTo>
                  <a:close/>
                  <a:moveTo>
                    <a:pt x="2102" y="3450"/>
                  </a:moveTo>
                  <a:cubicBezTo>
                    <a:pt x="1668" y="3617"/>
                    <a:pt x="1335" y="3751"/>
                    <a:pt x="868" y="3884"/>
                  </a:cubicBezTo>
                  <a:lnTo>
                    <a:pt x="267" y="4051"/>
                  </a:lnTo>
                  <a:lnTo>
                    <a:pt x="0" y="5018"/>
                  </a:lnTo>
                  <a:lnTo>
                    <a:pt x="201" y="5819"/>
                  </a:lnTo>
                  <a:lnTo>
                    <a:pt x="934" y="6519"/>
                  </a:lnTo>
                  <a:lnTo>
                    <a:pt x="1535" y="6352"/>
                  </a:lnTo>
                  <a:cubicBezTo>
                    <a:pt x="2002" y="6252"/>
                    <a:pt x="2369" y="6186"/>
                    <a:pt x="2802" y="6119"/>
                  </a:cubicBezTo>
                  <a:cubicBezTo>
                    <a:pt x="2636" y="5719"/>
                    <a:pt x="2469" y="5285"/>
                    <a:pt x="2335" y="4818"/>
                  </a:cubicBezTo>
                  <a:cubicBezTo>
                    <a:pt x="2235" y="4351"/>
                    <a:pt x="2135" y="3884"/>
                    <a:pt x="2102" y="3450"/>
                  </a:cubicBezTo>
                  <a:close/>
                  <a:moveTo>
                    <a:pt x="7316" y="0"/>
                  </a:moveTo>
                  <a:cubicBezTo>
                    <a:pt x="7278" y="0"/>
                    <a:pt x="7241" y="5"/>
                    <a:pt x="7206" y="15"/>
                  </a:cubicBezTo>
                  <a:lnTo>
                    <a:pt x="6472" y="215"/>
                  </a:lnTo>
                  <a:cubicBezTo>
                    <a:pt x="6472" y="215"/>
                    <a:pt x="5071" y="1983"/>
                    <a:pt x="2702" y="3183"/>
                  </a:cubicBezTo>
                  <a:cubicBezTo>
                    <a:pt x="2736" y="3584"/>
                    <a:pt x="2836" y="4084"/>
                    <a:pt x="2969" y="4651"/>
                  </a:cubicBezTo>
                  <a:cubicBezTo>
                    <a:pt x="3136" y="5218"/>
                    <a:pt x="3303" y="5685"/>
                    <a:pt x="3470" y="6052"/>
                  </a:cubicBezTo>
                  <a:cubicBezTo>
                    <a:pt x="3704" y="6038"/>
                    <a:pt x="3933" y="6031"/>
                    <a:pt x="4157" y="6031"/>
                  </a:cubicBezTo>
                  <a:cubicBezTo>
                    <a:pt x="6485" y="6031"/>
                    <a:pt x="8206" y="6753"/>
                    <a:pt x="8206" y="6753"/>
                  </a:cubicBezTo>
                  <a:lnTo>
                    <a:pt x="8940" y="6553"/>
                  </a:lnTo>
                  <a:cubicBezTo>
                    <a:pt x="9574" y="6352"/>
                    <a:pt x="9707" y="4751"/>
                    <a:pt x="9240" y="2950"/>
                  </a:cubicBezTo>
                  <a:cubicBezTo>
                    <a:pt x="8800" y="1282"/>
                    <a:pt x="7944" y="0"/>
                    <a:pt x="7316" y="0"/>
                  </a:cubicBezTo>
                  <a:close/>
                  <a:moveTo>
                    <a:pt x="3903" y="6419"/>
                  </a:moveTo>
                  <a:lnTo>
                    <a:pt x="2702" y="6519"/>
                  </a:lnTo>
                  <a:lnTo>
                    <a:pt x="4203" y="9188"/>
                  </a:lnTo>
                  <a:cubicBezTo>
                    <a:pt x="4244" y="9269"/>
                    <a:pt x="4321" y="9313"/>
                    <a:pt x="4405" y="9313"/>
                  </a:cubicBezTo>
                  <a:cubicBezTo>
                    <a:pt x="4460" y="9313"/>
                    <a:pt x="4518" y="9294"/>
                    <a:pt x="4570" y="9254"/>
                  </a:cubicBezTo>
                  <a:lnTo>
                    <a:pt x="5504" y="8554"/>
                  </a:lnTo>
                  <a:cubicBezTo>
                    <a:pt x="5638" y="8454"/>
                    <a:pt x="5638" y="8287"/>
                    <a:pt x="5538" y="8187"/>
                  </a:cubicBezTo>
                  <a:lnTo>
                    <a:pt x="3903" y="6419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5964575" y="6461575"/>
              <a:ext cx="221850" cy="222675"/>
            </a:xfrm>
            <a:custGeom>
              <a:rect b="b" l="l" r="r" t="t"/>
              <a:pathLst>
                <a:path extrusionOk="0" h="8907" w="8874">
                  <a:moveTo>
                    <a:pt x="4437" y="3336"/>
                  </a:moveTo>
                  <a:cubicBezTo>
                    <a:pt x="5538" y="3336"/>
                    <a:pt x="6572" y="3403"/>
                    <a:pt x="7506" y="3536"/>
                  </a:cubicBezTo>
                  <a:cubicBezTo>
                    <a:pt x="7673" y="4137"/>
                    <a:pt x="7773" y="4837"/>
                    <a:pt x="7773" y="5571"/>
                  </a:cubicBezTo>
                  <a:cubicBezTo>
                    <a:pt x="7773" y="6272"/>
                    <a:pt x="7673" y="6972"/>
                    <a:pt x="7506" y="7606"/>
                  </a:cubicBezTo>
                  <a:cubicBezTo>
                    <a:pt x="6572" y="7706"/>
                    <a:pt x="5505" y="7773"/>
                    <a:pt x="4437" y="7773"/>
                  </a:cubicBezTo>
                  <a:cubicBezTo>
                    <a:pt x="3337" y="7773"/>
                    <a:pt x="2303" y="7706"/>
                    <a:pt x="1369" y="7606"/>
                  </a:cubicBezTo>
                  <a:cubicBezTo>
                    <a:pt x="1202" y="6972"/>
                    <a:pt x="1102" y="6272"/>
                    <a:pt x="1102" y="5571"/>
                  </a:cubicBezTo>
                  <a:cubicBezTo>
                    <a:pt x="1102" y="4837"/>
                    <a:pt x="1202" y="4137"/>
                    <a:pt x="1369" y="3536"/>
                  </a:cubicBezTo>
                  <a:cubicBezTo>
                    <a:pt x="2303" y="3403"/>
                    <a:pt x="3337" y="3336"/>
                    <a:pt x="4437" y="3336"/>
                  </a:cubicBezTo>
                  <a:close/>
                  <a:moveTo>
                    <a:pt x="2202" y="1"/>
                  </a:moveTo>
                  <a:lnTo>
                    <a:pt x="1669" y="568"/>
                  </a:lnTo>
                  <a:lnTo>
                    <a:pt x="3337" y="2236"/>
                  </a:lnTo>
                  <a:cubicBezTo>
                    <a:pt x="2303" y="2269"/>
                    <a:pt x="1302" y="2369"/>
                    <a:pt x="368" y="2502"/>
                  </a:cubicBezTo>
                  <a:cubicBezTo>
                    <a:pt x="134" y="3436"/>
                    <a:pt x="1" y="4470"/>
                    <a:pt x="1" y="5571"/>
                  </a:cubicBezTo>
                  <a:cubicBezTo>
                    <a:pt x="1" y="6639"/>
                    <a:pt x="134" y="7673"/>
                    <a:pt x="368" y="8607"/>
                  </a:cubicBezTo>
                  <a:cubicBezTo>
                    <a:pt x="1602" y="8807"/>
                    <a:pt x="3003" y="8907"/>
                    <a:pt x="4437" y="8907"/>
                  </a:cubicBezTo>
                  <a:cubicBezTo>
                    <a:pt x="5905" y="8907"/>
                    <a:pt x="7273" y="8807"/>
                    <a:pt x="8507" y="8607"/>
                  </a:cubicBezTo>
                  <a:cubicBezTo>
                    <a:pt x="8740" y="7673"/>
                    <a:pt x="8874" y="6639"/>
                    <a:pt x="8874" y="5571"/>
                  </a:cubicBezTo>
                  <a:cubicBezTo>
                    <a:pt x="8874" y="4470"/>
                    <a:pt x="8740" y="3436"/>
                    <a:pt x="8507" y="2502"/>
                  </a:cubicBezTo>
                  <a:cubicBezTo>
                    <a:pt x="7740" y="2402"/>
                    <a:pt x="6906" y="2302"/>
                    <a:pt x="6072" y="2269"/>
                  </a:cubicBezTo>
                  <a:lnTo>
                    <a:pt x="7506" y="835"/>
                  </a:lnTo>
                  <a:lnTo>
                    <a:pt x="6939" y="267"/>
                  </a:lnTo>
                  <a:lnTo>
                    <a:pt x="4971" y="2236"/>
                  </a:lnTo>
                  <a:lnTo>
                    <a:pt x="4437" y="2236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5933725" y="6727600"/>
              <a:ext cx="270225" cy="152625"/>
            </a:xfrm>
            <a:custGeom>
              <a:rect b="b" l="l" r="r" t="t"/>
              <a:pathLst>
                <a:path extrusionOk="0" h="6105" w="10809">
                  <a:moveTo>
                    <a:pt x="6906" y="1"/>
                  </a:moveTo>
                  <a:cubicBezTo>
                    <a:pt x="6105" y="1"/>
                    <a:pt x="5405" y="401"/>
                    <a:pt x="4938" y="968"/>
                  </a:cubicBezTo>
                  <a:cubicBezTo>
                    <a:pt x="4671" y="634"/>
                    <a:pt x="4270" y="434"/>
                    <a:pt x="3803" y="434"/>
                  </a:cubicBezTo>
                  <a:cubicBezTo>
                    <a:pt x="3036" y="434"/>
                    <a:pt x="2402" y="1068"/>
                    <a:pt x="2402" y="1835"/>
                  </a:cubicBezTo>
                  <a:cubicBezTo>
                    <a:pt x="2402" y="1902"/>
                    <a:pt x="2402" y="1969"/>
                    <a:pt x="2402" y="2035"/>
                  </a:cubicBezTo>
                  <a:cubicBezTo>
                    <a:pt x="2302" y="2002"/>
                    <a:pt x="2169" y="2002"/>
                    <a:pt x="2035" y="2002"/>
                  </a:cubicBezTo>
                  <a:cubicBezTo>
                    <a:pt x="901" y="2002"/>
                    <a:pt x="1" y="2903"/>
                    <a:pt x="1" y="4037"/>
                  </a:cubicBezTo>
                  <a:cubicBezTo>
                    <a:pt x="1" y="5171"/>
                    <a:pt x="901" y="6105"/>
                    <a:pt x="2035" y="6105"/>
                  </a:cubicBezTo>
                  <a:lnTo>
                    <a:pt x="8974" y="6105"/>
                  </a:lnTo>
                  <a:cubicBezTo>
                    <a:pt x="10008" y="6105"/>
                    <a:pt x="10808" y="5271"/>
                    <a:pt x="10808" y="4270"/>
                  </a:cubicBezTo>
                  <a:cubicBezTo>
                    <a:pt x="10808" y="3403"/>
                    <a:pt x="10208" y="2669"/>
                    <a:pt x="9407" y="2469"/>
                  </a:cubicBezTo>
                  <a:cubicBezTo>
                    <a:pt x="9374" y="1101"/>
                    <a:pt x="8273" y="1"/>
                    <a:pt x="6906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5681050" y="6727600"/>
              <a:ext cx="187650" cy="152625"/>
            </a:xfrm>
            <a:custGeom>
              <a:rect b="b" l="l" r="r" t="t"/>
              <a:pathLst>
                <a:path extrusionOk="0" h="6105" w="7506">
                  <a:moveTo>
                    <a:pt x="5816" y="966"/>
                  </a:moveTo>
                  <a:cubicBezTo>
                    <a:pt x="5444" y="966"/>
                    <a:pt x="5171" y="1287"/>
                    <a:pt x="5171" y="1668"/>
                  </a:cubicBezTo>
                  <a:cubicBezTo>
                    <a:pt x="5171" y="2035"/>
                    <a:pt x="5471" y="2369"/>
                    <a:pt x="5871" y="2369"/>
                  </a:cubicBezTo>
                  <a:cubicBezTo>
                    <a:pt x="6238" y="2369"/>
                    <a:pt x="6572" y="2035"/>
                    <a:pt x="6572" y="1668"/>
                  </a:cubicBezTo>
                  <a:cubicBezTo>
                    <a:pt x="6572" y="1268"/>
                    <a:pt x="6238" y="968"/>
                    <a:pt x="5871" y="968"/>
                  </a:cubicBezTo>
                  <a:cubicBezTo>
                    <a:pt x="5853" y="966"/>
                    <a:pt x="5834" y="966"/>
                    <a:pt x="5816" y="966"/>
                  </a:cubicBezTo>
                  <a:close/>
                  <a:moveTo>
                    <a:pt x="2369" y="1435"/>
                  </a:moveTo>
                  <a:lnTo>
                    <a:pt x="934" y="5171"/>
                  </a:lnTo>
                  <a:lnTo>
                    <a:pt x="6572" y="5171"/>
                  </a:lnTo>
                  <a:lnTo>
                    <a:pt x="5171" y="3069"/>
                  </a:lnTo>
                  <a:lnTo>
                    <a:pt x="4237" y="3770"/>
                  </a:lnTo>
                  <a:lnTo>
                    <a:pt x="2369" y="1435"/>
                  </a:lnTo>
                  <a:close/>
                  <a:moveTo>
                    <a:pt x="7039" y="468"/>
                  </a:moveTo>
                  <a:lnTo>
                    <a:pt x="7039" y="5638"/>
                  </a:lnTo>
                  <a:lnTo>
                    <a:pt x="467" y="5638"/>
                  </a:lnTo>
                  <a:lnTo>
                    <a:pt x="467" y="468"/>
                  </a:lnTo>
                  <a:close/>
                  <a:moveTo>
                    <a:pt x="0" y="1"/>
                  </a:moveTo>
                  <a:lnTo>
                    <a:pt x="0" y="6105"/>
                  </a:lnTo>
                  <a:lnTo>
                    <a:pt x="7506" y="6105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5410025" y="6692575"/>
              <a:ext cx="181825" cy="182650"/>
            </a:xfrm>
            <a:custGeom>
              <a:rect b="b" l="l" r="r" t="t"/>
              <a:pathLst>
                <a:path extrusionOk="0" h="7306" w="7273">
                  <a:moveTo>
                    <a:pt x="6939" y="4003"/>
                  </a:moveTo>
                  <a:cubicBezTo>
                    <a:pt x="6171" y="4037"/>
                    <a:pt x="5438" y="4370"/>
                    <a:pt x="4871" y="4971"/>
                  </a:cubicBezTo>
                  <a:cubicBezTo>
                    <a:pt x="4303" y="5571"/>
                    <a:pt x="4037" y="6372"/>
                    <a:pt x="4070" y="7139"/>
                  </a:cubicBezTo>
                  <a:lnTo>
                    <a:pt x="5071" y="7106"/>
                  </a:lnTo>
                  <a:cubicBezTo>
                    <a:pt x="5037" y="6572"/>
                    <a:pt x="5204" y="6072"/>
                    <a:pt x="5604" y="5638"/>
                  </a:cubicBezTo>
                  <a:cubicBezTo>
                    <a:pt x="5971" y="5238"/>
                    <a:pt x="6472" y="5037"/>
                    <a:pt x="7005" y="5004"/>
                  </a:cubicBezTo>
                  <a:lnTo>
                    <a:pt x="6939" y="4003"/>
                  </a:lnTo>
                  <a:close/>
                  <a:moveTo>
                    <a:pt x="6708" y="6171"/>
                  </a:moveTo>
                  <a:cubicBezTo>
                    <a:pt x="6568" y="6171"/>
                    <a:pt x="6429" y="6230"/>
                    <a:pt x="6338" y="6338"/>
                  </a:cubicBezTo>
                  <a:cubicBezTo>
                    <a:pt x="6138" y="6539"/>
                    <a:pt x="6171" y="6872"/>
                    <a:pt x="6372" y="7039"/>
                  </a:cubicBezTo>
                  <a:cubicBezTo>
                    <a:pt x="6463" y="7131"/>
                    <a:pt x="6576" y="7173"/>
                    <a:pt x="6691" y="7173"/>
                  </a:cubicBezTo>
                  <a:cubicBezTo>
                    <a:pt x="6826" y="7173"/>
                    <a:pt x="6964" y="7114"/>
                    <a:pt x="7072" y="7006"/>
                  </a:cubicBezTo>
                  <a:cubicBezTo>
                    <a:pt x="7272" y="6805"/>
                    <a:pt x="7239" y="6505"/>
                    <a:pt x="7039" y="6305"/>
                  </a:cubicBezTo>
                  <a:cubicBezTo>
                    <a:pt x="6947" y="6213"/>
                    <a:pt x="6827" y="6171"/>
                    <a:pt x="6708" y="6171"/>
                  </a:cubicBezTo>
                  <a:close/>
                  <a:moveTo>
                    <a:pt x="6872" y="2002"/>
                  </a:moveTo>
                  <a:cubicBezTo>
                    <a:pt x="5538" y="2035"/>
                    <a:pt x="4303" y="2636"/>
                    <a:pt x="3369" y="3603"/>
                  </a:cubicBezTo>
                  <a:cubicBezTo>
                    <a:pt x="2469" y="4604"/>
                    <a:pt x="2002" y="5871"/>
                    <a:pt x="2069" y="7206"/>
                  </a:cubicBezTo>
                  <a:lnTo>
                    <a:pt x="3069" y="7172"/>
                  </a:lnTo>
                  <a:cubicBezTo>
                    <a:pt x="3003" y="6105"/>
                    <a:pt x="3403" y="5071"/>
                    <a:pt x="4103" y="4304"/>
                  </a:cubicBezTo>
                  <a:cubicBezTo>
                    <a:pt x="4837" y="3503"/>
                    <a:pt x="5838" y="3036"/>
                    <a:pt x="6905" y="3003"/>
                  </a:cubicBezTo>
                  <a:lnTo>
                    <a:pt x="6872" y="2002"/>
                  </a:lnTo>
                  <a:close/>
                  <a:moveTo>
                    <a:pt x="6805" y="1"/>
                  </a:moveTo>
                  <a:cubicBezTo>
                    <a:pt x="5871" y="34"/>
                    <a:pt x="5004" y="234"/>
                    <a:pt x="4170" y="601"/>
                  </a:cubicBezTo>
                  <a:cubicBezTo>
                    <a:pt x="3303" y="1001"/>
                    <a:pt x="2536" y="1535"/>
                    <a:pt x="1902" y="2235"/>
                  </a:cubicBezTo>
                  <a:cubicBezTo>
                    <a:pt x="1268" y="2936"/>
                    <a:pt x="768" y="3737"/>
                    <a:pt x="467" y="4637"/>
                  </a:cubicBezTo>
                  <a:cubicBezTo>
                    <a:pt x="134" y="5471"/>
                    <a:pt x="0" y="6372"/>
                    <a:pt x="34" y="7306"/>
                  </a:cubicBezTo>
                  <a:lnTo>
                    <a:pt x="1034" y="7239"/>
                  </a:lnTo>
                  <a:cubicBezTo>
                    <a:pt x="968" y="5638"/>
                    <a:pt x="1535" y="4103"/>
                    <a:pt x="2636" y="2936"/>
                  </a:cubicBezTo>
                  <a:cubicBezTo>
                    <a:pt x="3736" y="1735"/>
                    <a:pt x="5237" y="1068"/>
                    <a:pt x="6839" y="1001"/>
                  </a:cubicBezTo>
                  <a:lnTo>
                    <a:pt x="6805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2899075" y="3877225"/>
              <a:ext cx="103425" cy="136800"/>
            </a:xfrm>
            <a:custGeom>
              <a:rect b="b" l="l" r="r" t="t"/>
              <a:pathLst>
                <a:path extrusionOk="0" h="5472" w="4137">
                  <a:moveTo>
                    <a:pt x="2402" y="334"/>
                  </a:moveTo>
                  <a:lnTo>
                    <a:pt x="2402" y="668"/>
                  </a:lnTo>
                  <a:lnTo>
                    <a:pt x="1735" y="668"/>
                  </a:lnTo>
                  <a:lnTo>
                    <a:pt x="1735" y="334"/>
                  </a:lnTo>
                  <a:close/>
                  <a:moveTo>
                    <a:pt x="1735" y="1"/>
                  </a:moveTo>
                  <a:cubicBezTo>
                    <a:pt x="1534" y="1"/>
                    <a:pt x="1401" y="134"/>
                    <a:pt x="1401" y="334"/>
                  </a:cubicBezTo>
                  <a:lnTo>
                    <a:pt x="1401" y="668"/>
                  </a:lnTo>
                  <a:lnTo>
                    <a:pt x="701" y="668"/>
                  </a:lnTo>
                  <a:lnTo>
                    <a:pt x="701" y="1368"/>
                  </a:lnTo>
                  <a:lnTo>
                    <a:pt x="3436" y="1368"/>
                  </a:lnTo>
                  <a:lnTo>
                    <a:pt x="3436" y="668"/>
                  </a:lnTo>
                  <a:lnTo>
                    <a:pt x="2769" y="668"/>
                  </a:lnTo>
                  <a:lnTo>
                    <a:pt x="2769" y="334"/>
                  </a:lnTo>
                  <a:cubicBezTo>
                    <a:pt x="2769" y="134"/>
                    <a:pt x="2602" y="1"/>
                    <a:pt x="2402" y="1"/>
                  </a:cubicBezTo>
                  <a:close/>
                  <a:moveTo>
                    <a:pt x="3803" y="4104"/>
                  </a:moveTo>
                  <a:lnTo>
                    <a:pt x="2769" y="5138"/>
                  </a:lnTo>
                  <a:lnTo>
                    <a:pt x="2769" y="4104"/>
                  </a:lnTo>
                  <a:close/>
                  <a:moveTo>
                    <a:pt x="167" y="668"/>
                  </a:moveTo>
                  <a:cubicBezTo>
                    <a:pt x="100" y="668"/>
                    <a:pt x="0" y="768"/>
                    <a:pt x="0" y="835"/>
                  </a:cubicBezTo>
                  <a:lnTo>
                    <a:pt x="0" y="5304"/>
                  </a:lnTo>
                  <a:cubicBezTo>
                    <a:pt x="0" y="5404"/>
                    <a:pt x="100" y="5471"/>
                    <a:pt x="167" y="5471"/>
                  </a:cubicBezTo>
                  <a:lnTo>
                    <a:pt x="2902" y="5471"/>
                  </a:lnTo>
                  <a:lnTo>
                    <a:pt x="4136" y="4237"/>
                  </a:lnTo>
                  <a:lnTo>
                    <a:pt x="4136" y="835"/>
                  </a:lnTo>
                  <a:cubicBezTo>
                    <a:pt x="4136" y="768"/>
                    <a:pt x="4070" y="668"/>
                    <a:pt x="3970" y="668"/>
                  </a:cubicBezTo>
                  <a:lnTo>
                    <a:pt x="3636" y="668"/>
                  </a:lnTo>
                  <a:lnTo>
                    <a:pt x="3636" y="1035"/>
                  </a:lnTo>
                  <a:lnTo>
                    <a:pt x="3803" y="1035"/>
                  </a:lnTo>
                  <a:lnTo>
                    <a:pt x="3803" y="3770"/>
                  </a:lnTo>
                  <a:lnTo>
                    <a:pt x="2402" y="3770"/>
                  </a:lnTo>
                  <a:lnTo>
                    <a:pt x="2402" y="5138"/>
                  </a:lnTo>
                  <a:lnTo>
                    <a:pt x="367" y="5138"/>
                  </a:lnTo>
                  <a:lnTo>
                    <a:pt x="367" y="1035"/>
                  </a:lnTo>
                  <a:lnTo>
                    <a:pt x="534" y="1035"/>
                  </a:lnTo>
                  <a:lnTo>
                    <a:pt x="534" y="668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2067625" y="4717000"/>
              <a:ext cx="139300" cy="139275"/>
            </a:xfrm>
            <a:custGeom>
              <a:rect b="b" l="l" r="r" t="t"/>
              <a:pathLst>
                <a:path extrusionOk="0" h="5571" w="5572">
                  <a:moveTo>
                    <a:pt x="4671" y="701"/>
                  </a:moveTo>
                  <a:cubicBezTo>
                    <a:pt x="4771" y="701"/>
                    <a:pt x="4871" y="768"/>
                    <a:pt x="4871" y="868"/>
                  </a:cubicBezTo>
                  <a:lnTo>
                    <a:pt x="4871" y="1201"/>
                  </a:lnTo>
                  <a:cubicBezTo>
                    <a:pt x="4871" y="1301"/>
                    <a:pt x="4804" y="1401"/>
                    <a:pt x="4704" y="1401"/>
                  </a:cubicBezTo>
                  <a:lnTo>
                    <a:pt x="4337" y="1401"/>
                  </a:lnTo>
                  <a:cubicBezTo>
                    <a:pt x="4237" y="1401"/>
                    <a:pt x="4171" y="1335"/>
                    <a:pt x="4171" y="1235"/>
                  </a:cubicBezTo>
                  <a:lnTo>
                    <a:pt x="4171" y="868"/>
                  </a:lnTo>
                  <a:cubicBezTo>
                    <a:pt x="4171" y="768"/>
                    <a:pt x="4237" y="701"/>
                    <a:pt x="4337" y="701"/>
                  </a:cubicBezTo>
                  <a:close/>
                  <a:moveTo>
                    <a:pt x="3804" y="2435"/>
                  </a:moveTo>
                  <a:cubicBezTo>
                    <a:pt x="3837" y="2535"/>
                    <a:pt x="3837" y="2669"/>
                    <a:pt x="3870" y="2769"/>
                  </a:cubicBezTo>
                  <a:cubicBezTo>
                    <a:pt x="3870" y="3369"/>
                    <a:pt x="3403" y="3836"/>
                    <a:pt x="2803" y="3836"/>
                  </a:cubicBezTo>
                  <a:cubicBezTo>
                    <a:pt x="2236" y="3836"/>
                    <a:pt x="1736" y="3369"/>
                    <a:pt x="1736" y="2802"/>
                  </a:cubicBezTo>
                  <a:cubicBezTo>
                    <a:pt x="1736" y="2669"/>
                    <a:pt x="1769" y="2569"/>
                    <a:pt x="1802" y="2435"/>
                  </a:cubicBezTo>
                  <a:close/>
                  <a:moveTo>
                    <a:pt x="4871" y="2435"/>
                  </a:moveTo>
                  <a:lnTo>
                    <a:pt x="4871" y="3803"/>
                  </a:lnTo>
                  <a:lnTo>
                    <a:pt x="4871" y="4504"/>
                  </a:lnTo>
                  <a:cubicBezTo>
                    <a:pt x="4871" y="4704"/>
                    <a:pt x="4738" y="4837"/>
                    <a:pt x="4538" y="4837"/>
                  </a:cubicBezTo>
                  <a:lnTo>
                    <a:pt x="1068" y="4870"/>
                  </a:lnTo>
                  <a:cubicBezTo>
                    <a:pt x="902" y="4870"/>
                    <a:pt x="735" y="4737"/>
                    <a:pt x="735" y="4537"/>
                  </a:cubicBezTo>
                  <a:lnTo>
                    <a:pt x="735" y="3836"/>
                  </a:lnTo>
                  <a:lnTo>
                    <a:pt x="735" y="2469"/>
                  </a:lnTo>
                  <a:lnTo>
                    <a:pt x="1269" y="2435"/>
                  </a:lnTo>
                  <a:lnTo>
                    <a:pt x="1269" y="2435"/>
                  </a:lnTo>
                  <a:cubicBezTo>
                    <a:pt x="1235" y="2569"/>
                    <a:pt x="1235" y="2669"/>
                    <a:pt x="1235" y="2802"/>
                  </a:cubicBezTo>
                  <a:cubicBezTo>
                    <a:pt x="1235" y="3670"/>
                    <a:pt x="1936" y="4370"/>
                    <a:pt x="2803" y="4370"/>
                  </a:cubicBezTo>
                  <a:cubicBezTo>
                    <a:pt x="3670" y="4370"/>
                    <a:pt x="4371" y="3636"/>
                    <a:pt x="4371" y="2769"/>
                  </a:cubicBezTo>
                  <a:cubicBezTo>
                    <a:pt x="4371" y="2669"/>
                    <a:pt x="4371" y="2535"/>
                    <a:pt x="4337" y="2435"/>
                  </a:cubicBezTo>
                  <a:close/>
                  <a:moveTo>
                    <a:pt x="4638" y="0"/>
                  </a:moveTo>
                  <a:lnTo>
                    <a:pt x="935" y="34"/>
                  </a:lnTo>
                  <a:cubicBezTo>
                    <a:pt x="435" y="34"/>
                    <a:pt x="1" y="467"/>
                    <a:pt x="34" y="968"/>
                  </a:cubicBezTo>
                  <a:lnTo>
                    <a:pt x="34" y="4637"/>
                  </a:lnTo>
                  <a:cubicBezTo>
                    <a:pt x="34" y="5171"/>
                    <a:pt x="468" y="5571"/>
                    <a:pt x="968" y="5571"/>
                  </a:cubicBezTo>
                  <a:lnTo>
                    <a:pt x="4671" y="5538"/>
                  </a:lnTo>
                  <a:cubicBezTo>
                    <a:pt x="5171" y="5538"/>
                    <a:pt x="5572" y="5104"/>
                    <a:pt x="5572" y="4604"/>
                  </a:cubicBezTo>
                  <a:lnTo>
                    <a:pt x="5538" y="934"/>
                  </a:lnTo>
                  <a:cubicBezTo>
                    <a:pt x="5538" y="401"/>
                    <a:pt x="5138" y="0"/>
                    <a:pt x="463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2096825" y="2974925"/>
              <a:ext cx="128450" cy="128425"/>
            </a:xfrm>
            <a:custGeom>
              <a:rect b="b" l="l" r="r" t="t"/>
              <a:pathLst>
                <a:path extrusionOk="0" h="5137" w="5138">
                  <a:moveTo>
                    <a:pt x="2235" y="1301"/>
                  </a:moveTo>
                  <a:lnTo>
                    <a:pt x="2235" y="1935"/>
                  </a:lnTo>
                  <a:lnTo>
                    <a:pt x="2869" y="1935"/>
                  </a:lnTo>
                  <a:lnTo>
                    <a:pt x="2869" y="1301"/>
                  </a:lnTo>
                  <a:close/>
                  <a:moveTo>
                    <a:pt x="1935" y="2268"/>
                  </a:moveTo>
                  <a:lnTo>
                    <a:pt x="1935" y="2569"/>
                  </a:lnTo>
                  <a:lnTo>
                    <a:pt x="2235" y="2569"/>
                  </a:lnTo>
                  <a:lnTo>
                    <a:pt x="2235" y="3536"/>
                  </a:lnTo>
                  <a:lnTo>
                    <a:pt x="1935" y="3536"/>
                  </a:lnTo>
                  <a:lnTo>
                    <a:pt x="1935" y="3870"/>
                  </a:lnTo>
                  <a:lnTo>
                    <a:pt x="3203" y="3870"/>
                  </a:lnTo>
                  <a:lnTo>
                    <a:pt x="3203" y="3536"/>
                  </a:lnTo>
                  <a:lnTo>
                    <a:pt x="2869" y="3536"/>
                  </a:lnTo>
                  <a:lnTo>
                    <a:pt x="2869" y="2268"/>
                  </a:lnTo>
                  <a:close/>
                  <a:moveTo>
                    <a:pt x="2569" y="467"/>
                  </a:moveTo>
                  <a:cubicBezTo>
                    <a:pt x="3703" y="467"/>
                    <a:pt x="4670" y="1401"/>
                    <a:pt x="4670" y="2569"/>
                  </a:cubicBezTo>
                  <a:cubicBezTo>
                    <a:pt x="4670" y="3736"/>
                    <a:pt x="3703" y="4670"/>
                    <a:pt x="2569" y="4670"/>
                  </a:cubicBezTo>
                  <a:cubicBezTo>
                    <a:pt x="1401" y="4670"/>
                    <a:pt x="467" y="3736"/>
                    <a:pt x="467" y="2569"/>
                  </a:cubicBezTo>
                  <a:cubicBezTo>
                    <a:pt x="467" y="1401"/>
                    <a:pt x="1401" y="467"/>
                    <a:pt x="2569" y="467"/>
                  </a:cubicBezTo>
                  <a:close/>
                  <a:moveTo>
                    <a:pt x="2569" y="0"/>
                  </a:moveTo>
                  <a:cubicBezTo>
                    <a:pt x="1135" y="0"/>
                    <a:pt x="0" y="1134"/>
                    <a:pt x="0" y="2569"/>
                  </a:cubicBezTo>
                  <a:cubicBezTo>
                    <a:pt x="0" y="4003"/>
                    <a:pt x="1135" y="5137"/>
                    <a:pt x="2569" y="5137"/>
                  </a:cubicBezTo>
                  <a:cubicBezTo>
                    <a:pt x="3970" y="5137"/>
                    <a:pt x="5137" y="4003"/>
                    <a:pt x="5137" y="2569"/>
                  </a:cubicBezTo>
                  <a:cubicBezTo>
                    <a:pt x="5137" y="1168"/>
                    <a:pt x="3970" y="0"/>
                    <a:pt x="25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2150200" y="6305625"/>
              <a:ext cx="150125" cy="130950"/>
            </a:xfrm>
            <a:custGeom>
              <a:rect b="b" l="l" r="r" t="t"/>
              <a:pathLst>
                <a:path extrusionOk="0" h="5238" w="6005">
                  <a:moveTo>
                    <a:pt x="1868" y="468"/>
                  </a:moveTo>
                  <a:lnTo>
                    <a:pt x="1868" y="4170"/>
                  </a:lnTo>
                  <a:lnTo>
                    <a:pt x="367" y="4704"/>
                  </a:lnTo>
                  <a:lnTo>
                    <a:pt x="367" y="1002"/>
                  </a:lnTo>
                  <a:lnTo>
                    <a:pt x="1868" y="468"/>
                  </a:lnTo>
                  <a:close/>
                  <a:moveTo>
                    <a:pt x="2269" y="468"/>
                  </a:moveTo>
                  <a:lnTo>
                    <a:pt x="3770" y="1068"/>
                  </a:lnTo>
                  <a:lnTo>
                    <a:pt x="3770" y="4771"/>
                  </a:lnTo>
                  <a:lnTo>
                    <a:pt x="2269" y="4170"/>
                  </a:lnTo>
                  <a:lnTo>
                    <a:pt x="2269" y="468"/>
                  </a:lnTo>
                  <a:close/>
                  <a:moveTo>
                    <a:pt x="5638" y="535"/>
                  </a:moveTo>
                  <a:lnTo>
                    <a:pt x="5638" y="4237"/>
                  </a:lnTo>
                  <a:lnTo>
                    <a:pt x="4137" y="4771"/>
                  </a:lnTo>
                  <a:lnTo>
                    <a:pt x="4137" y="1068"/>
                  </a:lnTo>
                  <a:lnTo>
                    <a:pt x="5638" y="535"/>
                  </a:lnTo>
                  <a:close/>
                  <a:moveTo>
                    <a:pt x="2068" y="1"/>
                  </a:moveTo>
                  <a:lnTo>
                    <a:pt x="0" y="735"/>
                  </a:lnTo>
                  <a:lnTo>
                    <a:pt x="0" y="5238"/>
                  </a:lnTo>
                  <a:lnTo>
                    <a:pt x="2068" y="4504"/>
                  </a:lnTo>
                  <a:lnTo>
                    <a:pt x="3936" y="5238"/>
                  </a:lnTo>
                  <a:lnTo>
                    <a:pt x="6005" y="4504"/>
                  </a:lnTo>
                  <a:lnTo>
                    <a:pt x="6005" y="1"/>
                  </a:lnTo>
                  <a:lnTo>
                    <a:pt x="3936" y="735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3979000" y="2755600"/>
              <a:ext cx="97600" cy="97575"/>
            </a:xfrm>
            <a:custGeom>
              <a:rect b="b" l="l" r="r" t="t"/>
              <a:pathLst>
                <a:path extrusionOk="0" h="3903" w="3904">
                  <a:moveTo>
                    <a:pt x="234" y="0"/>
                  </a:moveTo>
                  <a:lnTo>
                    <a:pt x="234" y="267"/>
                  </a:lnTo>
                  <a:lnTo>
                    <a:pt x="468" y="267"/>
                  </a:lnTo>
                  <a:lnTo>
                    <a:pt x="468" y="234"/>
                  </a:lnTo>
                  <a:lnTo>
                    <a:pt x="1468" y="234"/>
                  </a:lnTo>
                  <a:lnTo>
                    <a:pt x="1468" y="267"/>
                  </a:lnTo>
                  <a:lnTo>
                    <a:pt x="1702" y="267"/>
                  </a:lnTo>
                  <a:lnTo>
                    <a:pt x="1702" y="0"/>
                  </a:lnTo>
                  <a:close/>
                  <a:moveTo>
                    <a:pt x="2202" y="0"/>
                  </a:moveTo>
                  <a:lnTo>
                    <a:pt x="2202" y="267"/>
                  </a:lnTo>
                  <a:lnTo>
                    <a:pt x="2436" y="267"/>
                  </a:lnTo>
                  <a:lnTo>
                    <a:pt x="2436" y="234"/>
                  </a:lnTo>
                  <a:lnTo>
                    <a:pt x="3403" y="234"/>
                  </a:lnTo>
                  <a:lnTo>
                    <a:pt x="3403" y="267"/>
                  </a:lnTo>
                  <a:lnTo>
                    <a:pt x="3670" y="267"/>
                  </a:lnTo>
                  <a:lnTo>
                    <a:pt x="3670" y="0"/>
                  </a:lnTo>
                  <a:close/>
                  <a:moveTo>
                    <a:pt x="2069" y="1735"/>
                  </a:moveTo>
                  <a:cubicBezTo>
                    <a:pt x="2135" y="1735"/>
                    <a:pt x="2202" y="1768"/>
                    <a:pt x="2202" y="1835"/>
                  </a:cubicBezTo>
                  <a:cubicBezTo>
                    <a:pt x="2202" y="1902"/>
                    <a:pt x="2135" y="1968"/>
                    <a:pt x="2069" y="1968"/>
                  </a:cubicBezTo>
                  <a:lnTo>
                    <a:pt x="1835" y="1968"/>
                  </a:lnTo>
                  <a:cubicBezTo>
                    <a:pt x="1768" y="1968"/>
                    <a:pt x="1702" y="1902"/>
                    <a:pt x="1702" y="1835"/>
                  </a:cubicBezTo>
                  <a:cubicBezTo>
                    <a:pt x="1702" y="1768"/>
                    <a:pt x="1768" y="1735"/>
                    <a:pt x="1835" y="1735"/>
                  </a:cubicBezTo>
                  <a:close/>
                  <a:moveTo>
                    <a:pt x="1335" y="3436"/>
                  </a:moveTo>
                  <a:cubicBezTo>
                    <a:pt x="1402" y="3436"/>
                    <a:pt x="1468" y="3503"/>
                    <a:pt x="1468" y="3569"/>
                  </a:cubicBezTo>
                  <a:cubicBezTo>
                    <a:pt x="1468" y="3603"/>
                    <a:pt x="1402" y="3669"/>
                    <a:pt x="1335" y="3669"/>
                  </a:cubicBezTo>
                  <a:lnTo>
                    <a:pt x="367" y="3669"/>
                  </a:lnTo>
                  <a:cubicBezTo>
                    <a:pt x="301" y="3669"/>
                    <a:pt x="234" y="3636"/>
                    <a:pt x="234" y="3569"/>
                  </a:cubicBezTo>
                  <a:cubicBezTo>
                    <a:pt x="234" y="3503"/>
                    <a:pt x="301" y="3436"/>
                    <a:pt x="367" y="3436"/>
                  </a:cubicBezTo>
                  <a:close/>
                  <a:moveTo>
                    <a:pt x="3536" y="3436"/>
                  </a:moveTo>
                  <a:cubicBezTo>
                    <a:pt x="3603" y="3436"/>
                    <a:pt x="3670" y="3503"/>
                    <a:pt x="3670" y="3569"/>
                  </a:cubicBezTo>
                  <a:cubicBezTo>
                    <a:pt x="3670" y="3603"/>
                    <a:pt x="3603" y="3669"/>
                    <a:pt x="3536" y="3669"/>
                  </a:cubicBezTo>
                  <a:lnTo>
                    <a:pt x="2569" y="3669"/>
                  </a:lnTo>
                  <a:cubicBezTo>
                    <a:pt x="2502" y="3669"/>
                    <a:pt x="2436" y="3636"/>
                    <a:pt x="2436" y="3569"/>
                  </a:cubicBezTo>
                  <a:cubicBezTo>
                    <a:pt x="2436" y="3503"/>
                    <a:pt x="2502" y="3436"/>
                    <a:pt x="2569" y="3436"/>
                  </a:cubicBezTo>
                  <a:close/>
                  <a:moveTo>
                    <a:pt x="468" y="267"/>
                  </a:moveTo>
                  <a:lnTo>
                    <a:pt x="468" y="1234"/>
                  </a:lnTo>
                  <a:lnTo>
                    <a:pt x="267" y="1234"/>
                  </a:lnTo>
                  <a:cubicBezTo>
                    <a:pt x="134" y="1234"/>
                    <a:pt x="1" y="1368"/>
                    <a:pt x="1" y="1501"/>
                  </a:cubicBezTo>
                  <a:lnTo>
                    <a:pt x="1" y="3636"/>
                  </a:lnTo>
                  <a:cubicBezTo>
                    <a:pt x="1" y="3803"/>
                    <a:pt x="101" y="3903"/>
                    <a:pt x="267" y="3903"/>
                  </a:cubicBezTo>
                  <a:lnTo>
                    <a:pt x="1435" y="3903"/>
                  </a:lnTo>
                  <a:cubicBezTo>
                    <a:pt x="1568" y="3903"/>
                    <a:pt x="1702" y="3803"/>
                    <a:pt x="1702" y="3636"/>
                  </a:cubicBezTo>
                  <a:lnTo>
                    <a:pt x="1702" y="2202"/>
                  </a:lnTo>
                  <a:lnTo>
                    <a:pt x="2202" y="2202"/>
                  </a:lnTo>
                  <a:lnTo>
                    <a:pt x="2202" y="3636"/>
                  </a:lnTo>
                  <a:cubicBezTo>
                    <a:pt x="2202" y="3803"/>
                    <a:pt x="2336" y="3903"/>
                    <a:pt x="2469" y="3903"/>
                  </a:cubicBezTo>
                  <a:lnTo>
                    <a:pt x="3636" y="3903"/>
                  </a:lnTo>
                  <a:cubicBezTo>
                    <a:pt x="3770" y="3903"/>
                    <a:pt x="3903" y="3803"/>
                    <a:pt x="3903" y="3636"/>
                  </a:cubicBezTo>
                  <a:lnTo>
                    <a:pt x="3903" y="1501"/>
                  </a:lnTo>
                  <a:cubicBezTo>
                    <a:pt x="3903" y="1368"/>
                    <a:pt x="3770" y="1234"/>
                    <a:pt x="3636" y="1234"/>
                  </a:cubicBezTo>
                  <a:lnTo>
                    <a:pt x="3403" y="1234"/>
                  </a:lnTo>
                  <a:lnTo>
                    <a:pt x="3403" y="267"/>
                  </a:lnTo>
                  <a:lnTo>
                    <a:pt x="2436" y="267"/>
                  </a:lnTo>
                  <a:lnTo>
                    <a:pt x="2436" y="1234"/>
                  </a:lnTo>
                  <a:lnTo>
                    <a:pt x="1468" y="1234"/>
                  </a:lnTo>
                  <a:lnTo>
                    <a:pt x="1468" y="267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2804825" y="2734750"/>
              <a:ext cx="122625" cy="122600"/>
            </a:xfrm>
            <a:custGeom>
              <a:rect b="b" l="l" r="r" t="t"/>
              <a:pathLst>
                <a:path extrusionOk="0" h="4904" w="4905">
                  <a:moveTo>
                    <a:pt x="1535" y="1535"/>
                  </a:moveTo>
                  <a:lnTo>
                    <a:pt x="1535" y="3369"/>
                  </a:lnTo>
                  <a:lnTo>
                    <a:pt x="3370" y="3369"/>
                  </a:lnTo>
                  <a:lnTo>
                    <a:pt x="3370" y="1535"/>
                  </a:lnTo>
                  <a:close/>
                  <a:moveTo>
                    <a:pt x="2469" y="434"/>
                  </a:moveTo>
                  <a:cubicBezTo>
                    <a:pt x="3570" y="434"/>
                    <a:pt x="4437" y="1335"/>
                    <a:pt x="4437" y="2435"/>
                  </a:cubicBezTo>
                  <a:cubicBezTo>
                    <a:pt x="4437" y="3536"/>
                    <a:pt x="3570" y="4437"/>
                    <a:pt x="2469" y="4437"/>
                  </a:cubicBezTo>
                  <a:cubicBezTo>
                    <a:pt x="1368" y="4437"/>
                    <a:pt x="468" y="3536"/>
                    <a:pt x="468" y="2435"/>
                  </a:cubicBezTo>
                  <a:cubicBezTo>
                    <a:pt x="468" y="1335"/>
                    <a:pt x="1335" y="434"/>
                    <a:pt x="2469" y="434"/>
                  </a:cubicBezTo>
                  <a:close/>
                  <a:moveTo>
                    <a:pt x="2469" y="0"/>
                  </a:moveTo>
                  <a:cubicBezTo>
                    <a:pt x="1101" y="0"/>
                    <a:pt x="1" y="1101"/>
                    <a:pt x="1" y="2435"/>
                  </a:cubicBezTo>
                  <a:cubicBezTo>
                    <a:pt x="1" y="3803"/>
                    <a:pt x="1101" y="4904"/>
                    <a:pt x="2469" y="4904"/>
                  </a:cubicBezTo>
                  <a:cubicBezTo>
                    <a:pt x="3803" y="4904"/>
                    <a:pt x="4904" y="3803"/>
                    <a:pt x="4904" y="2435"/>
                  </a:cubicBezTo>
                  <a:cubicBezTo>
                    <a:pt x="4904" y="1101"/>
                    <a:pt x="3803" y="0"/>
                    <a:pt x="2469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1523925" y="5339950"/>
              <a:ext cx="120100" cy="106750"/>
            </a:xfrm>
            <a:custGeom>
              <a:rect b="b" l="l" r="r" t="t"/>
              <a:pathLst>
                <a:path extrusionOk="0" h="4270" w="4804">
                  <a:moveTo>
                    <a:pt x="2001" y="0"/>
                  </a:moveTo>
                  <a:cubicBezTo>
                    <a:pt x="901" y="0"/>
                    <a:pt x="0" y="734"/>
                    <a:pt x="0" y="1635"/>
                  </a:cubicBezTo>
                  <a:cubicBezTo>
                    <a:pt x="0" y="2135"/>
                    <a:pt x="300" y="2569"/>
                    <a:pt x="734" y="2869"/>
                  </a:cubicBezTo>
                  <a:cubicBezTo>
                    <a:pt x="767" y="2902"/>
                    <a:pt x="767" y="2936"/>
                    <a:pt x="767" y="3002"/>
                  </a:cubicBezTo>
                  <a:cubicBezTo>
                    <a:pt x="767" y="3269"/>
                    <a:pt x="534" y="3503"/>
                    <a:pt x="267" y="3636"/>
                  </a:cubicBezTo>
                  <a:lnTo>
                    <a:pt x="267" y="3736"/>
                  </a:lnTo>
                  <a:cubicBezTo>
                    <a:pt x="767" y="3736"/>
                    <a:pt x="1268" y="3636"/>
                    <a:pt x="1701" y="3202"/>
                  </a:cubicBezTo>
                  <a:cubicBezTo>
                    <a:pt x="1801" y="3236"/>
                    <a:pt x="1901" y="3236"/>
                    <a:pt x="2001" y="3236"/>
                  </a:cubicBezTo>
                  <a:cubicBezTo>
                    <a:pt x="3102" y="3236"/>
                    <a:pt x="4003" y="2502"/>
                    <a:pt x="4003" y="1635"/>
                  </a:cubicBezTo>
                  <a:cubicBezTo>
                    <a:pt x="4003" y="734"/>
                    <a:pt x="3102" y="0"/>
                    <a:pt x="2001" y="0"/>
                  </a:cubicBezTo>
                  <a:close/>
                  <a:moveTo>
                    <a:pt x="4303" y="1501"/>
                  </a:moveTo>
                  <a:cubicBezTo>
                    <a:pt x="4303" y="1535"/>
                    <a:pt x="4303" y="1568"/>
                    <a:pt x="4303" y="1635"/>
                  </a:cubicBezTo>
                  <a:cubicBezTo>
                    <a:pt x="4303" y="1902"/>
                    <a:pt x="4270" y="2135"/>
                    <a:pt x="4136" y="2402"/>
                  </a:cubicBezTo>
                  <a:cubicBezTo>
                    <a:pt x="4003" y="2635"/>
                    <a:pt x="3836" y="2836"/>
                    <a:pt x="3636" y="3002"/>
                  </a:cubicBezTo>
                  <a:cubicBezTo>
                    <a:pt x="3202" y="3369"/>
                    <a:pt x="2602" y="3569"/>
                    <a:pt x="2001" y="3569"/>
                  </a:cubicBezTo>
                  <a:cubicBezTo>
                    <a:pt x="2302" y="3736"/>
                    <a:pt x="2669" y="3836"/>
                    <a:pt x="3069" y="3836"/>
                  </a:cubicBezTo>
                  <a:lnTo>
                    <a:pt x="3336" y="3836"/>
                  </a:lnTo>
                  <a:cubicBezTo>
                    <a:pt x="3736" y="4203"/>
                    <a:pt x="4103" y="4270"/>
                    <a:pt x="4537" y="4270"/>
                  </a:cubicBezTo>
                  <a:lnTo>
                    <a:pt x="4537" y="4170"/>
                  </a:lnTo>
                  <a:cubicBezTo>
                    <a:pt x="4303" y="4070"/>
                    <a:pt x="4170" y="3870"/>
                    <a:pt x="4170" y="3636"/>
                  </a:cubicBezTo>
                  <a:cubicBezTo>
                    <a:pt x="4170" y="3603"/>
                    <a:pt x="4170" y="3569"/>
                    <a:pt x="4170" y="3536"/>
                  </a:cubicBezTo>
                  <a:cubicBezTo>
                    <a:pt x="4537" y="3269"/>
                    <a:pt x="4803" y="2902"/>
                    <a:pt x="4803" y="2469"/>
                  </a:cubicBezTo>
                  <a:cubicBezTo>
                    <a:pt x="4803" y="2068"/>
                    <a:pt x="4603" y="1735"/>
                    <a:pt x="4303" y="150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5206550" y="2481225"/>
              <a:ext cx="151800" cy="151800"/>
            </a:xfrm>
            <a:custGeom>
              <a:rect b="b" l="l" r="r" t="t"/>
              <a:pathLst>
                <a:path extrusionOk="0" h="6072" w="6072">
                  <a:moveTo>
                    <a:pt x="2635" y="1"/>
                  </a:moveTo>
                  <a:cubicBezTo>
                    <a:pt x="1601" y="134"/>
                    <a:pt x="701" y="801"/>
                    <a:pt x="267" y="1735"/>
                  </a:cubicBezTo>
                  <a:lnTo>
                    <a:pt x="1368" y="2102"/>
                  </a:lnTo>
                  <a:cubicBezTo>
                    <a:pt x="1635" y="1635"/>
                    <a:pt x="2102" y="1268"/>
                    <a:pt x="2635" y="1168"/>
                  </a:cubicBezTo>
                  <a:lnTo>
                    <a:pt x="2635" y="1"/>
                  </a:lnTo>
                  <a:close/>
                  <a:moveTo>
                    <a:pt x="3403" y="34"/>
                  </a:moveTo>
                  <a:lnTo>
                    <a:pt x="3403" y="1168"/>
                  </a:lnTo>
                  <a:cubicBezTo>
                    <a:pt x="3936" y="1268"/>
                    <a:pt x="4403" y="1635"/>
                    <a:pt x="4670" y="2102"/>
                  </a:cubicBezTo>
                  <a:lnTo>
                    <a:pt x="5771" y="1735"/>
                  </a:lnTo>
                  <a:cubicBezTo>
                    <a:pt x="5337" y="835"/>
                    <a:pt x="4470" y="167"/>
                    <a:pt x="3403" y="34"/>
                  </a:cubicBezTo>
                  <a:close/>
                  <a:moveTo>
                    <a:pt x="34" y="2469"/>
                  </a:moveTo>
                  <a:cubicBezTo>
                    <a:pt x="0" y="2636"/>
                    <a:pt x="0" y="2836"/>
                    <a:pt x="0" y="3036"/>
                  </a:cubicBezTo>
                  <a:cubicBezTo>
                    <a:pt x="0" y="3903"/>
                    <a:pt x="367" y="4704"/>
                    <a:pt x="934" y="5238"/>
                  </a:cubicBezTo>
                  <a:lnTo>
                    <a:pt x="1635" y="4304"/>
                  </a:lnTo>
                  <a:cubicBezTo>
                    <a:pt x="1301" y="3970"/>
                    <a:pt x="1134" y="3537"/>
                    <a:pt x="1134" y="3036"/>
                  </a:cubicBezTo>
                  <a:cubicBezTo>
                    <a:pt x="1134" y="2969"/>
                    <a:pt x="1134" y="2903"/>
                    <a:pt x="1134" y="2803"/>
                  </a:cubicBezTo>
                  <a:lnTo>
                    <a:pt x="34" y="2469"/>
                  </a:lnTo>
                  <a:close/>
                  <a:moveTo>
                    <a:pt x="6005" y="2469"/>
                  </a:moveTo>
                  <a:lnTo>
                    <a:pt x="4904" y="2803"/>
                  </a:lnTo>
                  <a:cubicBezTo>
                    <a:pt x="4904" y="2903"/>
                    <a:pt x="4937" y="2969"/>
                    <a:pt x="4937" y="3036"/>
                  </a:cubicBezTo>
                  <a:cubicBezTo>
                    <a:pt x="4937" y="3537"/>
                    <a:pt x="4737" y="3970"/>
                    <a:pt x="4437" y="4304"/>
                  </a:cubicBezTo>
                  <a:lnTo>
                    <a:pt x="5104" y="5238"/>
                  </a:lnTo>
                  <a:cubicBezTo>
                    <a:pt x="5704" y="4704"/>
                    <a:pt x="6071" y="3903"/>
                    <a:pt x="6071" y="3036"/>
                  </a:cubicBezTo>
                  <a:cubicBezTo>
                    <a:pt x="6071" y="2836"/>
                    <a:pt x="6038" y="2636"/>
                    <a:pt x="6005" y="2469"/>
                  </a:cubicBezTo>
                  <a:close/>
                  <a:moveTo>
                    <a:pt x="2235" y="4771"/>
                  </a:moveTo>
                  <a:lnTo>
                    <a:pt x="1568" y="5705"/>
                  </a:lnTo>
                  <a:cubicBezTo>
                    <a:pt x="2002" y="5938"/>
                    <a:pt x="2502" y="6072"/>
                    <a:pt x="3036" y="6072"/>
                  </a:cubicBezTo>
                  <a:cubicBezTo>
                    <a:pt x="3536" y="6072"/>
                    <a:pt x="4036" y="5938"/>
                    <a:pt x="4470" y="5705"/>
                  </a:cubicBezTo>
                  <a:lnTo>
                    <a:pt x="3803" y="4771"/>
                  </a:lnTo>
                  <a:cubicBezTo>
                    <a:pt x="3569" y="4871"/>
                    <a:pt x="3303" y="4938"/>
                    <a:pt x="3036" y="4938"/>
                  </a:cubicBezTo>
                  <a:cubicBezTo>
                    <a:pt x="2736" y="4938"/>
                    <a:pt x="2469" y="4871"/>
                    <a:pt x="2235" y="477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4371775" y="2121800"/>
              <a:ext cx="166825" cy="125125"/>
            </a:xfrm>
            <a:custGeom>
              <a:rect b="b" l="l" r="r" t="t"/>
              <a:pathLst>
                <a:path extrusionOk="0" h="5005" w="6673">
                  <a:moveTo>
                    <a:pt x="2503" y="1268"/>
                  </a:moveTo>
                  <a:lnTo>
                    <a:pt x="4571" y="2502"/>
                  </a:lnTo>
                  <a:lnTo>
                    <a:pt x="2503" y="3770"/>
                  </a:lnTo>
                  <a:lnTo>
                    <a:pt x="2503" y="1268"/>
                  </a:lnTo>
                  <a:close/>
                  <a:moveTo>
                    <a:pt x="3336" y="1"/>
                  </a:moveTo>
                  <a:cubicBezTo>
                    <a:pt x="2236" y="1"/>
                    <a:pt x="1202" y="67"/>
                    <a:pt x="268" y="201"/>
                  </a:cubicBezTo>
                  <a:cubicBezTo>
                    <a:pt x="101" y="901"/>
                    <a:pt x="1" y="1702"/>
                    <a:pt x="1" y="2502"/>
                  </a:cubicBezTo>
                  <a:cubicBezTo>
                    <a:pt x="1" y="3336"/>
                    <a:pt x="101" y="4104"/>
                    <a:pt x="268" y="4804"/>
                  </a:cubicBezTo>
                  <a:cubicBezTo>
                    <a:pt x="1202" y="4938"/>
                    <a:pt x="2236" y="5004"/>
                    <a:pt x="3336" y="5004"/>
                  </a:cubicBezTo>
                  <a:cubicBezTo>
                    <a:pt x="4404" y="5004"/>
                    <a:pt x="5438" y="4938"/>
                    <a:pt x="6372" y="4804"/>
                  </a:cubicBezTo>
                  <a:cubicBezTo>
                    <a:pt x="6572" y="4104"/>
                    <a:pt x="6672" y="3336"/>
                    <a:pt x="6672" y="2502"/>
                  </a:cubicBezTo>
                  <a:cubicBezTo>
                    <a:pt x="6672" y="1702"/>
                    <a:pt x="6572" y="901"/>
                    <a:pt x="6372" y="201"/>
                  </a:cubicBezTo>
                  <a:cubicBezTo>
                    <a:pt x="5438" y="67"/>
                    <a:pt x="4404" y="1"/>
                    <a:pt x="3336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5298275" y="2895700"/>
              <a:ext cx="124275" cy="124275"/>
            </a:xfrm>
            <a:custGeom>
              <a:rect b="b" l="l" r="r" t="t"/>
              <a:pathLst>
                <a:path extrusionOk="0" h="4971" w="4971">
                  <a:moveTo>
                    <a:pt x="3503" y="1514"/>
                  </a:moveTo>
                  <a:cubicBezTo>
                    <a:pt x="3785" y="1514"/>
                    <a:pt x="4014" y="1704"/>
                    <a:pt x="3937" y="2135"/>
                  </a:cubicBezTo>
                  <a:cubicBezTo>
                    <a:pt x="3770" y="3069"/>
                    <a:pt x="2836" y="3836"/>
                    <a:pt x="2569" y="4036"/>
                  </a:cubicBezTo>
                  <a:cubicBezTo>
                    <a:pt x="2505" y="4076"/>
                    <a:pt x="2441" y="4093"/>
                    <a:pt x="2380" y="4093"/>
                  </a:cubicBezTo>
                  <a:cubicBezTo>
                    <a:pt x="2186" y="4093"/>
                    <a:pt x="2019" y="3922"/>
                    <a:pt x="1969" y="3770"/>
                  </a:cubicBezTo>
                  <a:cubicBezTo>
                    <a:pt x="1835" y="3536"/>
                    <a:pt x="1535" y="2369"/>
                    <a:pt x="1468" y="2268"/>
                  </a:cubicBezTo>
                  <a:cubicBezTo>
                    <a:pt x="1448" y="2248"/>
                    <a:pt x="1423" y="2240"/>
                    <a:pt x="1395" y="2240"/>
                  </a:cubicBezTo>
                  <a:cubicBezTo>
                    <a:pt x="1284" y="2240"/>
                    <a:pt x="1135" y="2369"/>
                    <a:pt x="1135" y="2369"/>
                  </a:cubicBezTo>
                  <a:lnTo>
                    <a:pt x="1001" y="2202"/>
                  </a:lnTo>
                  <a:cubicBezTo>
                    <a:pt x="1001" y="2202"/>
                    <a:pt x="1502" y="1601"/>
                    <a:pt x="1902" y="1535"/>
                  </a:cubicBezTo>
                  <a:cubicBezTo>
                    <a:pt x="1920" y="1532"/>
                    <a:pt x="1937" y="1530"/>
                    <a:pt x="1953" y="1530"/>
                  </a:cubicBezTo>
                  <a:cubicBezTo>
                    <a:pt x="2302" y="1530"/>
                    <a:pt x="2307" y="2185"/>
                    <a:pt x="2402" y="2535"/>
                  </a:cubicBezTo>
                  <a:cubicBezTo>
                    <a:pt x="2469" y="2936"/>
                    <a:pt x="2536" y="3136"/>
                    <a:pt x="2636" y="3136"/>
                  </a:cubicBezTo>
                  <a:cubicBezTo>
                    <a:pt x="2702" y="3136"/>
                    <a:pt x="2869" y="2936"/>
                    <a:pt x="3036" y="2602"/>
                  </a:cubicBezTo>
                  <a:cubicBezTo>
                    <a:pt x="3165" y="2369"/>
                    <a:pt x="3094" y="2137"/>
                    <a:pt x="2901" y="2137"/>
                  </a:cubicBezTo>
                  <a:cubicBezTo>
                    <a:pt x="2844" y="2137"/>
                    <a:pt x="2778" y="2157"/>
                    <a:pt x="2702" y="2202"/>
                  </a:cubicBezTo>
                  <a:cubicBezTo>
                    <a:pt x="2774" y="1771"/>
                    <a:pt x="3174" y="1514"/>
                    <a:pt x="3503" y="1514"/>
                  </a:cubicBezTo>
                  <a:close/>
                  <a:moveTo>
                    <a:pt x="2469" y="0"/>
                  </a:moveTo>
                  <a:cubicBezTo>
                    <a:pt x="1101" y="0"/>
                    <a:pt x="1" y="1134"/>
                    <a:pt x="1" y="2502"/>
                  </a:cubicBezTo>
                  <a:cubicBezTo>
                    <a:pt x="1" y="3870"/>
                    <a:pt x="1101" y="4970"/>
                    <a:pt x="2469" y="4970"/>
                  </a:cubicBezTo>
                  <a:cubicBezTo>
                    <a:pt x="3837" y="4970"/>
                    <a:pt x="4971" y="3870"/>
                    <a:pt x="4971" y="2502"/>
                  </a:cubicBezTo>
                  <a:cubicBezTo>
                    <a:pt x="4971" y="1134"/>
                    <a:pt x="3837" y="0"/>
                    <a:pt x="24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3373575" y="2061750"/>
              <a:ext cx="158475" cy="159325"/>
            </a:xfrm>
            <a:custGeom>
              <a:rect b="b" l="l" r="r" t="t"/>
              <a:pathLst>
                <a:path extrusionOk="0" h="6373" w="6339">
                  <a:moveTo>
                    <a:pt x="6338" y="1"/>
                  </a:moveTo>
                  <a:lnTo>
                    <a:pt x="1968" y="1202"/>
                  </a:lnTo>
                  <a:lnTo>
                    <a:pt x="1968" y="2403"/>
                  </a:lnTo>
                  <a:lnTo>
                    <a:pt x="1968" y="4471"/>
                  </a:lnTo>
                  <a:cubicBezTo>
                    <a:pt x="1802" y="4404"/>
                    <a:pt x="1601" y="4404"/>
                    <a:pt x="1368" y="4404"/>
                  </a:cubicBezTo>
                  <a:cubicBezTo>
                    <a:pt x="601" y="4404"/>
                    <a:pt x="0" y="4838"/>
                    <a:pt x="0" y="5371"/>
                  </a:cubicBezTo>
                  <a:cubicBezTo>
                    <a:pt x="0" y="5939"/>
                    <a:pt x="601" y="6372"/>
                    <a:pt x="1368" y="6372"/>
                  </a:cubicBezTo>
                  <a:cubicBezTo>
                    <a:pt x="2135" y="6372"/>
                    <a:pt x="2769" y="5939"/>
                    <a:pt x="2769" y="5371"/>
                  </a:cubicBezTo>
                  <a:lnTo>
                    <a:pt x="2769" y="2403"/>
                  </a:lnTo>
                  <a:lnTo>
                    <a:pt x="5538" y="1635"/>
                  </a:lnTo>
                  <a:lnTo>
                    <a:pt x="5538" y="3670"/>
                  </a:lnTo>
                  <a:cubicBezTo>
                    <a:pt x="5371" y="3637"/>
                    <a:pt x="5171" y="3604"/>
                    <a:pt x="4970" y="3604"/>
                  </a:cubicBezTo>
                  <a:cubicBezTo>
                    <a:pt x="4203" y="3604"/>
                    <a:pt x="3569" y="4037"/>
                    <a:pt x="3569" y="4571"/>
                  </a:cubicBezTo>
                  <a:cubicBezTo>
                    <a:pt x="3569" y="5138"/>
                    <a:pt x="4203" y="5572"/>
                    <a:pt x="4970" y="5572"/>
                  </a:cubicBezTo>
                  <a:cubicBezTo>
                    <a:pt x="5738" y="5572"/>
                    <a:pt x="6338" y="5138"/>
                    <a:pt x="6338" y="4571"/>
                  </a:cubicBezTo>
                  <a:lnTo>
                    <a:pt x="6338" y="1202"/>
                  </a:lnTo>
                  <a:lnTo>
                    <a:pt x="6338" y="401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1413825" y="3305150"/>
              <a:ext cx="116775" cy="116775"/>
            </a:xfrm>
            <a:custGeom>
              <a:rect b="b" l="l" r="r" t="t"/>
              <a:pathLst>
                <a:path extrusionOk="0" h="4671" w="4671">
                  <a:moveTo>
                    <a:pt x="3904" y="601"/>
                  </a:moveTo>
                  <a:cubicBezTo>
                    <a:pt x="3970" y="601"/>
                    <a:pt x="4037" y="668"/>
                    <a:pt x="4037" y="734"/>
                  </a:cubicBezTo>
                  <a:lnTo>
                    <a:pt x="4037" y="1035"/>
                  </a:lnTo>
                  <a:cubicBezTo>
                    <a:pt x="4037" y="1101"/>
                    <a:pt x="4004" y="1168"/>
                    <a:pt x="3904" y="1168"/>
                  </a:cubicBezTo>
                  <a:lnTo>
                    <a:pt x="3637" y="1168"/>
                  </a:lnTo>
                  <a:cubicBezTo>
                    <a:pt x="3537" y="1168"/>
                    <a:pt x="3470" y="1101"/>
                    <a:pt x="3470" y="1035"/>
                  </a:cubicBezTo>
                  <a:lnTo>
                    <a:pt x="3470" y="734"/>
                  </a:lnTo>
                  <a:cubicBezTo>
                    <a:pt x="3470" y="668"/>
                    <a:pt x="3537" y="601"/>
                    <a:pt x="3603" y="601"/>
                  </a:cubicBezTo>
                  <a:close/>
                  <a:moveTo>
                    <a:pt x="3170" y="2035"/>
                  </a:moveTo>
                  <a:cubicBezTo>
                    <a:pt x="3203" y="2135"/>
                    <a:pt x="3203" y="2236"/>
                    <a:pt x="3203" y="2336"/>
                  </a:cubicBezTo>
                  <a:cubicBezTo>
                    <a:pt x="3203" y="2803"/>
                    <a:pt x="2836" y="3203"/>
                    <a:pt x="2336" y="3203"/>
                  </a:cubicBezTo>
                  <a:cubicBezTo>
                    <a:pt x="2316" y="3204"/>
                    <a:pt x="2297" y="3205"/>
                    <a:pt x="2278" y="3205"/>
                  </a:cubicBezTo>
                  <a:cubicBezTo>
                    <a:pt x="1805" y="3205"/>
                    <a:pt x="1435" y="2816"/>
                    <a:pt x="1435" y="2336"/>
                  </a:cubicBezTo>
                  <a:cubicBezTo>
                    <a:pt x="1435" y="2236"/>
                    <a:pt x="1469" y="2135"/>
                    <a:pt x="1502" y="2069"/>
                  </a:cubicBezTo>
                  <a:lnTo>
                    <a:pt x="3170" y="2035"/>
                  </a:lnTo>
                  <a:close/>
                  <a:moveTo>
                    <a:pt x="4070" y="2035"/>
                  </a:moveTo>
                  <a:lnTo>
                    <a:pt x="4070" y="3203"/>
                  </a:lnTo>
                  <a:lnTo>
                    <a:pt x="4070" y="3770"/>
                  </a:lnTo>
                  <a:cubicBezTo>
                    <a:pt x="4070" y="3937"/>
                    <a:pt x="3937" y="4070"/>
                    <a:pt x="3770" y="4070"/>
                  </a:cubicBezTo>
                  <a:lnTo>
                    <a:pt x="902" y="4070"/>
                  </a:lnTo>
                  <a:cubicBezTo>
                    <a:pt x="735" y="4070"/>
                    <a:pt x="601" y="3970"/>
                    <a:pt x="601" y="3803"/>
                  </a:cubicBezTo>
                  <a:lnTo>
                    <a:pt x="601" y="3203"/>
                  </a:lnTo>
                  <a:lnTo>
                    <a:pt x="601" y="2069"/>
                  </a:lnTo>
                  <a:lnTo>
                    <a:pt x="1035" y="2069"/>
                  </a:lnTo>
                  <a:cubicBezTo>
                    <a:pt x="1035" y="2135"/>
                    <a:pt x="1002" y="2236"/>
                    <a:pt x="1002" y="2336"/>
                  </a:cubicBezTo>
                  <a:cubicBezTo>
                    <a:pt x="1002" y="3050"/>
                    <a:pt x="1571" y="3638"/>
                    <a:pt x="2278" y="3638"/>
                  </a:cubicBezTo>
                  <a:cubicBezTo>
                    <a:pt x="2297" y="3638"/>
                    <a:pt x="2316" y="3637"/>
                    <a:pt x="2336" y="3637"/>
                  </a:cubicBezTo>
                  <a:cubicBezTo>
                    <a:pt x="3070" y="3637"/>
                    <a:pt x="3637" y="3036"/>
                    <a:pt x="3637" y="2336"/>
                  </a:cubicBezTo>
                  <a:cubicBezTo>
                    <a:pt x="3637" y="2236"/>
                    <a:pt x="3637" y="2135"/>
                    <a:pt x="3603" y="2035"/>
                  </a:cubicBezTo>
                  <a:close/>
                  <a:moveTo>
                    <a:pt x="3870" y="1"/>
                  </a:moveTo>
                  <a:lnTo>
                    <a:pt x="768" y="34"/>
                  </a:lnTo>
                  <a:cubicBezTo>
                    <a:pt x="334" y="34"/>
                    <a:pt x="1" y="401"/>
                    <a:pt x="1" y="801"/>
                  </a:cubicBezTo>
                  <a:lnTo>
                    <a:pt x="34" y="3903"/>
                  </a:lnTo>
                  <a:cubicBezTo>
                    <a:pt x="34" y="4304"/>
                    <a:pt x="368" y="4671"/>
                    <a:pt x="801" y="4671"/>
                  </a:cubicBezTo>
                  <a:lnTo>
                    <a:pt x="3904" y="4637"/>
                  </a:lnTo>
                  <a:cubicBezTo>
                    <a:pt x="4304" y="4637"/>
                    <a:pt x="4671" y="4304"/>
                    <a:pt x="4638" y="3870"/>
                  </a:cubicBezTo>
                  <a:lnTo>
                    <a:pt x="4638" y="768"/>
                  </a:lnTo>
                  <a:cubicBezTo>
                    <a:pt x="4638" y="367"/>
                    <a:pt x="4271" y="1"/>
                    <a:pt x="3870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1746575" y="1325400"/>
              <a:ext cx="109275" cy="95925"/>
            </a:xfrm>
            <a:custGeom>
              <a:rect b="b" l="l" r="r" t="t"/>
              <a:pathLst>
                <a:path extrusionOk="0" h="3837" w="4371">
                  <a:moveTo>
                    <a:pt x="3103" y="534"/>
                  </a:moveTo>
                  <a:cubicBezTo>
                    <a:pt x="3503" y="534"/>
                    <a:pt x="3836" y="868"/>
                    <a:pt x="3836" y="1235"/>
                  </a:cubicBezTo>
                  <a:cubicBezTo>
                    <a:pt x="3836" y="1468"/>
                    <a:pt x="3736" y="1635"/>
                    <a:pt x="3603" y="1768"/>
                  </a:cubicBezTo>
                  <a:lnTo>
                    <a:pt x="2202" y="3169"/>
                  </a:lnTo>
                  <a:lnTo>
                    <a:pt x="2169" y="3169"/>
                  </a:lnTo>
                  <a:lnTo>
                    <a:pt x="768" y="1768"/>
                  </a:lnTo>
                  <a:cubicBezTo>
                    <a:pt x="634" y="1635"/>
                    <a:pt x="534" y="1468"/>
                    <a:pt x="534" y="1235"/>
                  </a:cubicBezTo>
                  <a:cubicBezTo>
                    <a:pt x="534" y="868"/>
                    <a:pt x="868" y="534"/>
                    <a:pt x="1268" y="534"/>
                  </a:cubicBezTo>
                  <a:cubicBezTo>
                    <a:pt x="1468" y="534"/>
                    <a:pt x="1635" y="634"/>
                    <a:pt x="1768" y="768"/>
                  </a:cubicBezTo>
                  <a:lnTo>
                    <a:pt x="2169" y="1235"/>
                  </a:lnTo>
                  <a:lnTo>
                    <a:pt x="2602" y="768"/>
                  </a:lnTo>
                  <a:cubicBezTo>
                    <a:pt x="2736" y="634"/>
                    <a:pt x="2902" y="534"/>
                    <a:pt x="3103" y="534"/>
                  </a:cubicBezTo>
                  <a:close/>
                  <a:moveTo>
                    <a:pt x="1268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602"/>
                    <a:pt x="167" y="1935"/>
                    <a:pt x="434" y="2169"/>
                  </a:cubicBezTo>
                  <a:lnTo>
                    <a:pt x="401" y="2169"/>
                  </a:lnTo>
                  <a:lnTo>
                    <a:pt x="1768" y="3536"/>
                  </a:lnTo>
                  <a:cubicBezTo>
                    <a:pt x="1935" y="3670"/>
                    <a:pt x="2069" y="3837"/>
                    <a:pt x="2202" y="3837"/>
                  </a:cubicBezTo>
                  <a:cubicBezTo>
                    <a:pt x="2335" y="3837"/>
                    <a:pt x="2469" y="3670"/>
                    <a:pt x="2602" y="3536"/>
                  </a:cubicBezTo>
                  <a:lnTo>
                    <a:pt x="3970" y="2169"/>
                  </a:lnTo>
                  <a:cubicBezTo>
                    <a:pt x="4203" y="1935"/>
                    <a:pt x="4370" y="1602"/>
                    <a:pt x="4370" y="1235"/>
                  </a:cubicBezTo>
                  <a:cubicBezTo>
                    <a:pt x="4370" y="568"/>
                    <a:pt x="3803" y="1"/>
                    <a:pt x="3136" y="1"/>
                  </a:cubicBezTo>
                  <a:cubicBezTo>
                    <a:pt x="2769" y="1"/>
                    <a:pt x="2435" y="167"/>
                    <a:pt x="2202" y="401"/>
                  </a:cubicBezTo>
                  <a:cubicBezTo>
                    <a:pt x="1968" y="134"/>
                    <a:pt x="1635" y="1"/>
                    <a:pt x="1268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2396200" y="1984200"/>
              <a:ext cx="174325" cy="172375"/>
            </a:xfrm>
            <a:custGeom>
              <a:rect b="b" l="l" r="r" t="t"/>
              <a:pathLst>
                <a:path extrusionOk="0" h="6895" w="6973">
                  <a:moveTo>
                    <a:pt x="2569" y="868"/>
                  </a:moveTo>
                  <a:cubicBezTo>
                    <a:pt x="3537" y="868"/>
                    <a:pt x="4304" y="1635"/>
                    <a:pt x="4304" y="2603"/>
                  </a:cubicBezTo>
                  <a:cubicBezTo>
                    <a:pt x="4304" y="3537"/>
                    <a:pt x="3537" y="4304"/>
                    <a:pt x="2569" y="4304"/>
                  </a:cubicBezTo>
                  <a:cubicBezTo>
                    <a:pt x="1635" y="4304"/>
                    <a:pt x="868" y="3537"/>
                    <a:pt x="868" y="2603"/>
                  </a:cubicBezTo>
                  <a:cubicBezTo>
                    <a:pt x="868" y="1635"/>
                    <a:pt x="1635" y="868"/>
                    <a:pt x="2569" y="868"/>
                  </a:cubicBezTo>
                  <a:close/>
                  <a:moveTo>
                    <a:pt x="2603" y="1"/>
                  </a:moveTo>
                  <a:cubicBezTo>
                    <a:pt x="1168" y="1"/>
                    <a:pt x="1" y="1168"/>
                    <a:pt x="1" y="2569"/>
                  </a:cubicBezTo>
                  <a:cubicBezTo>
                    <a:pt x="1" y="4004"/>
                    <a:pt x="1168" y="5171"/>
                    <a:pt x="2603" y="5171"/>
                  </a:cubicBezTo>
                  <a:cubicBezTo>
                    <a:pt x="3236" y="5171"/>
                    <a:pt x="3803" y="4938"/>
                    <a:pt x="4270" y="4571"/>
                  </a:cubicBezTo>
                  <a:cubicBezTo>
                    <a:pt x="4270" y="4704"/>
                    <a:pt x="4337" y="4871"/>
                    <a:pt x="4471" y="5038"/>
                  </a:cubicBezTo>
                  <a:lnTo>
                    <a:pt x="5872" y="6672"/>
                  </a:lnTo>
                  <a:cubicBezTo>
                    <a:pt x="6000" y="6819"/>
                    <a:pt x="6179" y="6895"/>
                    <a:pt x="6352" y="6895"/>
                  </a:cubicBezTo>
                  <a:cubicBezTo>
                    <a:pt x="6495" y="6895"/>
                    <a:pt x="6634" y="6844"/>
                    <a:pt x="6739" y="6739"/>
                  </a:cubicBezTo>
                  <a:cubicBezTo>
                    <a:pt x="6972" y="6505"/>
                    <a:pt x="6939" y="6105"/>
                    <a:pt x="6705" y="5872"/>
                  </a:cubicBezTo>
                  <a:lnTo>
                    <a:pt x="5038" y="4471"/>
                  </a:lnTo>
                  <a:cubicBezTo>
                    <a:pt x="4871" y="4337"/>
                    <a:pt x="4704" y="4270"/>
                    <a:pt x="4571" y="4270"/>
                  </a:cubicBezTo>
                  <a:cubicBezTo>
                    <a:pt x="4938" y="3803"/>
                    <a:pt x="5171" y="3236"/>
                    <a:pt x="5171" y="2569"/>
                  </a:cubicBezTo>
                  <a:cubicBezTo>
                    <a:pt x="5171" y="1168"/>
                    <a:pt x="4004" y="1"/>
                    <a:pt x="2603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1637325" y="2207700"/>
              <a:ext cx="143475" cy="153475"/>
            </a:xfrm>
            <a:custGeom>
              <a:rect b="b" l="l" r="r" t="t"/>
              <a:pathLst>
                <a:path extrusionOk="0" h="6139" w="5739">
                  <a:moveTo>
                    <a:pt x="1535" y="1902"/>
                  </a:moveTo>
                  <a:lnTo>
                    <a:pt x="1535" y="2302"/>
                  </a:lnTo>
                  <a:lnTo>
                    <a:pt x="4204" y="2302"/>
                  </a:lnTo>
                  <a:lnTo>
                    <a:pt x="4204" y="1902"/>
                  </a:lnTo>
                  <a:close/>
                  <a:moveTo>
                    <a:pt x="1535" y="2669"/>
                  </a:moveTo>
                  <a:lnTo>
                    <a:pt x="1535" y="3069"/>
                  </a:lnTo>
                  <a:lnTo>
                    <a:pt x="4204" y="3069"/>
                  </a:lnTo>
                  <a:lnTo>
                    <a:pt x="4204" y="2669"/>
                  </a:lnTo>
                  <a:close/>
                  <a:moveTo>
                    <a:pt x="1535" y="3436"/>
                  </a:moveTo>
                  <a:lnTo>
                    <a:pt x="1535" y="3837"/>
                  </a:lnTo>
                  <a:lnTo>
                    <a:pt x="4204" y="3837"/>
                  </a:lnTo>
                  <a:lnTo>
                    <a:pt x="4204" y="3436"/>
                  </a:lnTo>
                  <a:close/>
                  <a:moveTo>
                    <a:pt x="1535" y="4203"/>
                  </a:moveTo>
                  <a:lnTo>
                    <a:pt x="1535" y="4604"/>
                  </a:lnTo>
                  <a:lnTo>
                    <a:pt x="4204" y="4604"/>
                  </a:lnTo>
                  <a:lnTo>
                    <a:pt x="4204" y="4203"/>
                  </a:lnTo>
                  <a:close/>
                  <a:moveTo>
                    <a:pt x="4971" y="768"/>
                  </a:moveTo>
                  <a:lnTo>
                    <a:pt x="4971" y="5371"/>
                  </a:lnTo>
                  <a:lnTo>
                    <a:pt x="768" y="5371"/>
                  </a:lnTo>
                  <a:lnTo>
                    <a:pt x="768" y="768"/>
                  </a:lnTo>
                  <a:close/>
                  <a:moveTo>
                    <a:pt x="568" y="0"/>
                  </a:moveTo>
                  <a:cubicBezTo>
                    <a:pt x="267" y="0"/>
                    <a:pt x="1" y="267"/>
                    <a:pt x="1" y="568"/>
                  </a:cubicBezTo>
                  <a:lnTo>
                    <a:pt x="1" y="5571"/>
                  </a:lnTo>
                  <a:cubicBezTo>
                    <a:pt x="1" y="5871"/>
                    <a:pt x="267" y="6138"/>
                    <a:pt x="568" y="6138"/>
                  </a:cubicBezTo>
                  <a:lnTo>
                    <a:pt x="5171" y="6138"/>
                  </a:lnTo>
                  <a:cubicBezTo>
                    <a:pt x="5505" y="6138"/>
                    <a:pt x="5738" y="5871"/>
                    <a:pt x="5738" y="5571"/>
                  </a:cubicBezTo>
                  <a:lnTo>
                    <a:pt x="5738" y="568"/>
                  </a:lnTo>
                  <a:cubicBezTo>
                    <a:pt x="5738" y="267"/>
                    <a:pt x="5471" y="0"/>
                    <a:pt x="5171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2798150" y="1462175"/>
              <a:ext cx="114275" cy="114250"/>
            </a:xfrm>
            <a:custGeom>
              <a:rect b="b" l="l" r="r" t="t"/>
              <a:pathLst>
                <a:path extrusionOk="0" h="4570" w="4571">
                  <a:moveTo>
                    <a:pt x="3214" y="1386"/>
                  </a:moveTo>
                  <a:cubicBezTo>
                    <a:pt x="3480" y="1386"/>
                    <a:pt x="3699" y="1565"/>
                    <a:pt x="3637" y="1968"/>
                  </a:cubicBezTo>
                  <a:cubicBezTo>
                    <a:pt x="3470" y="2802"/>
                    <a:pt x="2636" y="3536"/>
                    <a:pt x="2369" y="3703"/>
                  </a:cubicBezTo>
                  <a:cubicBezTo>
                    <a:pt x="2304" y="3743"/>
                    <a:pt x="2242" y="3760"/>
                    <a:pt x="2183" y="3760"/>
                  </a:cubicBezTo>
                  <a:cubicBezTo>
                    <a:pt x="1999" y="3760"/>
                    <a:pt x="1853" y="3596"/>
                    <a:pt x="1802" y="3469"/>
                  </a:cubicBezTo>
                  <a:cubicBezTo>
                    <a:pt x="1702" y="3269"/>
                    <a:pt x="1402" y="2168"/>
                    <a:pt x="1335" y="2102"/>
                  </a:cubicBezTo>
                  <a:cubicBezTo>
                    <a:pt x="1320" y="2079"/>
                    <a:pt x="1295" y="2070"/>
                    <a:pt x="1267" y="2070"/>
                  </a:cubicBezTo>
                  <a:cubicBezTo>
                    <a:pt x="1173" y="2070"/>
                    <a:pt x="1035" y="2168"/>
                    <a:pt x="1035" y="2168"/>
                  </a:cubicBezTo>
                  <a:lnTo>
                    <a:pt x="935" y="2035"/>
                  </a:lnTo>
                  <a:cubicBezTo>
                    <a:pt x="935" y="2035"/>
                    <a:pt x="1402" y="1468"/>
                    <a:pt x="1735" y="1401"/>
                  </a:cubicBezTo>
                  <a:cubicBezTo>
                    <a:pt x="1753" y="1398"/>
                    <a:pt x="1771" y="1396"/>
                    <a:pt x="1787" y="1396"/>
                  </a:cubicBezTo>
                  <a:cubicBezTo>
                    <a:pt x="2103" y="1396"/>
                    <a:pt x="2107" y="1986"/>
                    <a:pt x="2202" y="2335"/>
                  </a:cubicBezTo>
                  <a:cubicBezTo>
                    <a:pt x="2302" y="2669"/>
                    <a:pt x="2336" y="2869"/>
                    <a:pt x="2436" y="2869"/>
                  </a:cubicBezTo>
                  <a:cubicBezTo>
                    <a:pt x="2503" y="2869"/>
                    <a:pt x="2636" y="2702"/>
                    <a:pt x="2803" y="2402"/>
                  </a:cubicBezTo>
                  <a:cubicBezTo>
                    <a:pt x="2929" y="2174"/>
                    <a:pt x="2864" y="1966"/>
                    <a:pt x="2679" y="1966"/>
                  </a:cubicBezTo>
                  <a:cubicBezTo>
                    <a:pt x="2621" y="1966"/>
                    <a:pt x="2550" y="1987"/>
                    <a:pt x="2469" y="2035"/>
                  </a:cubicBezTo>
                  <a:cubicBezTo>
                    <a:pt x="2541" y="1624"/>
                    <a:pt x="2908" y="1386"/>
                    <a:pt x="3214" y="1386"/>
                  </a:cubicBezTo>
                  <a:close/>
                  <a:moveTo>
                    <a:pt x="2269" y="0"/>
                  </a:moveTo>
                  <a:cubicBezTo>
                    <a:pt x="1035" y="0"/>
                    <a:pt x="1" y="1034"/>
                    <a:pt x="1" y="2268"/>
                  </a:cubicBezTo>
                  <a:cubicBezTo>
                    <a:pt x="1" y="3536"/>
                    <a:pt x="1002" y="4570"/>
                    <a:pt x="2269" y="4570"/>
                  </a:cubicBezTo>
                  <a:cubicBezTo>
                    <a:pt x="3537" y="4570"/>
                    <a:pt x="4571" y="3536"/>
                    <a:pt x="4571" y="2268"/>
                  </a:cubicBezTo>
                  <a:cubicBezTo>
                    <a:pt x="4571" y="1034"/>
                    <a:pt x="3537" y="0"/>
                    <a:pt x="2269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6" name="Google Shape;696;p20"/>
          <p:cNvSpPr txBox="1"/>
          <p:nvPr>
            <p:ph type="title"/>
          </p:nvPr>
        </p:nvSpPr>
        <p:spPr>
          <a:xfrm>
            <a:off x="4581350" y="294450"/>
            <a:ext cx="4105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697" name="Google Shape;697;p20"/>
          <p:cNvSpPr/>
          <p:nvPr/>
        </p:nvSpPr>
        <p:spPr>
          <a:xfrm>
            <a:off x="4581338" y="1418900"/>
            <a:ext cx="242400" cy="24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0"/>
          <p:cNvSpPr/>
          <p:nvPr/>
        </p:nvSpPr>
        <p:spPr>
          <a:xfrm>
            <a:off x="4581338" y="1990496"/>
            <a:ext cx="242400" cy="24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0"/>
          <p:cNvSpPr/>
          <p:nvPr/>
        </p:nvSpPr>
        <p:spPr>
          <a:xfrm>
            <a:off x="4581338" y="2562092"/>
            <a:ext cx="242400" cy="24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0"/>
          <p:cNvSpPr/>
          <p:nvPr/>
        </p:nvSpPr>
        <p:spPr>
          <a:xfrm>
            <a:off x="4581338" y="3209888"/>
            <a:ext cx="242400" cy="242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0"/>
          <p:cNvSpPr/>
          <p:nvPr/>
        </p:nvSpPr>
        <p:spPr>
          <a:xfrm>
            <a:off x="4581338" y="3781483"/>
            <a:ext cx="242400" cy="242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0"/>
          <p:cNvSpPr/>
          <p:nvPr/>
        </p:nvSpPr>
        <p:spPr>
          <a:xfrm>
            <a:off x="4581338" y="4276879"/>
            <a:ext cx="242400" cy="24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0"/>
          <p:cNvSpPr txBox="1"/>
          <p:nvPr/>
        </p:nvSpPr>
        <p:spPr>
          <a:xfrm>
            <a:off x="5091025" y="1335825"/>
            <a:ext cx="38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Real time collection of tweets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20"/>
          <p:cNvSpPr txBox="1"/>
          <p:nvPr/>
        </p:nvSpPr>
        <p:spPr>
          <a:xfrm>
            <a:off x="5093750" y="1737500"/>
            <a:ext cx="387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Gather data from multiple sources: Facebook, Instagram, News Article etc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20"/>
          <p:cNvSpPr txBox="1"/>
          <p:nvPr/>
        </p:nvSpPr>
        <p:spPr>
          <a:xfrm>
            <a:off x="5093750" y="2445000"/>
            <a:ext cx="387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Machine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Learning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based sentiment 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nalysis model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6" name="Google Shape;706;p20"/>
          <p:cNvSpPr txBox="1"/>
          <p:nvPr/>
        </p:nvSpPr>
        <p:spPr>
          <a:xfrm>
            <a:off x="5093750" y="3054600"/>
            <a:ext cx="387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Store final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data frame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on a 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elational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database on cloud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7" name="Google Shape;707;p20"/>
          <p:cNvSpPr txBox="1"/>
          <p:nvPr/>
        </p:nvSpPr>
        <p:spPr>
          <a:xfrm>
            <a:off x="5118300" y="3695888"/>
            <a:ext cx="38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Rigorous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unit testing to capture edge cases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8" name="Google Shape;708;p20"/>
          <p:cNvSpPr txBox="1"/>
          <p:nvPr/>
        </p:nvSpPr>
        <p:spPr>
          <a:xfrm>
            <a:off x="5093750" y="4197975"/>
            <a:ext cx="38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Launch web app on 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1"/>
          <p:cNvSpPr txBox="1"/>
          <p:nvPr>
            <p:ph type="title"/>
          </p:nvPr>
        </p:nvSpPr>
        <p:spPr>
          <a:xfrm>
            <a:off x="2259825" y="1970843"/>
            <a:ext cx="462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You..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cial Media Infographics by Slidesgo">
  <a:themeElements>
    <a:clrScheme name="Simple Light">
      <a:dk1>
        <a:srgbClr val="999999"/>
      </a:dk1>
      <a:lt1>
        <a:srgbClr val="EEEEEE"/>
      </a:lt1>
      <a:dk2>
        <a:srgbClr val="F0BCBC"/>
      </a:dk2>
      <a:lt2>
        <a:srgbClr val="E59798"/>
      </a:lt2>
      <a:accent1>
        <a:srgbClr val="3B5998"/>
      </a:accent1>
      <a:accent2>
        <a:srgbClr val="55ACEE"/>
      </a:accent2>
      <a:accent3>
        <a:srgbClr val="CB2027"/>
      </a:accent3>
      <a:accent4>
        <a:srgbClr val="833AB4"/>
      </a:accent4>
      <a:accent5>
        <a:srgbClr val="AF7CC3"/>
      </a:accent5>
      <a:accent6>
        <a:srgbClr val="4DC24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