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Light"/>
      <p:regular r:id="rId18"/>
      <p:bold r:id="rId19"/>
    </p:embeddedFont>
    <p:embeddedFont>
      <p:font typeface="Roboto Slab"/>
      <p:regular r:id="rId20"/>
      <p:bold r:id="rId21"/>
    </p:embeddedFont>
    <p:embeddedFont>
      <p:font typeface="Advent Pro SemiBold"/>
      <p:regular r:id="rId22"/>
      <p:bold r:id="rId23"/>
    </p:embeddedFont>
    <p:embeddedFont>
      <p:font typeface="Advent Pro"/>
      <p:regular r:id="rId24"/>
      <p:bold r:id="rId25"/>
    </p:embeddedFont>
    <p:embeddedFont>
      <p:font typeface="DM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2A2DF2-F394-4FC2-8B55-F8AA094F6D6F}">
  <a:tblStyle styleId="{F12A2DF2-F394-4FC2-8B55-F8AA094F6D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AdventProSemiBold-regular.fntdata"/><Relationship Id="rId21" Type="http://schemas.openxmlformats.org/officeDocument/2006/relationships/font" Target="fonts/RobotoSlab-bold.fntdata"/><Relationship Id="rId24" Type="http://schemas.openxmlformats.org/officeDocument/2006/relationships/font" Target="fonts/AdventPro-regular.fntdata"/><Relationship Id="rId23" Type="http://schemas.openxmlformats.org/officeDocument/2006/relationships/font" Target="fonts/AdventPro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regular.fntdata"/><Relationship Id="rId25" Type="http://schemas.openxmlformats.org/officeDocument/2006/relationships/font" Target="fonts/AdventPro-bold.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Light-bold.fntdata"/><Relationship Id="rId18" Type="http://schemas.openxmlformats.org/officeDocument/2006/relationships/font" Target="fonts/RobotoSlab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2c83dba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2c83dba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b0c4bf59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b0c4bf59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b0c4bf5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b0c4bf5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b0c4bf59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b0c4bf59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2c83dbae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2c83dbae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45f3c1723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45f3c1723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2c83dbae3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2c83dbae3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b0c4bf59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b0c4bf59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b0c4bf5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b0c4bf5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b0c4bf59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b0c4bf5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b0c4bf59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b0c4bf59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b0c4bf59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b0c4bf59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8" name="Shape 8"/>
        <p:cNvGrpSpPr/>
        <p:nvPr/>
      </p:nvGrpSpPr>
      <p:grpSpPr>
        <a:xfrm>
          <a:off x="0" y="0"/>
          <a:ext cx="0" cy="0"/>
          <a:chOff x="0" y="0"/>
          <a:chExt cx="0" cy="0"/>
        </a:xfrm>
      </p:grpSpPr>
      <p:sp>
        <p:nvSpPr>
          <p:cNvPr id="9" name="Google Shape;9;p2"/>
          <p:cNvSpPr txBox="1"/>
          <p:nvPr>
            <p:ph type="ctrTitle"/>
          </p:nvPr>
        </p:nvSpPr>
        <p:spPr>
          <a:xfrm flipH="1">
            <a:off x="591300" y="561250"/>
            <a:ext cx="3568500" cy="32118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solidFill>
                  <a:schemeClr val="dk1"/>
                </a:solidFill>
              </a:defRPr>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p:txBody>
      </p:sp>
      <p:sp>
        <p:nvSpPr>
          <p:cNvPr id="10" name="Google Shape;10;p2"/>
          <p:cNvSpPr txBox="1"/>
          <p:nvPr>
            <p:ph idx="1" type="subTitle"/>
          </p:nvPr>
        </p:nvSpPr>
        <p:spPr>
          <a:xfrm flipH="1">
            <a:off x="966225" y="3904375"/>
            <a:ext cx="1493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800"/>
              <a:buNone/>
              <a:defRPr sz="1400">
                <a:latin typeface="Advent Pro"/>
                <a:ea typeface="Advent Pro"/>
                <a:cs typeface="Advent Pro"/>
                <a:sym typeface="Advent Pro"/>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p:txBody>
      </p:sp>
      <p:cxnSp>
        <p:nvCxnSpPr>
          <p:cNvPr id="11" name="Google Shape;11;p2"/>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noFill/>
      </p:bgPr>
    </p:bg>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flipH="1">
            <a:off x="1735519" y="1784310"/>
            <a:ext cx="5674200" cy="1177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Font typeface="DM Sans"/>
              <a:buNone/>
              <a:defRPr sz="7200">
                <a:latin typeface="DM Sans"/>
                <a:ea typeface="DM Sans"/>
                <a:cs typeface="DM Sans"/>
                <a:sym typeface="DM Sans"/>
              </a:defRPr>
            </a:lvl2pPr>
            <a:lvl3pPr lvl="2" rtl="0" algn="ctr">
              <a:spcBef>
                <a:spcPts val="0"/>
              </a:spcBef>
              <a:spcAft>
                <a:spcPts val="0"/>
              </a:spcAft>
              <a:buSzPts val="7200"/>
              <a:buFont typeface="DM Sans"/>
              <a:buNone/>
              <a:defRPr sz="7200">
                <a:latin typeface="DM Sans"/>
                <a:ea typeface="DM Sans"/>
                <a:cs typeface="DM Sans"/>
                <a:sym typeface="DM Sans"/>
              </a:defRPr>
            </a:lvl3pPr>
            <a:lvl4pPr lvl="3" rtl="0" algn="ctr">
              <a:spcBef>
                <a:spcPts val="0"/>
              </a:spcBef>
              <a:spcAft>
                <a:spcPts val="0"/>
              </a:spcAft>
              <a:buSzPts val="7200"/>
              <a:buFont typeface="DM Sans"/>
              <a:buNone/>
              <a:defRPr sz="7200">
                <a:latin typeface="DM Sans"/>
                <a:ea typeface="DM Sans"/>
                <a:cs typeface="DM Sans"/>
                <a:sym typeface="DM Sans"/>
              </a:defRPr>
            </a:lvl4pPr>
            <a:lvl5pPr lvl="4" rtl="0" algn="ctr">
              <a:spcBef>
                <a:spcPts val="0"/>
              </a:spcBef>
              <a:spcAft>
                <a:spcPts val="0"/>
              </a:spcAft>
              <a:buSzPts val="7200"/>
              <a:buFont typeface="DM Sans"/>
              <a:buNone/>
              <a:defRPr sz="7200">
                <a:latin typeface="DM Sans"/>
                <a:ea typeface="DM Sans"/>
                <a:cs typeface="DM Sans"/>
                <a:sym typeface="DM Sans"/>
              </a:defRPr>
            </a:lvl5pPr>
            <a:lvl6pPr lvl="5" rtl="0" algn="ctr">
              <a:spcBef>
                <a:spcPts val="0"/>
              </a:spcBef>
              <a:spcAft>
                <a:spcPts val="0"/>
              </a:spcAft>
              <a:buSzPts val="7200"/>
              <a:buFont typeface="DM Sans"/>
              <a:buNone/>
              <a:defRPr sz="7200">
                <a:latin typeface="DM Sans"/>
                <a:ea typeface="DM Sans"/>
                <a:cs typeface="DM Sans"/>
                <a:sym typeface="DM Sans"/>
              </a:defRPr>
            </a:lvl6pPr>
            <a:lvl7pPr lvl="6" rtl="0" algn="ctr">
              <a:spcBef>
                <a:spcPts val="0"/>
              </a:spcBef>
              <a:spcAft>
                <a:spcPts val="0"/>
              </a:spcAft>
              <a:buSzPts val="7200"/>
              <a:buFont typeface="DM Sans"/>
              <a:buNone/>
              <a:defRPr sz="7200">
                <a:latin typeface="DM Sans"/>
                <a:ea typeface="DM Sans"/>
                <a:cs typeface="DM Sans"/>
                <a:sym typeface="DM Sans"/>
              </a:defRPr>
            </a:lvl7pPr>
            <a:lvl8pPr lvl="7" rtl="0" algn="ctr">
              <a:spcBef>
                <a:spcPts val="0"/>
              </a:spcBef>
              <a:spcAft>
                <a:spcPts val="0"/>
              </a:spcAft>
              <a:buSzPts val="7200"/>
              <a:buFont typeface="DM Sans"/>
              <a:buNone/>
              <a:defRPr sz="7200">
                <a:latin typeface="DM Sans"/>
                <a:ea typeface="DM Sans"/>
                <a:cs typeface="DM Sans"/>
                <a:sym typeface="DM Sans"/>
              </a:defRPr>
            </a:lvl8pPr>
            <a:lvl9pPr lvl="8" rtl="0" algn="ctr">
              <a:spcBef>
                <a:spcPts val="0"/>
              </a:spcBef>
              <a:spcAft>
                <a:spcPts val="0"/>
              </a:spcAft>
              <a:buSzPts val="7200"/>
              <a:buFont typeface="DM Sans"/>
              <a:buNone/>
              <a:defRPr sz="7200">
                <a:latin typeface="DM Sans"/>
                <a:ea typeface="DM Sans"/>
                <a:cs typeface="DM Sans"/>
                <a:sym typeface="DM Sans"/>
              </a:defRPr>
            </a:lvl9pPr>
          </a:lstStyle>
          <a:p>
            <a:r>
              <a:t>xx%</a:t>
            </a:r>
          </a:p>
        </p:txBody>
      </p:sp>
      <p:sp>
        <p:nvSpPr>
          <p:cNvPr id="54" name="Google Shape;54;p11"/>
          <p:cNvSpPr txBox="1"/>
          <p:nvPr>
            <p:ph idx="1" type="subTitle"/>
          </p:nvPr>
        </p:nvSpPr>
        <p:spPr>
          <a:xfrm>
            <a:off x="1734975" y="3030050"/>
            <a:ext cx="5674200" cy="59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cxnSp>
        <p:nvCxnSpPr>
          <p:cNvPr id="55" name="Google Shape;55;p11"/>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BLANK_1">
    <p:bg>
      <p:bgPr>
        <a:noFill/>
      </p:bgPr>
    </p:bg>
    <p:spTree>
      <p:nvGrpSpPr>
        <p:cNvPr id="57" name="Shape 57"/>
        <p:cNvGrpSpPr/>
        <p:nvPr/>
      </p:nvGrpSpPr>
      <p:grpSpPr>
        <a:xfrm>
          <a:off x="0" y="0"/>
          <a:ext cx="0" cy="0"/>
          <a:chOff x="0" y="0"/>
          <a:chExt cx="0" cy="0"/>
        </a:xfrm>
      </p:grpSpPr>
      <p:sp>
        <p:nvSpPr>
          <p:cNvPr id="58" name="Google Shape;58;p13"/>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idx="1" type="body"/>
          </p:nvPr>
        </p:nvSpPr>
        <p:spPr>
          <a:xfrm>
            <a:off x="720000" y="1249325"/>
            <a:ext cx="7703700" cy="320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0" name="Google Shape;60;p13"/>
          <p:cNvSpPr txBox="1"/>
          <p:nvPr>
            <p:ph type="ctrTitle"/>
          </p:nvPr>
        </p:nvSpPr>
        <p:spPr>
          <a:xfrm>
            <a:off x="2756350" y="529100"/>
            <a:ext cx="36312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FEBD7"/>
              </a:buClr>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61" name="Google Shape;61;p13"/>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_2">
    <p:bg>
      <p:bgPr>
        <a:noFill/>
      </p:bgPr>
    </p:bg>
    <p:spTree>
      <p:nvGrpSpPr>
        <p:cNvPr id="62" name="Shape 62"/>
        <p:cNvGrpSpPr/>
        <p:nvPr/>
      </p:nvGrpSpPr>
      <p:grpSpPr>
        <a:xfrm>
          <a:off x="0" y="0"/>
          <a:ext cx="0" cy="0"/>
          <a:chOff x="0" y="0"/>
          <a:chExt cx="0" cy="0"/>
        </a:xfrm>
      </p:grpSpPr>
      <p:sp>
        <p:nvSpPr>
          <p:cNvPr id="63" name="Google Shape;63;p14"/>
          <p:cNvSpPr txBox="1"/>
          <p:nvPr>
            <p:ph type="ctrTitle"/>
          </p:nvPr>
        </p:nvSpPr>
        <p:spPr>
          <a:xfrm>
            <a:off x="1049675" y="974800"/>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4" name="Google Shape;64;p14"/>
          <p:cNvSpPr txBox="1"/>
          <p:nvPr>
            <p:ph idx="1" type="subTitle"/>
          </p:nvPr>
        </p:nvSpPr>
        <p:spPr>
          <a:xfrm>
            <a:off x="1049714" y="1312450"/>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5" name="Google Shape;65;p14"/>
          <p:cNvSpPr txBox="1"/>
          <p:nvPr>
            <p:ph idx="2" type="ctrTitle"/>
          </p:nvPr>
        </p:nvSpPr>
        <p:spPr>
          <a:xfrm>
            <a:off x="5018138" y="974800"/>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6" name="Google Shape;66;p14"/>
          <p:cNvSpPr txBox="1"/>
          <p:nvPr>
            <p:ph idx="3" type="subTitle"/>
          </p:nvPr>
        </p:nvSpPr>
        <p:spPr>
          <a:xfrm>
            <a:off x="5018165" y="1312450"/>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7" name="Google Shape;67;p14"/>
          <p:cNvSpPr txBox="1"/>
          <p:nvPr>
            <p:ph idx="4" type="ctrTitle"/>
          </p:nvPr>
        </p:nvSpPr>
        <p:spPr>
          <a:xfrm>
            <a:off x="1049675" y="2116723"/>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8" name="Google Shape;68;p14"/>
          <p:cNvSpPr txBox="1"/>
          <p:nvPr>
            <p:ph idx="5" type="subTitle"/>
          </p:nvPr>
        </p:nvSpPr>
        <p:spPr>
          <a:xfrm>
            <a:off x="1049714" y="2454375"/>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9" name="Google Shape;69;p14"/>
          <p:cNvSpPr txBox="1"/>
          <p:nvPr>
            <p:ph idx="6" type="ctrTitle"/>
          </p:nvPr>
        </p:nvSpPr>
        <p:spPr>
          <a:xfrm>
            <a:off x="5018138" y="2116723"/>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0" name="Google Shape;70;p14"/>
          <p:cNvSpPr txBox="1"/>
          <p:nvPr>
            <p:ph idx="7" type="subTitle"/>
          </p:nvPr>
        </p:nvSpPr>
        <p:spPr>
          <a:xfrm>
            <a:off x="5018165" y="2454375"/>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1" name="Google Shape;71;p14"/>
          <p:cNvSpPr txBox="1"/>
          <p:nvPr>
            <p:ph idx="8" type="ctrTitle"/>
          </p:nvPr>
        </p:nvSpPr>
        <p:spPr>
          <a:xfrm>
            <a:off x="1049675" y="3258646"/>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2" name="Google Shape;72;p14"/>
          <p:cNvSpPr txBox="1"/>
          <p:nvPr>
            <p:ph idx="9" type="subTitle"/>
          </p:nvPr>
        </p:nvSpPr>
        <p:spPr>
          <a:xfrm>
            <a:off x="1049714" y="3596299"/>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3" name="Google Shape;73;p14"/>
          <p:cNvSpPr txBox="1"/>
          <p:nvPr>
            <p:ph idx="13" type="ctrTitle"/>
          </p:nvPr>
        </p:nvSpPr>
        <p:spPr>
          <a:xfrm>
            <a:off x="5018138" y="3258646"/>
            <a:ext cx="3075600" cy="36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4" name="Google Shape;74;p14"/>
          <p:cNvSpPr txBox="1"/>
          <p:nvPr>
            <p:ph idx="14" type="subTitle"/>
          </p:nvPr>
        </p:nvSpPr>
        <p:spPr>
          <a:xfrm>
            <a:off x="5018165" y="3596299"/>
            <a:ext cx="30756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cxnSp>
        <p:nvCxnSpPr>
          <p:cNvPr id="75" name="Google Shape;75;p14"/>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
    <p:bg>
      <p:bgPr>
        <a:noFill/>
      </p:bgPr>
    </p:bg>
    <p:spTree>
      <p:nvGrpSpPr>
        <p:cNvPr id="76" name="Shape 76"/>
        <p:cNvGrpSpPr/>
        <p:nvPr/>
      </p:nvGrpSpPr>
      <p:grpSpPr>
        <a:xfrm>
          <a:off x="0" y="0"/>
          <a:ext cx="0" cy="0"/>
          <a:chOff x="0" y="0"/>
          <a:chExt cx="0" cy="0"/>
        </a:xfrm>
      </p:grpSpPr>
      <p:sp>
        <p:nvSpPr>
          <p:cNvPr id="77" name="Google Shape;77;p15"/>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42863" rotWithShape="0" algn="bl" dir="540001" dist="952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ctrTitle"/>
          </p:nvPr>
        </p:nvSpPr>
        <p:spPr>
          <a:xfrm>
            <a:off x="978501" y="2856050"/>
            <a:ext cx="1637100" cy="421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Font typeface="DM Sans"/>
              <a:buNone/>
              <a:defRPr sz="1800">
                <a:latin typeface="DM Sans"/>
                <a:ea typeface="DM Sans"/>
                <a:cs typeface="DM Sans"/>
                <a:sym typeface="DM Sans"/>
              </a:defRPr>
            </a:lvl2pPr>
            <a:lvl3pPr lvl="2" rtl="0" algn="ctr">
              <a:spcBef>
                <a:spcPts val="0"/>
              </a:spcBef>
              <a:spcAft>
                <a:spcPts val="0"/>
              </a:spcAft>
              <a:buSzPts val="1800"/>
              <a:buFont typeface="DM Sans"/>
              <a:buNone/>
              <a:defRPr sz="1800">
                <a:latin typeface="DM Sans"/>
                <a:ea typeface="DM Sans"/>
                <a:cs typeface="DM Sans"/>
                <a:sym typeface="DM Sans"/>
              </a:defRPr>
            </a:lvl3pPr>
            <a:lvl4pPr lvl="3" rtl="0" algn="ctr">
              <a:spcBef>
                <a:spcPts val="0"/>
              </a:spcBef>
              <a:spcAft>
                <a:spcPts val="0"/>
              </a:spcAft>
              <a:buSzPts val="1800"/>
              <a:buFont typeface="DM Sans"/>
              <a:buNone/>
              <a:defRPr sz="1800">
                <a:latin typeface="DM Sans"/>
                <a:ea typeface="DM Sans"/>
                <a:cs typeface="DM Sans"/>
                <a:sym typeface="DM Sans"/>
              </a:defRPr>
            </a:lvl4pPr>
            <a:lvl5pPr lvl="4" rtl="0" algn="ctr">
              <a:spcBef>
                <a:spcPts val="0"/>
              </a:spcBef>
              <a:spcAft>
                <a:spcPts val="0"/>
              </a:spcAft>
              <a:buSzPts val="1800"/>
              <a:buFont typeface="DM Sans"/>
              <a:buNone/>
              <a:defRPr sz="1800">
                <a:latin typeface="DM Sans"/>
                <a:ea typeface="DM Sans"/>
                <a:cs typeface="DM Sans"/>
                <a:sym typeface="DM Sans"/>
              </a:defRPr>
            </a:lvl5pPr>
            <a:lvl6pPr lvl="5" rtl="0" algn="ctr">
              <a:spcBef>
                <a:spcPts val="0"/>
              </a:spcBef>
              <a:spcAft>
                <a:spcPts val="0"/>
              </a:spcAft>
              <a:buSzPts val="1800"/>
              <a:buFont typeface="DM Sans"/>
              <a:buNone/>
              <a:defRPr sz="1800">
                <a:latin typeface="DM Sans"/>
                <a:ea typeface="DM Sans"/>
                <a:cs typeface="DM Sans"/>
                <a:sym typeface="DM Sans"/>
              </a:defRPr>
            </a:lvl6pPr>
            <a:lvl7pPr lvl="6" rtl="0" algn="ctr">
              <a:spcBef>
                <a:spcPts val="0"/>
              </a:spcBef>
              <a:spcAft>
                <a:spcPts val="0"/>
              </a:spcAft>
              <a:buSzPts val="1800"/>
              <a:buFont typeface="DM Sans"/>
              <a:buNone/>
              <a:defRPr sz="1800">
                <a:latin typeface="DM Sans"/>
                <a:ea typeface="DM Sans"/>
                <a:cs typeface="DM Sans"/>
                <a:sym typeface="DM Sans"/>
              </a:defRPr>
            </a:lvl7pPr>
            <a:lvl8pPr lvl="7" rtl="0" algn="ctr">
              <a:spcBef>
                <a:spcPts val="0"/>
              </a:spcBef>
              <a:spcAft>
                <a:spcPts val="0"/>
              </a:spcAft>
              <a:buSzPts val="1800"/>
              <a:buFont typeface="DM Sans"/>
              <a:buNone/>
              <a:defRPr sz="1800">
                <a:latin typeface="DM Sans"/>
                <a:ea typeface="DM Sans"/>
                <a:cs typeface="DM Sans"/>
                <a:sym typeface="DM Sans"/>
              </a:defRPr>
            </a:lvl8pPr>
            <a:lvl9pPr lvl="8" rtl="0" algn="ctr">
              <a:spcBef>
                <a:spcPts val="0"/>
              </a:spcBef>
              <a:spcAft>
                <a:spcPts val="0"/>
              </a:spcAft>
              <a:buSzPts val="1800"/>
              <a:buFont typeface="DM Sans"/>
              <a:buNone/>
              <a:defRPr sz="1800">
                <a:latin typeface="DM Sans"/>
                <a:ea typeface="DM Sans"/>
                <a:cs typeface="DM Sans"/>
                <a:sym typeface="DM Sans"/>
              </a:defRPr>
            </a:lvl9pPr>
          </a:lstStyle>
          <a:p/>
        </p:txBody>
      </p:sp>
      <p:sp>
        <p:nvSpPr>
          <p:cNvPr id="79" name="Google Shape;79;p15"/>
          <p:cNvSpPr txBox="1"/>
          <p:nvPr>
            <p:ph idx="1" type="subTitle"/>
          </p:nvPr>
        </p:nvSpPr>
        <p:spPr>
          <a:xfrm>
            <a:off x="720050" y="3347050"/>
            <a:ext cx="21540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dk1"/>
                </a:solidFill>
              </a:defRPr>
            </a:lvl1pPr>
            <a:lvl2pPr lvl="1" rtl="0" algn="ctr">
              <a:lnSpc>
                <a:spcPct val="100000"/>
              </a:lnSpc>
              <a:spcBef>
                <a:spcPts val="1600"/>
              </a:spcBef>
              <a:spcAft>
                <a:spcPts val="0"/>
              </a:spcAft>
              <a:buNone/>
              <a:defRPr sz="1300">
                <a:solidFill>
                  <a:schemeClr val="dk1"/>
                </a:solidFill>
              </a:defRPr>
            </a:lvl2pPr>
            <a:lvl3pPr lvl="2" rtl="0" algn="ctr">
              <a:lnSpc>
                <a:spcPct val="100000"/>
              </a:lnSpc>
              <a:spcBef>
                <a:spcPts val="1600"/>
              </a:spcBef>
              <a:spcAft>
                <a:spcPts val="0"/>
              </a:spcAft>
              <a:buNone/>
              <a:defRPr sz="1300">
                <a:solidFill>
                  <a:schemeClr val="dk1"/>
                </a:solidFill>
              </a:defRPr>
            </a:lvl3pPr>
            <a:lvl4pPr lvl="3" rtl="0" algn="ctr">
              <a:lnSpc>
                <a:spcPct val="100000"/>
              </a:lnSpc>
              <a:spcBef>
                <a:spcPts val="1600"/>
              </a:spcBef>
              <a:spcAft>
                <a:spcPts val="0"/>
              </a:spcAft>
              <a:buNone/>
              <a:defRPr sz="1300">
                <a:solidFill>
                  <a:schemeClr val="dk1"/>
                </a:solidFill>
              </a:defRPr>
            </a:lvl4pPr>
            <a:lvl5pPr lvl="4" rtl="0" algn="ctr">
              <a:lnSpc>
                <a:spcPct val="100000"/>
              </a:lnSpc>
              <a:spcBef>
                <a:spcPts val="1600"/>
              </a:spcBef>
              <a:spcAft>
                <a:spcPts val="0"/>
              </a:spcAft>
              <a:buNone/>
              <a:defRPr sz="1300">
                <a:solidFill>
                  <a:schemeClr val="dk1"/>
                </a:solidFill>
              </a:defRPr>
            </a:lvl5pPr>
            <a:lvl6pPr lvl="5" rtl="0" algn="ctr">
              <a:lnSpc>
                <a:spcPct val="100000"/>
              </a:lnSpc>
              <a:spcBef>
                <a:spcPts val="1600"/>
              </a:spcBef>
              <a:spcAft>
                <a:spcPts val="0"/>
              </a:spcAft>
              <a:buNone/>
              <a:defRPr sz="1300">
                <a:solidFill>
                  <a:schemeClr val="dk1"/>
                </a:solidFill>
              </a:defRPr>
            </a:lvl6pPr>
            <a:lvl7pPr lvl="6" rtl="0" algn="ctr">
              <a:lnSpc>
                <a:spcPct val="100000"/>
              </a:lnSpc>
              <a:spcBef>
                <a:spcPts val="1600"/>
              </a:spcBef>
              <a:spcAft>
                <a:spcPts val="0"/>
              </a:spcAft>
              <a:buNone/>
              <a:defRPr sz="1300">
                <a:solidFill>
                  <a:schemeClr val="dk1"/>
                </a:solidFill>
              </a:defRPr>
            </a:lvl7pPr>
            <a:lvl8pPr lvl="7" rtl="0" algn="ctr">
              <a:lnSpc>
                <a:spcPct val="100000"/>
              </a:lnSpc>
              <a:spcBef>
                <a:spcPts val="1600"/>
              </a:spcBef>
              <a:spcAft>
                <a:spcPts val="0"/>
              </a:spcAft>
              <a:buNone/>
              <a:defRPr sz="1300">
                <a:solidFill>
                  <a:schemeClr val="dk1"/>
                </a:solidFill>
              </a:defRPr>
            </a:lvl8pPr>
            <a:lvl9pPr lvl="8" rtl="0" algn="ctr">
              <a:lnSpc>
                <a:spcPct val="100000"/>
              </a:lnSpc>
              <a:spcBef>
                <a:spcPts val="1600"/>
              </a:spcBef>
              <a:spcAft>
                <a:spcPts val="1600"/>
              </a:spcAft>
              <a:buNone/>
              <a:defRPr sz="1300">
                <a:solidFill>
                  <a:schemeClr val="dk1"/>
                </a:solidFill>
              </a:defRPr>
            </a:lvl9pPr>
          </a:lstStyle>
          <a:p/>
        </p:txBody>
      </p:sp>
      <p:sp>
        <p:nvSpPr>
          <p:cNvPr id="80" name="Google Shape;80;p15"/>
          <p:cNvSpPr txBox="1"/>
          <p:nvPr>
            <p:ph idx="2" type="ctrTitle"/>
          </p:nvPr>
        </p:nvSpPr>
        <p:spPr>
          <a:xfrm>
            <a:off x="3758274" y="2856050"/>
            <a:ext cx="1637100" cy="421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Font typeface="DM Sans"/>
              <a:buNone/>
              <a:defRPr sz="1800">
                <a:latin typeface="DM Sans"/>
                <a:ea typeface="DM Sans"/>
                <a:cs typeface="DM Sans"/>
                <a:sym typeface="DM Sans"/>
              </a:defRPr>
            </a:lvl2pPr>
            <a:lvl3pPr lvl="2" rtl="0" algn="ctr">
              <a:spcBef>
                <a:spcPts val="0"/>
              </a:spcBef>
              <a:spcAft>
                <a:spcPts val="0"/>
              </a:spcAft>
              <a:buSzPts val="1800"/>
              <a:buFont typeface="DM Sans"/>
              <a:buNone/>
              <a:defRPr sz="1800">
                <a:latin typeface="DM Sans"/>
                <a:ea typeface="DM Sans"/>
                <a:cs typeface="DM Sans"/>
                <a:sym typeface="DM Sans"/>
              </a:defRPr>
            </a:lvl3pPr>
            <a:lvl4pPr lvl="3" rtl="0" algn="ctr">
              <a:spcBef>
                <a:spcPts val="0"/>
              </a:spcBef>
              <a:spcAft>
                <a:spcPts val="0"/>
              </a:spcAft>
              <a:buSzPts val="1800"/>
              <a:buFont typeface="DM Sans"/>
              <a:buNone/>
              <a:defRPr sz="1800">
                <a:latin typeface="DM Sans"/>
                <a:ea typeface="DM Sans"/>
                <a:cs typeface="DM Sans"/>
                <a:sym typeface="DM Sans"/>
              </a:defRPr>
            </a:lvl4pPr>
            <a:lvl5pPr lvl="4" rtl="0" algn="ctr">
              <a:spcBef>
                <a:spcPts val="0"/>
              </a:spcBef>
              <a:spcAft>
                <a:spcPts val="0"/>
              </a:spcAft>
              <a:buSzPts val="1800"/>
              <a:buFont typeface="DM Sans"/>
              <a:buNone/>
              <a:defRPr sz="1800">
                <a:latin typeface="DM Sans"/>
                <a:ea typeface="DM Sans"/>
                <a:cs typeface="DM Sans"/>
                <a:sym typeface="DM Sans"/>
              </a:defRPr>
            </a:lvl5pPr>
            <a:lvl6pPr lvl="5" rtl="0" algn="ctr">
              <a:spcBef>
                <a:spcPts val="0"/>
              </a:spcBef>
              <a:spcAft>
                <a:spcPts val="0"/>
              </a:spcAft>
              <a:buSzPts val="1800"/>
              <a:buFont typeface="DM Sans"/>
              <a:buNone/>
              <a:defRPr sz="1800">
                <a:latin typeface="DM Sans"/>
                <a:ea typeface="DM Sans"/>
                <a:cs typeface="DM Sans"/>
                <a:sym typeface="DM Sans"/>
              </a:defRPr>
            </a:lvl6pPr>
            <a:lvl7pPr lvl="6" rtl="0" algn="ctr">
              <a:spcBef>
                <a:spcPts val="0"/>
              </a:spcBef>
              <a:spcAft>
                <a:spcPts val="0"/>
              </a:spcAft>
              <a:buSzPts val="1800"/>
              <a:buFont typeface="DM Sans"/>
              <a:buNone/>
              <a:defRPr sz="1800">
                <a:latin typeface="DM Sans"/>
                <a:ea typeface="DM Sans"/>
                <a:cs typeface="DM Sans"/>
                <a:sym typeface="DM Sans"/>
              </a:defRPr>
            </a:lvl7pPr>
            <a:lvl8pPr lvl="7" rtl="0" algn="ctr">
              <a:spcBef>
                <a:spcPts val="0"/>
              </a:spcBef>
              <a:spcAft>
                <a:spcPts val="0"/>
              </a:spcAft>
              <a:buSzPts val="1800"/>
              <a:buFont typeface="DM Sans"/>
              <a:buNone/>
              <a:defRPr sz="1800">
                <a:latin typeface="DM Sans"/>
                <a:ea typeface="DM Sans"/>
                <a:cs typeface="DM Sans"/>
                <a:sym typeface="DM Sans"/>
              </a:defRPr>
            </a:lvl8pPr>
            <a:lvl9pPr lvl="8" rtl="0" algn="ctr">
              <a:spcBef>
                <a:spcPts val="0"/>
              </a:spcBef>
              <a:spcAft>
                <a:spcPts val="0"/>
              </a:spcAft>
              <a:buSzPts val="1800"/>
              <a:buFont typeface="DM Sans"/>
              <a:buNone/>
              <a:defRPr sz="1800">
                <a:latin typeface="DM Sans"/>
                <a:ea typeface="DM Sans"/>
                <a:cs typeface="DM Sans"/>
                <a:sym typeface="DM Sans"/>
              </a:defRPr>
            </a:lvl9pPr>
          </a:lstStyle>
          <a:p/>
        </p:txBody>
      </p:sp>
      <p:sp>
        <p:nvSpPr>
          <p:cNvPr id="81" name="Google Shape;81;p15"/>
          <p:cNvSpPr txBox="1"/>
          <p:nvPr>
            <p:ph idx="3" type="subTitle"/>
          </p:nvPr>
        </p:nvSpPr>
        <p:spPr>
          <a:xfrm>
            <a:off x="3494963" y="3347050"/>
            <a:ext cx="21540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dk1"/>
                </a:solidFill>
              </a:defRPr>
            </a:lvl1pPr>
            <a:lvl2pPr lvl="1" rtl="0" algn="ctr">
              <a:lnSpc>
                <a:spcPct val="100000"/>
              </a:lnSpc>
              <a:spcBef>
                <a:spcPts val="1600"/>
              </a:spcBef>
              <a:spcAft>
                <a:spcPts val="0"/>
              </a:spcAft>
              <a:buNone/>
              <a:defRPr sz="1300">
                <a:solidFill>
                  <a:schemeClr val="dk1"/>
                </a:solidFill>
              </a:defRPr>
            </a:lvl2pPr>
            <a:lvl3pPr lvl="2" rtl="0" algn="ctr">
              <a:lnSpc>
                <a:spcPct val="100000"/>
              </a:lnSpc>
              <a:spcBef>
                <a:spcPts val="1600"/>
              </a:spcBef>
              <a:spcAft>
                <a:spcPts val="0"/>
              </a:spcAft>
              <a:buNone/>
              <a:defRPr sz="1300">
                <a:solidFill>
                  <a:schemeClr val="dk1"/>
                </a:solidFill>
              </a:defRPr>
            </a:lvl3pPr>
            <a:lvl4pPr lvl="3" rtl="0" algn="ctr">
              <a:lnSpc>
                <a:spcPct val="100000"/>
              </a:lnSpc>
              <a:spcBef>
                <a:spcPts val="1600"/>
              </a:spcBef>
              <a:spcAft>
                <a:spcPts val="0"/>
              </a:spcAft>
              <a:buNone/>
              <a:defRPr sz="1300">
                <a:solidFill>
                  <a:schemeClr val="dk1"/>
                </a:solidFill>
              </a:defRPr>
            </a:lvl4pPr>
            <a:lvl5pPr lvl="4" rtl="0" algn="ctr">
              <a:lnSpc>
                <a:spcPct val="100000"/>
              </a:lnSpc>
              <a:spcBef>
                <a:spcPts val="1600"/>
              </a:spcBef>
              <a:spcAft>
                <a:spcPts val="0"/>
              </a:spcAft>
              <a:buNone/>
              <a:defRPr sz="1300">
                <a:solidFill>
                  <a:schemeClr val="dk1"/>
                </a:solidFill>
              </a:defRPr>
            </a:lvl5pPr>
            <a:lvl6pPr lvl="5" rtl="0" algn="ctr">
              <a:lnSpc>
                <a:spcPct val="100000"/>
              </a:lnSpc>
              <a:spcBef>
                <a:spcPts val="1600"/>
              </a:spcBef>
              <a:spcAft>
                <a:spcPts val="0"/>
              </a:spcAft>
              <a:buNone/>
              <a:defRPr sz="1300">
                <a:solidFill>
                  <a:schemeClr val="dk1"/>
                </a:solidFill>
              </a:defRPr>
            </a:lvl6pPr>
            <a:lvl7pPr lvl="6" rtl="0" algn="ctr">
              <a:lnSpc>
                <a:spcPct val="100000"/>
              </a:lnSpc>
              <a:spcBef>
                <a:spcPts val="1600"/>
              </a:spcBef>
              <a:spcAft>
                <a:spcPts val="0"/>
              </a:spcAft>
              <a:buNone/>
              <a:defRPr sz="1300">
                <a:solidFill>
                  <a:schemeClr val="dk1"/>
                </a:solidFill>
              </a:defRPr>
            </a:lvl7pPr>
            <a:lvl8pPr lvl="7" rtl="0" algn="ctr">
              <a:lnSpc>
                <a:spcPct val="100000"/>
              </a:lnSpc>
              <a:spcBef>
                <a:spcPts val="1600"/>
              </a:spcBef>
              <a:spcAft>
                <a:spcPts val="0"/>
              </a:spcAft>
              <a:buNone/>
              <a:defRPr sz="1300">
                <a:solidFill>
                  <a:schemeClr val="dk1"/>
                </a:solidFill>
              </a:defRPr>
            </a:lvl8pPr>
            <a:lvl9pPr lvl="8" rtl="0" algn="ctr">
              <a:lnSpc>
                <a:spcPct val="100000"/>
              </a:lnSpc>
              <a:spcBef>
                <a:spcPts val="1600"/>
              </a:spcBef>
              <a:spcAft>
                <a:spcPts val="1600"/>
              </a:spcAft>
              <a:buNone/>
              <a:defRPr sz="1300">
                <a:solidFill>
                  <a:schemeClr val="dk1"/>
                </a:solidFill>
              </a:defRPr>
            </a:lvl9pPr>
          </a:lstStyle>
          <a:p/>
        </p:txBody>
      </p:sp>
      <p:sp>
        <p:nvSpPr>
          <p:cNvPr id="82" name="Google Shape;82;p15"/>
          <p:cNvSpPr txBox="1"/>
          <p:nvPr>
            <p:ph idx="4" type="ctrTitle"/>
          </p:nvPr>
        </p:nvSpPr>
        <p:spPr>
          <a:xfrm>
            <a:off x="6538050" y="2856050"/>
            <a:ext cx="1637100" cy="421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Font typeface="DM Sans"/>
              <a:buNone/>
              <a:defRPr sz="1800">
                <a:latin typeface="DM Sans"/>
                <a:ea typeface="DM Sans"/>
                <a:cs typeface="DM Sans"/>
                <a:sym typeface="DM Sans"/>
              </a:defRPr>
            </a:lvl2pPr>
            <a:lvl3pPr lvl="2" rtl="0" algn="ctr">
              <a:spcBef>
                <a:spcPts val="0"/>
              </a:spcBef>
              <a:spcAft>
                <a:spcPts val="0"/>
              </a:spcAft>
              <a:buSzPts val="1800"/>
              <a:buFont typeface="DM Sans"/>
              <a:buNone/>
              <a:defRPr sz="1800">
                <a:latin typeface="DM Sans"/>
                <a:ea typeface="DM Sans"/>
                <a:cs typeface="DM Sans"/>
                <a:sym typeface="DM Sans"/>
              </a:defRPr>
            </a:lvl3pPr>
            <a:lvl4pPr lvl="3" rtl="0" algn="ctr">
              <a:spcBef>
                <a:spcPts val="0"/>
              </a:spcBef>
              <a:spcAft>
                <a:spcPts val="0"/>
              </a:spcAft>
              <a:buSzPts val="1800"/>
              <a:buFont typeface="DM Sans"/>
              <a:buNone/>
              <a:defRPr sz="1800">
                <a:latin typeface="DM Sans"/>
                <a:ea typeface="DM Sans"/>
                <a:cs typeface="DM Sans"/>
                <a:sym typeface="DM Sans"/>
              </a:defRPr>
            </a:lvl4pPr>
            <a:lvl5pPr lvl="4" rtl="0" algn="ctr">
              <a:spcBef>
                <a:spcPts val="0"/>
              </a:spcBef>
              <a:spcAft>
                <a:spcPts val="0"/>
              </a:spcAft>
              <a:buSzPts val="1800"/>
              <a:buFont typeface="DM Sans"/>
              <a:buNone/>
              <a:defRPr sz="1800">
                <a:latin typeface="DM Sans"/>
                <a:ea typeface="DM Sans"/>
                <a:cs typeface="DM Sans"/>
                <a:sym typeface="DM Sans"/>
              </a:defRPr>
            </a:lvl5pPr>
            <a:lvl6pPr lvl="5" rtl="0" algn="ctr">
              <a:spcBef>
                <a:spcPts val="0"/>
              </a:spcBef>
              <a:spcAft>
                <a:spcPts val="0"/>
              </a:spcAft>
              <a:buSzPts val="1800"/>
              <a:buFont typeface="DM Sans"/>
              <a:buNone/>
              <a:defRPr sz="1800">
                <a:latin typeface="DM Sans"/>
                <a:ea typeface="DM Sans"/>
                <a:cs typeface="DM Sans"/>
                <a:sym typeface="DM Sans"/>
              </a:defRPr>
            </a:lvl6pPr>
            <a:lvl7pPr lvl="6" rtl="0" algn="ctr">
              <a:spcBef>
                <a:spcPts val="0"/>
              </a:spcBef>
              <a:spcAft>
                <a:spcPts val="0"/>
              </a:spcAft>
              <a:buSzPts val="1800"/>
              <a:buFont typeface="DM Sans"/>
              <a:buNone/>
              <a:defRPr sz="1800">
                <a:latin typeface="DM Sans"/>
                <a:ea typeface="DM Sans"/>
                <a:cs typeface="DM Sans"/>
                <a:sym typeface="DM Sans"/>
              </a:defRPr>
            </a:lvl7pPr>
            <a:lvl8pPr lvl="7" rtl="0" algn="ctr">
              <a:spcBef>
                <a:spcPts val="0"/>
              </a:spcBef>
              <a:spcAft>
                <a:spcPts val="0"/>
              </a:spcAft>
              <a:buSzPts val="1800"/>
              <a:buFont typeface="DM Sans"/>
              <a:buNone/>
              <a:defRPr sz="1800">
                <a:latin typeface="DM Sans"/>
                <a:ea typeface="DM Sans"/>
                <a:cs typeface="DM Sans"/>
                <a:sym typeface="DM Sans"/>
              </a:defRPr>
            </a:lvl8pPr>
            <a:lvl9pPr lvl="8" rtl="0" algn="ctr">
              <a:spcBef>
                <a:spcPts val="0"/>
              </a:spcBef>
              <a:spcAft>
                <a:spcPts val="0"/>
              </a:spcAft>
              <a:buSzPts val="1800"/>
              <a:buFont typeface="DM Sans"/>
              <a:buNone/>
              <a:defRPr sz="1800">
                <a:latin typeface="DM Sans"/>
                <a:ea typeface="DM Sans"/>
                <a:cs typeface="DM Sans"/>
                <a:sym typeface="DM Sans"/>
              </a:defRPr>
            </a:lvl9pPr>
          </a:lstStyle>
          <a:p/>
        </p:txBody>
      </p:sp>
      <p:sp>
        <p:nvSpPr>
          <p:cNvPr id="83" name="Google Shape;83;p15"/>
          <p:cNvSpPr txBox="1"/>
          <p:nvPr>
            <p:ph idx="5" type="subTitle"/>
          </p:nvPr>
        </p:nvSpPr>
        <p:spPr>
          <a:xfrm>
            <a:off x="6279606" y="3347050"/>
            <a:ext cx="2154000" cy="7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84" name="Google Shape;84;p15"/>
          <p:cNvSpPr txBox="1"/>
          <p:nvPr>
            <p:ph idx="6"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cxnSp>
        <p:nvCxnSpPr>
          <p:cNvPr id="85" name="Google Shape;85;p15"/>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ONE_COLUMN_TEXT_1_1">
    <p:bg>
      <p:bgPr>
        <a:noFill/>
      </p:bgPr>
    </p:bg>
    <p:spTree>
      <p:nvGrpSpPr>
        <p:cNvPr id="86" name="Shape 86"/>
        <p:cNvGrpSpPr/>
        <p:nvPr/>
      </p:nvGrpSpPr>
      <p:grpSpPr>
        <a:xfrm>
          <a:off x="0" y="0"/>
          <a:ext cx="0" cy="0"/>
          <a:chOff x="0" y="0"/>
          <a:chExt cx="0" cy="0"/>
        </a:xfrm>
      </p:grpSpPr>
      <p:sp>
        <p:nvSpPr>
          <p:cNvPr id="87" name="Google Shape;87;p16"/>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idx="1" type="subTitle"/>
          </p:nvPr>
        </p:nvSpPr>
        <p:spPr>
          <a:xfrm>
            <a:off x="720050" y="35719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89" name="Google Shape;89;p16"/>
          <p:cNvSpPr txBox="1"/>
          <p:nvPr>
            <p:ph idx="2" type="subTitle"/>
          </p:nvPr>
        </p:nvSpPr>
        <p:spPr>
          <a:xfrm>
            <a:off x="3494960" y="35719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0" name="Google Shape;90;p16"/>
          <p:cNvSpPr txBox="1"/>
          <p:nvPr>
            <p:ph idx="3" type="subTitle"/>
          </p:nvPr>
        </p:nvSpPr>
        <p:spPr>
          <a:xfrm>
            <a:off x="6279600" y="3571960"/>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1" name="Google Shape;91;p16"/>
          <p:cNvSpPr txBox="1"/>
          <p:nvPr>
            <p:ph idx="4" type="subTitle"/>
          </p:nvPr>
        </p:nvSpPr>
        <p:spPr>
          <a:xfrm>
            <a:off x="1492950" y="3155948"/>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2" name="Google Shape;92;p16"/>
          <p:cNvSpPr txBox="1"/>
          <p:nvPr>
            <p:ph idx="5" type="subTitle"/>
          </p:nvPr>
        </p:nvSpPr>
        <p:spPr>
          <a:xfrm>
            <a:off x="4267911" y="3155948"/>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3" name="Google Shape;93;p16"/>
          <p:cNvSpPr txBox="1"/>
          <p:nvPr>
            <p:ph idx="6" type="subTitle"/>
          </p:nvPr>
        </p:nvSpPr>
        <p:spPr>
          <a:xfrm>
            <a:off x="7052550" y="3155948"/>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4" name="Google Shape;94;p16"/>
          <p:cNvSpPr txBox="1"/>
          <p:nvPr>
            <p:ph idx="7" type="subTitle"/>
          </p:nvPr>
        </p:nvSpPr>
        <p:spPr>
          <a:xfrm>
            <a:off x="720050" y="1926225"/>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5" name="Google Shape;95;p16"/>
          <p:cNvSpPr txBox="1"/>
          <p:nvPr>
            <p:ph idx="8" type="subTitle"/>
          </p:nvPr>
        </p:nvSpPr>
        <p:spPr>
          <a:xfrm>
            <a:off x="3494960" y="1926225"/>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6" name="Google Shape;96;p16"/>
          <p:cNvSpPr txBox="1"/>
          <p:nvPr>
            <p:ph idx="9" type="subTitle"/>
          </p:nvPr>
        </p:nvSpPr>
        <p:spPr>
          <a:xfrm>
            <a:off x="6279600" y="1926225"/>
            <a:ext cx="2154000" cy="754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chemeClr val="lt1"/>
                </a:solidFill>
              </a:defRPr>
            </a:lvl1pPr>
            <a:lvl2pPr lvl="1" rtl="0" algn="ctr">
              <a:lnSpc>
                <a:spcPct val="100000"/>
              </a:lnSpc>
              <a:spcBef>
                <a:spcPts val="1600"/>
              </a:spcBef>
              <a:spcAft>
                <a:spcPts val="0"/>
              </a:spcAft>
              <a:buNone/>
              <a:defRPr sz="1200">
                <a:solidFill>
                  <a:schemeClr val="lt1"/>
                </a:solidFill>
              </a:defRPr>
            </a:lvl2pPr>
            <a:lvl3pPr lvl="2" rtl="0" algn="ctr">
              <a:lnSpc>
                <a:spcPct val="100000"/>
              </a:lnSpc>
              <a:spcBef>
                <a:spcPts val="1600"/>
              </a:spcBef>
              <a:spcAft>
                <a:spcPts val="0"/>
              </a:spcAft>
              <a:buNone/>
              <a:defRPr sz="1200">
                <a:solidFill>
                  <a:schemeClr val="lt1"/>
                </a:solidFill>
              </a:defRPr>
            </a:lvl3pPr>
            <a:lvl4pPr lvl="3" rtl="0" algn="ctr">
              <a:lnSpc>
                <a:spcPct val="100000"/>
              </a:lnSpc>
              <a:spcBef>
                <a:spcPts val="1600"/>
              </a:spcBef>
              <a:spcAft>
                <a:spcPts val="0"/>
              </a:spcAft>
              <a:buNone/>
              <a:defRPr sz="1200">
                <a:solidFill>
                  <a:schemeClr val="lt1"/>
                </a:solidFill>
              </a:defRPr>
            </a:lvl4pPr>
            <a:lvl5pPr lvl="4" rtl="0" algn="ctr">
              <a:lnSpc>
                <a:spcPct val="100000"/>
              </a:lnSpc>
              <a:spcBef>
                <a:spcPts val="1600"/>
              </a:spcBef>
              <a:spcAft>
                <a:spcPts val="0"/>
              </a:spcAft>
              <a:buNone/>
              <a:defRPr sz="1200">
                <a:solidFill>
                  <a:schemeClr val="lt1"/>
                </a:solidFill>
              </a:defRPr>
            </a:lvl5pPr>
            <a:lvl6pPr lvl="5" rtl="0" algn="ctr">
              <a:lnSpc>
                <a:spcPct val="100000"/>
              </a:lnSpc>
              <a:spcBef>
                <a:spcPts val="1600"/>
              </a:spcBef>
              <a:spcAft>
                <a:spcPts val="0"/>
              </a:spcAft>
              <a:buNone/>
              <a:defRPr sz="1200">
                <a:solidFill>
                  <a:schemeClr val="lt1"/>
                </a:solidFill>
              </a:defRPr>
            </a:lvl6pPr>
            <a:lvl7pPr lvl="6" rtl="0" algn="ctr">
              <a:lnSpc>
                <a:spcPct val="100000"/>
              </a:lnSpc>
              <a:spcBef>
                <a:spcPts val="1600"/>
              </a:spcBef>
              <a:spcAft>
                <a:spcPts val="0"/>
              </a:spcAft>
              <a:buNone/>
              <a:defRPr sz="1200">
                <a:solidFill>
                  <a:schemeClr val="lt1"/>
                </a:solidFill>
              </a:defRPr>
            </a:lvl7pPr>
            <a:lvl8pPr lvl="7" rtl="0" algn="ctr">
              <a:lnSpc>
                <a:spcPct val="100000"/>
              </a:lnSpc>
              <a:spcBef>
                <a:spcPts val="1600"/>
              </a:spcBef>
              <a:spcAft>
                <a:spcPts val="0"/>
              </a:spcAft>
              <a:buNone/>
              <a:defRPr sz="1200">
                <a:solidFill>
                  <a:schemeClr val="lt1"/>
                </a:solidFill>
              </a:defRPr>
            </a:lvl8pPr>
            <a:lvl9pPr lvl="8" rtl="0" algn="ctr">
              <a:lnSpc>
                <a:spcPct val="100000"/>
              </a:lnSpc>
              <a:spcBef>
                <a:spcPts val="1600"/>
              </a:spcBef>
              <a:spcAft>
                <a:spcPts val="1600"/>
              </a:spcAft>
              <a:buNone/>
              <a:defRPr sz="1200">
                <a:solidFill>
                  <a:schemeClr val="lt1"/>
                </a:solidFill>
              </a:defRPr>
            </a:lvl9pPr>
          </a:lstStyle>
          <a:p/>
        </p:txBody>
      </p:sp>
      <p:sp>
        <p:nvSpPr>
          <p:cNvPr id="97" name="Google Shape;97;p16"/>
          <p:cNvSpPr txBox="1"/>
          <p:nvPr>
            <p:ph idx="13" type="subTitle"/>
          </p:nvPr>
        </p:nvSpPr>
        <p:spPr>
          <a:xfrm>
            <a:off x="1492950" y="1510200"/>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8" name="Google Shape;98;p16"/>
          <p:cNvSpPr txBox="1"/>
          <p:nvPr>
            <p:ph idx="14" type="subTitle"/>
          </p:nvPr>
        </p:nvSpPr>
        <p:spPr>
          <a:xfrm>
            <a:off x="4267911" y="1510200"/>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99" name="Google Shape;99;p16"/>
          <p:cNvSpPr txBox="1"/>
          <p:nvPr>
            <p:ph idx="15" type="subTitle"/>
          </p:nvPr>
        </p:nvSpPr>
        <p:spPr>
          <a:xfrm>
            <a:off x="7052550" y="1510200"/>
            <a:ext cx="608100" cy="302100"/>
          </a:xfrm>
          <a:prstGeom prst="rect">
            <a:avLst/>
          </a:prstGeom>
          <a:noFill/>
        </p:spPr>
        <p:txBody>
          <a:bodyPr anchorCtr="0" anchor="ctr" bIns="0" lIns="91425" spcFirstLastPara="1" rIns="91425" wrap="square" tIns="90000">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100" name="Google Shape;100;p16"/>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cxnSp>
        <p:nvCxnSpPr>
          <p:cNvPr id="101" name="Google Shape;101;p16"/>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ONE_COLUMN_TEXT_1_1_1">
    <p:bg>
      <p:bgPr>
        <a:noFill/>
      </p:bgPr>
    </p:bg>
    <p:spTree>
      <p:nvGrpSpPr>
        <p:cNvPr id="102" name="Shape 102"/>
        <p:cNvGrpSpPr/>
        <p:nvPr/>
      </p:nvGrpSpPr>
      <p:grpSpPr>
        <a:xfrm>
          <a:off x="0" y="0"/>
          <a:ext cx="0" cy="0"/>
          <a:chOff x="0" y="0"/>
          <a:chExt cx="0" cy="0"/>
        </a:xfrm>
      </p:grpSpPr>
      <p:sp>
        <p:nvSpPr>
          <p:cNvPr id="103" name="Google Shape;103;p17"/>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ph idx="1" type="subTitle"/>
          </p:nvPr>
        </p:nvSpPr>
        <p:spPr>
          <a:xfrm>
            <a:off x="3409471" y="2167423"/>
            <a:ext cx="2324100" cy="7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1600"/>
              </a:spcBef>
              <a:spcAft>
                <a:spcPts val="0"/>
              </a:spcAft>
              <a:buNone/>
              <a:defRPr sz="1300"/>
            </a:lvl2pPr>
            <a:lvl3pPr lvl="2" rtl="0">
              <a:lnSpc>
                <a:spcPct val="100000"/>
              </a:lnSpc>
              <a:spcBef>
                <a:spcPts val="1600"/>
              </a:spcBef>
              <a:spcAft>
                <a:spcPts val="0"/>
              </a:spcAft>
              <a:buNone/>
              <a:defRPr sz="1300"/>
            </a:lvl3pPr>
            <a:lvl4pPr lvl="3" rtl="0">
              <a:lnSpc>
                <a:spcPct val="100000"/>
              </a:lnSpc>
              <a:spcBef>
                <a:spcPts val="1600"/>
              </a:spcBef>
              <a:spcAft>
                <a:spcPts val="0"/>
              </a:spcAft>
              <a:buNone/>
              <a:defRPr sz="1300"/>
            </a:lvl4pPr>
            <a:lvl5pPr lvl="4" rtl="0">
              <a:lnSpc>
                <a:spcPct val="100000"/>
              </a:lnSpc>
              <a:spcBef>
                <a:spcPts val="1600"/>
              </a:spcBef>
              <a:spcAft>
                <a:spcPts val="0"/>
              </a:spcAft>
              <a:buNone/>
              <a:defRPr sz="1300"/>
            </a:lvl5pPr>
            <a:lvl6pPr lvl="5" rtl="0">
              <a:lnSpc>
                <a:spcPct val="100000"/>
              </a:lnSpc>
              <a:spcBef>
                <a:spcPts val="1600"/>
              </a:spcBef>
              <a:spcAft>
                <a:spcPts val="0"/>
              </a:spcAft>
              <a:buNone/>
              <a:defRPr sz="1300"/>
            </a:lvl6pPr>
            <a:lvl7pPr lvl="6" rtl="0">
              <a:lnSpc>
                <a:spcPct val="100000"/>
              </a:lnSpc>
              <a:spcBef>
                <a:spcPts val="1600"/>
              </a:spcBef>
              <a:spcAft>
                <a:spcPts val="0"/>
              </a:spcAft>
              <a:buNone/>
              <a:defRPr sz="1300"/>
            </a:lvl7pPr>
            <a:lvl8pPr lvl="7" rtl="0">
              <a:lnSpc>
                <a:spcPct val="100000"/>
              </a:lnSpc>
              <a:spcBef>
                <a:spcPts val="1600"/>
              </a:spcBef>
              <a:spcAft>
                <a:spcPts val="0"/>
              </a:spcAft>
              <a:buNone/>
              <a:defRPr sz="1300"/>
            </a:lvl8pPr>
            <a:lvl9pPr lvl="8" rtl="0">
              <a:lnSpc>
                <a:spcPct val="100000"/>
              </a:lnSpc>
              <a:spcBef>
                <a:spcPts val="1600"/>
              </a:spcBef>
              <a:spcAft>
                <a:spcPts val="1600"/>
              </a:spcAft>
              <a:buNone/>
              <a:defRPr sz="1300"/>
            </a:lvl9pPr>
          </a:lstStyle>
          <a:p/>
        </p:txBody>
      </p:sp>
      <p:sp>
        <p:nvSpPr>
          <p:cNvPr id="105" name="Google Shape;105;p17"/>
          <p:cNvSpPr txBox="1"/>
          <p:nvPr>
            <p:ph idx="2" type="subTitle"/>
          </p:nvPr>
        </p:nvSpPr>
        <p:spPr>
          <a:xfrm>
            <a:off x="3409400" y="3716354"/>
            <a:ext cx="2324100" cy="7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1600"/>
              </a:spcBef>
              <a:spcAft>
                <a:spcPts val="0"/>
              </a:spcAft>
              <a:buNone/>
              <a:defRPr sz="1300"/>
            </a:lvl2pPr>
            <a:lvl3pPr lvl="2" rtl="0">
              <a:lnSpc>
                <a:spcPct val="100000"/>
              </a:lnSpc>
              <a:spcBef>
                <a:spcPts val="1600"/>
              </a:spcBef>
              <a:spcAft>
                <a:spcPts val="0"/>
              </a:spcAft>
              <a:buNone/>
              <a:defRPr sz="1300"/>
            </a:lvl3pPr>
            <a:lvl4pPr lvl="3" rtl="0">
              <a:lnSpc>
                <a:spcPct val="100000"/>
              </a:lnSpc>
              <a:spcBef>
                <a:spcPts val="1600"/>
              </a:spcBef>
              <a:spcAft>
                <a:spcPts val="0"/>
              </a:spcAft>
              <a:buNone/>
              <a:defRPr sz="1300"/>
            </a:lvl4pPr>
            <a:lvl5pPr lvl="4" rtl="0">
              <a:lnSpc>
                <a:spcPct val="100000"/>
              </a:lnSpc>
              <a:spcBef>
                <a:spcPts val="1600"/>
              </a:spcBef>
              <a:spcAft>
                <a:spcPts val="0"/>
              </a:spcAft>
              <a:buNone/>
              <a:defRPr sz="1300"/>
            </a:lvl5pPr>
            <a:lvl6pPr lvl="5" rtl="0">
              <a:lnSpc>
                <a:spcPct val="100000"/>
              </a:lnSpc>
              <a:spcBef>
                <a:spcPts val="1600"/>
              </a:spcBef>
              <a:spcAft>
                <a:spcPts val="0"/>
              </a:spcAft>
              <a:buNone/>
              <a:defRPr sz="1300"/>
            </a:lvl6pPr>
            <a:lvl7pPr lvl="6" rtl="0">
              <a:lnSpc>
                <a:spcPct val="100000"/>
              </a:lnSpc>
              <a:spcBef>
                <a:spcPts val="1600"/>
              </a:spcBef>
              <a:spcAft>
                <a:spcPts val="0"/>
              </a:spcAft>
              <a:buNone/>
              <a:defRPr sz="1300"/>
            </a:lvl7pPr>
            <a:lvl8pPr lvl="7" rtl="0">
              <a:lnSpc>
                <a:spcPct val="100000"/>
              </a:lnSpc>
              <a:spcBef>
                <a:spcPts val="1600"/>
              </a:spcBef>
              <a:spcAft>
                <a:spcPts val="0"/>
              </a:spcAft>
              <a:buNone/>
              <a:defRPr sz="1300"/>
            </a:lvl8pPr>
            <a:lvl9pPr lvl="8" rtl="0">
              <a:lnSpc>
                <a:spcPct val="100000"/>
              </a:lnSpc>
              <a:spcBef>
                <a:spcPts val="1600"/>
              </a:spcBef>
              <a:spcAft>
                <a:spcPts val="1600"/>
              </a:spcAft>
              <a:buNone/>
              <a:defRPr sz="1300"/>
            </a:lvl9pPr>
          </a:lstStyle>
          <a:p/>
        </p:txBody>
      </p:sp>
      <p:sp>
        <p:nvSpPr>
          <p:cNvPr id="106" name="Google Shape;106;p17"/>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sp>
        <p:nvSpPr>
          <p:cNvPr id="107" name="Google Shape;107;p17"/>
          <p:cNvSpPr txBox="1"/>
          <p:nvPr>
            <p:ph idx="3" type="subTitle"/>
          </p:nvPr>
        </p:nvSpPr>
        <p:spPr>
          <a:xfrm>
            <a:off x="3513600" y="1737277"/>
            <a:ext cx="597300" cy="2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400">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sz="2400">
                <a:solidFill>
                  <a:schemeClr val="lt1"/>
                </a:solidFill>
                <a:latin typeface="Advent Pro"/>
                <a:ea typeface="Advent Pro"/>
                <a:cs typeface="Advent Pro"/>
                <a:sym typeface="Advent Pro"/>
              </a:defRPr>
            </a:lvl9pPr>
          </a:lstStyle>
          <a:p/>
        </p:txBody>
      </p:sp>
      <p:sp>
        <p:nvSpPr>
          <p:cNvPr id="108" name="Google Shape;108;p17"/>
          <p:cNvSpPr txBox="1"/>
          <p:nvPr>
            <p:ph idx="4" type="subTitle"/>
          </p:nvPr>
        </p:nvSpPr>
        <p:spPr>
          <a:xfrm>
            <a:off x="3513600" y="3269103"/>
            <a:ext cx="597300" cy="2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400">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sz="2400">
                <a:solidFill>
                  <a:schemeClr val="lt1"/>
                </a:solidFill>
                <a:latin typeface="Advent Pro"/>
                <a:ea typeface="Advent Pro"/>
                <a:cs typeface="Advent Pro"/>
                <a:sym typeface="Advent Pro"/>
              </a:defRPr>
            </a:lvl9pPr>
          </a:lstStyle>
          <a:p/>
        </p:txBody>
      </p:sp>
      <p:sp>
        <p:nvSpPr>
          <p:cNvPr id="109" name="Google Shape;109;p17"/>
          <p:cNvSpPr txBox="1"/>
          <p:nvPr>
            <p:ph idx="5" type="subTitle"/>
          </p:nvPr>
        </p:nvSpPr>
        <p:spPr>
          <a:xfrm>
            <a:off x="6101157" y="2167423"/>
            <a:ext cx="2324100" cy="7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1600"/>
              </a:spcBef>
              <a:spcAft>
                <a:spcPts val="0"/>
              </a:spcAft>
              <a:buNone/>
              <a:defRPr sz="1300"/>
            </a:lvl2pPr>
            <a:lvl3pPr lvl="2" rtl="0">
              <a:lnSpc>
                <a:spcPct val="100000"/>
              </a:lnSpc>
              <a:spcBef>
                <a:spcPts val="1600"/>
              </a:spcBef>
              <a:spcAft>
                <a:spcPts val="0"/>
              </a:spcAft>
              <a:buNone/>
              <a:defRPr sz="1300"/>
            </a:lvl3pPr>
            <a:lvl4pPr lvl="3" rtl="0">
              <a:lnSpc>
                <a:spcPct val="100000"/>
              </a:lnSpc>
              <a:spcBef>
                <a:spcPts val="1600"/>
              </a:spcBef>
              <a:spcAft>
                <a:spcPts val="0"/>
              </a:spcAft>
              <a:buNone/>
              <a:defRPr sz="1300"/>
            </a:lvl4pPr>
            <a:lvl5pPr lvl="4" rtl="0">
              <a:lnSpc>
                <a:spcPct val="100000"/>
              </a:lnSpc>
              <a:spcBef>
                <a:spcPts val="1600"/>
              </a:spcBef>
              <a:spcAft>
                <a:spcPts val="0"/>
              </a:spcAft>
              <a:buNone/>
              <a:defRPr sz="1300"/>
            </a:lvl5pPr>
            <a:lvl6pPr lvl="5" rtl="0">
              <a:lnSpc>
                <a:spcPct val="100000"/>
              </a:lnSpc>
              <a:spcBef>
                <a:spcPts val="1600"/>
              </a:spcBef>
              <a:spcAft>
                <a:spcPts val="0"/>
              </a:spcAft>
              <a:buNone/>
              <a:defRPr sz="1300"/>
            </a:lvl6pPr>
            <a:lvl7pPr lvl="6" rtl="0">
              <a:lnSpc>
                <a:spcPct val="100000"/>
              </a:lnSpc>
              <a:spcBef>
                <a:spcPts val="1600"/>
              </a:spcBef>
              <a:spcAft>
                <a:spcPts val="0"/>
              </a:spcAft>
              <a:buNone/>
              <a:defRPr sz="1300"/>
            </a:lvl7pPr>
            <a:lvl8pPr lvl="7" rtl="0">
              <a:lnSpc>
                <a:spcPct val="100000"/>
              </a:lnSpc>
              <a:spcBef>
                <a:spcPts val="1600"/>
              </a:spcBef>
              <a:spcAft>
                <a:spcPts val="0"/>
              </a:spcAft>
              <a:buNone/>
              <a:defRPr sz="1300"/>
            </a:lvl8pPr>
            <a:lvl9pPr lvl="8" rtl="0">
              <a:lnSpc>
                <a:spcPct val="100000"/>
              </a:lnSpc>
              <a:spcBef>
                <a:spcPts val="1600"/>
              </a:spcBef>
              <a:spcAft>
                <a:spcPts val="1600"/>
              </a:spcAft>
              <a:buNone/>
              <a:defRPr sz="1300"/>
            </a:lvl9pPr>
          </a:lstStyle>
          <a:p/>
        </p:txBody>
      </p:sp>
      <p:sp>
        <p:nvSpPr>
          <p:cNvPr id="110" name="Google Shape;110;p17"/>
          <p:cNvSpPr txBox="1"/>
          <p:nvPr>
            <p:ph idx="6" type="subTitle"/>
          </p:nvPr>
        </p:nvSpPr>
        <p:spPr>
          <a:xfrm>
            <a:off x="6101087" y="3716354"/>
            <a:ext cx="2324100" cy="7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1600"/>
              </a:spcBef>
              <a:spcAft>
                <a:spcPts val="0"/>
              </a:spcAft>
              <a:buNone/>
              <a:defRPr sz="1300"/>
            </a:lvl2pPr>
            <a:lvl3pPr lvl="2" rtl="0">
              <a:lnSpc>
                <a:spcPct val="100000"/>
              </a:lnSpc>
              <a:spcBef>
                <a:spcPts val="1600"/>
              </a:spcBef>
              <a:spcAft>
                <a:spcPts val="0"/>
              </a:spcAft>
              <a:buNone/>
              <a:defRPr sz="1300"/>
            </a:lvl3pPr>
            <a:lvl4pPr lvl="3" rtl="0">
              <a:lnSpc>
                <a:spcPct val="100000"/>
              </a:lnSpc>
              <a:spcBef>
                <a:spcPts val="1600"/>
              </a:spcBef>
              <a:spcAft>
                <a:spcPts val="0"/>
              </a:spcAft>
              <a:buNone/>
              <a:defRPr sz="1300"/>
            </a:lvl4pPr>
            <a:lvl5pPr lvl="4" rtl="0">
              <a:lnSpc>
                <a:spcPct val="100000"/>
              </a:lnSpc>
              <a:spcBef>
                <a:spcPts val="1600"/>
              </a:spcBef>
              <a:spcAft>
                <a:spcPts val="0"/>
              </a:spcAft>
              <a:buNone/>
              <a:defRPr sz="1300"/>
            </a:lvl5pPr>
            <a:lvl6pPr lvl="5" rtl="0">
              <a:lnSpc>
                <a:spcPct val="100000"/>
              </a:lnSpc>
              <a:spcBef>
                <a:spcPts val="1600"/>
              </a:spcBef>
              <a:spcAft>
                <a:spcPts val="0"/>
              </a:spcAft>
              <a:buNone/>
              <a:defRPr sz="1300"/>
            </a:lvl6pPr>
            <a:lvl7pPr lvl="6" rtl="0">
              <a:lnSpc>
                <a:spcPct val="100000"/>
              </a:lnSpc>
              <a:spcBef>
                <a:spcPts val="1600"/>
              </a:spcBef>
              <a:spcAft>
                <a:spcPts val="0"/>
              </a:spcAft>
              <a:buNone/>
              <a:defRPr sz="1300"/>
            </a:lvl7pPr>
            <a:lvl8pPr lvl="7" rtl="0">
              <a:lnSpc>
                <a:spcPct val="100000"/>
              </a:lnSpc>
              <a:spcBef>
                <a:spcPts val="1600"/>
              </a:spcBef>
              <a:spcAft>
                <a:spcPts val="0"/>
              </a:spcAft>
              <a:buNone/>
              <a:defRPr sz="1300"/>
            </a:lvl8pPr>
            <a:lvl9pPr lvl="8" rtl="0">
              <a:lnSpc>
                <a:spcPct val="100000"/>
              </a:lnSpc>
              <a:spcBef>
                <a:spcPts val="1600"/>
              </a:spcBef>
              <a:spcAft>
                <a:spcPts val="1600"/>
              </a:spcAft>
              <a:buNone/>
              <a:defRPr sz="1300"/>
            </a:lvl9pPr>
          </a:lstStyle>
          <a:p/>
        </p:txBody>
      </p:sp>
      <p:sp>
        <p:nvSpPr>
          <p:cNvPr id="111" name="Google Shape;111;p17"/>
          <p:cNvSpPr txBox="1"/>
          <p:nvPr>
            <p:ph idx="7" type="subTitle"/>
          </p:nvPr>
        </p:nvSpPr>
        <p:spPr>
          <a:xfrm>
            <a:off x="6196625" y="1737277"/>
            <a:ext cx="597300" cy="2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400">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sz="2400">
                <a:solidFill>
                  <a:schemeClr val="lt1"/>
                </a:solidFill>
                <a:latin typeface="Advent Pro"/>
                <a:ea typeface="Advent Pro"/>
                <a:cs typeface="Advent Pro"/>
                <a:sym typeface="Advent Pro"/>
              </a:defRPr>
            </a:lvl9pPr>
          </a:lstStyle>
          <a:p/>
        </p:txBody>
      </p:sp>
      <p:sp>
        <p:nvSpPr>
          <p:cNvPr id="112" name="Google Shape;112;p17"/>
          <p:cNvSpPr txBox="1"/>
          <p:nvPr>
            <p:ph idx="8" type="subTitle"/>
          </p:nvPr>
        </p:nvSpPr>
        <p:spPr>
          <a:xfrm>
            <a:off x="6196625" y="3269103"/>
            <a:ext cx="597300" cy="2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400">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sz="2400">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sz="2400">
                <a:solidFill>
                  <a:schemeClr val="lt1"/>
                </a:solidFill>
                <a:latin typeface="Advent Pro"/>
                <a:ea typeface="Advent Pro"/>
                <a:cs typeface="Advent Pro"/>
                <a:sym typeface="Advent Pro"/>
              </a:defRPr>
            </a:lvl9pPr>
          </a:lstStyle>
          <a:p/>
        </p:txBody>
      </p:sp>
      <p:cxnSp>
        <p:nvCxnSpPr>
          <p:cNvPr id="113" name="Google Shape;113;p17"/>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ONE_COLUMN_TEXT_1_1_1_1">
    <p:bg>
      <p:bgPr>
        <a:noFill/>
      </p:bgPr>
    </p:bg>
    <p:spTree>
      <p:nvGrpSpPr>
        <p:cNvPr id="114" name="Shape 114"/>
        <p:cNvGrpSpPr/>
        <p:nvPr/>
      </p:nvGrpSpPr>
      <p:grpSpPr>
        <a:xfrm>
          <a:off x="0" y="0"/>
          <a:ext cx="0" cy="0"/>
          <a:chOff x="0" y="0"/>
          <a:chExt cx="0" cy="0"/>
        </a:xfrm>
      </p:grpSpPr>
      <p:sp>
        <p:nvSpPr>
          <p:cNvPr id="115" name="Google Shape;115;p18"/>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idx="1" type="subTitle"/>
          </p:nvPr>
        </p:nvSpPr>
        <p:spPr>
          <a:xfrm>
            <a:off x="1166525" y="2167425"/>
            <a:ext cx="2875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117" name="Google Shape;117;p18"/>
          <p:cNvSpPr txBox="1"/>
          <p:nvPr>
            <p:ph idx="2" type="subTitle"/>
          </p:nvPr>
        </p:nvSpPr>
        <p:spPr>
          <a:xfrm>
            <a:off x="1166525" y="3716351"/>
            <a:ext cx="2875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118" name="Google Shape;118;p18"/>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sp>
        <p:nvSpPr>
          <p:cNvPr id="119" name="Google Shape;119;p18"/>
          <p:cNvSpPr txBox="1"/>
          <p:nvPr>
            <p:ph idx="3" type="subTitle"/>
          </p:nvPr>
        </p:nvSpPr>
        <p:spPr>
          <a:xfrm>
            <a:off x="2305485" y="1489365"/>
            <a:ext cx="597300" cy="2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120" name="Google Shape;120;p18"/>
          <p:cNvSpPr txBox="1"/>
          <p:nvPr>
            <p:ph idx="4" type="subTitle"/>
          </p:nvPr>
        </p:nvSpPr>
        <p:spPr>
          <a:xfrm>
            <a:off x="2305485" y="3040503"/>
            <a:ext cx="597300" cy="2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121" name="Google Shape;121;p18"/>
          <p:cNvSpPr txBox="1"/>
          <p:nvPr>
            <p:ph idx="5" type="subTitle"/>
          </p:nvPr>
        </p:nvSpPr>
        <p:spPr>
          <a:xfrm>
            <a:off x="5102276" y="2167425"/>
            <a:ext cx="2875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122" name="Google Shape;122;p18"/>
          <p:cNvSpPr txBox="1"/>
          <p:nvPr>
            <p:ph idx="6" type="subTitle"/>
          </p:nvPr>
        </p:nvSpPr>
        <p:spPr>
          <a:xfrm>
            <a:off x="5102276" y="3716352"/>
            <a:ext cx="2875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123" name="Google Shape;123;p18"/>
          <p:cNvSpPr txBox="1"/>
          <p:nvPr>
            <p:ph idx="7" type="subTitle"/>
          </p:nvPr>
        </p:nvSpPr>
        <p:spPr>
          <a:xfrm>
            <a:off x="6236347" y="1489365"/>
            <a:ext cx="597300" cy="2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sp>
        <p:nvSpPr>
          <p:cNvPr id="124" name="Google Shape;124;p18"/>
          <p:cNvSpPr txBox="1"/>
          <p:nvPr>
            <p:ph idx="8" type="subTitle"/>
          </p:nvPr>
        </p:nvSpPr>
        <p:spPr>
          <a:xfrm>
            <a:off x="6236347" y="3040503"/>
            <a:ext cx="597300" cy="2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a:solidFill>
                  <a:schemeClr val="lt1"/>
                </a:solidFill>
                <a:latin typeface="Advent Pro"/>
                <a:ea typeface="Advent Pro"/>
                <a:cs typeface="Advent Pro"/>
                <a:sym typeface="Advent Pro"/>
              </a:defRPr>
            </a:lvl1pPr>
            <a:lvl2pPr lvl="1" rtl="0" algn="ctr">
              <a:lnSpc>
                <a:spcPct val="100000"/>
              </a:lnSpc>
              <a:spcBef>
                <a:spcPts val="1600"/>
              </a:spcBef>
              <a:spcAft>
                <a:spcPts val="0"/>
              </a:spcAft>
              <a:buNone/>
              <a:defRPr b="1">
                <a:solidFill>
                  <a:schemeClr val="lt1"/>
                </a:solidFill>
                <a:latin typeface="Advent Pro"/>
                <a:ea typeface="Advent Pro"/>
                <a:cs typeface="Advent Pro"/>
                <a:sym typeface="Advent Pro"/>
              </a:defRPr>
            </a:lvl2pPr>
            <a:lvl3pPr lvl="2" rtl="0" algn="ctr">
              <a:lnSpc>
                <a:spcPct val="100000"/>
              </a:lnSpc>
              <a:spcBef>
                <a:spcPts val="1600"/>
              </a:spcBef>
              <a:spcAft>
                <a:spcPts val="0"/>
              </a:spcAft>
              <a:buNone/>
              <a:defRPr b="1">
                <a:solidFill>
                  <a:schemeClr val="lt1"/>
                </a:solidFill>
                <a:latin typeface="Advent Pro"/>
                <a:ea typeface="Advent Pro"/>
                <a:cs typeface="Advent Pro"/>
                <a:sym typeface="Advent Pro"/>
              </a:defRPr>
            </a:lvl3pPr>
            <a:lvl4pPr lvl="3" rtl="0" algn="ctr">
              <a:lnSpc>
                <a:spcPct val="100000"/>
              </a:lnSpc>
              <a:spcBef>
                <a:spcPts val="1600"/>
              </a:spcBef>
              <a:spcAft>
                <a:spcPts val="0"/>
              </a:spcAft>
              <a:buNone/>
              <a:defRPr b="1">
                <a:solidFill>
                  <a:schemeClr val="lt1"/>
                </a:solidFill>
                <a:latin typeface="Advent Pro"/>
                <a:ea typeface="Advent Pro"/>
                <a:cs typeface="Advent Pro"/>
                <a:sym typeface="Advent Pro"/>
              </a:defRPr>
            </a:lvl4pPr>
            <a:lvl5pPr lvl="4" rtl="0" algn="ctr">
              <a:lnSpc>
                <a:spcPct val="100000"/>
              </a:lnSpc>
              <a:spcBef>
                <a:spcPts val="1600"/>
              </a:spcBef>
              <a:spcAft>
                <a:spcPts val="0"/>
              </a:spcAft>
              <a:buNone/>
              <a:defRPr b="1">
                <a:solidFill>
                  <a:schemeClr val="lt1"/>
                </a:solidFill>
                <a:latin typeface="Advent Pro"/>
                <a:ea typeface="Advent Pro"/>
                <a:cs typeface="Advent Pro"/>
                <a:sym typeface="Advent Pro"/>
              </a:defRPr>
            </a:lvl5pPr>
            <a:lvl6pPr lvl="5" rtl="0" algn="ctr">
              <a:lnSpc>
                <a:spcPct val="100000"/>
              </a:lnSpc>
              <a:spcBef>
                <a:spcPts val="1600"/>
              </a:spcBef>
              <a:spcAft>
                <a:spcPts val="0"/>
              </a:spcAft>
              <a:buNone/>
              <a:defRPr b="1">
                <a:solidFill>
                  <a:schemeClr val="lt1"/>
                </a:solidFill>
                <a:latin typeface="Advent Pro"/>
                <a:ea typeface="Advent Pro"/>
                <a:cs typeface="Advent Pro"/>
                <a:sym typeface="Advent Pro"/>
              </a:defRPr>
            </a:lvl6pPr>
            <a:lvl7pPr lvl="6" rtl="0" algn="ctr">
              <a:lnSpc>
                <a:spcPct val="100000"/>
              </a:lnSpc>
              <a:spcBef>
                <a:spcPts val="1600"/>
              </a:spcBef>
              <a:spcAft>
                <a:spcPts val="0"/>
              </a:spcAft>
              <a:buNone/>
              <a:defRPr b="1">
                <a:solidFill>
                  <a:schemeClr val="lt1"/>
                </a:solidFill>
                <a:latin typeface="Advent Pro"/>
                <a:ea typeface="Advent Pro"/>
                <a:cs typeface="Advent Pro"/>
                <a:sym typeface="Advent Pro"/>
              </a:defRPr>
            </a:lvl7pPr>
            <a:lvl8pPr lvl="7" rtl="0" algn="ctr">
              <a:lnSpc>
                <a:spcPct val="100000"/>
              </a:lnSpc>
              <a:spcBef>
                <a:spcPts val="1600"/>
              </a:spcBef>
              <a:spcAft>
                <a:spcPts val="0"/>
              </a:spcAft>
              <a:buNone/>
              <a:defRPr b="1">
                <a:solidFill>
                  <a:schemeClr val="lt1"/>
                </a:solidFill>
                <a:latin typeface="Advent Pro"/>
                <a:ea typeface="Advent Pro"/>
                <a:cs typeface="Advent Pro"/>
                <a:sym typeface="Advent Pro"/>
              </a:defRPr>
            </a:lvl8pPr>
            <a:lvl9pPr lvl="8" rtl="0" algn="ctr">
              <a:lnSpc>
                <a:spcPct val="100000"/>
              </a:lnSpc>
              <a:spcBef>
                <a:spcPts val="1600"/>
              </a:spcBef>
              <a:spcAft>
                <a:spcPts val="1600"/>
              </a:spcAft>
              <a:buNone/>
              <a:defRPr b="1">
                <a:solidFill>
                  <a:schemeClr val="lt1"/>
                </a:solidFill>
                <a:latin typeface="Advent Pro"/>
                <a:ea typeface="Advent Pro"/>
                <a:cs typeface="Advent Pro"/>
                <a:sym typeface="Advent Pro"/>
              </a:defRPr>
            </a:lvl9pPr>
          </a:lstStyle>
          <a:p/>
        </p:txBody>
      </p:sp>
      <p:cxnSp>
        <p:nvCxnSpPr>
          <p:cNvPr id="125" name="Google Shape;125;p18"/>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1_1_1_1_1">
    <p:bg>
      <p:bgPr>
        <a:noFill/>
      </p:bgPr>
    </p:bg>
    <p:spTree>
      <p:nvGrpSpPr>
        <p:cNvPr id="126" name="Shape 126"/>
        <p:cNvGrpSpPr/>
        <p:nvPr/>
      </p:nvGrpSpPr>
      <p:grpSpPr>
        <a:xfrm>
          <a:off x="0" y="0"/>
          <a:ext cx="0" cy="0"/>
          <a:chOff x="0" y="0"/>
          <a:chExt cx="0" cy="0"/>
        </a:xfrm>
      </p:grpSpPr>
      <p:sp>
        <p:nvSpPr>
          <p:cNvPr id="127" name="Google Shape;127;p19"/>
          <p:cNvSpPr txBox="1"/>
          <p:nvPr>
            <p:ph type="ctrTitle"/>
          </p:nvPr>
        </p:nvSpPr>
        <p:spPr>
          <a:xfrm flipH="1">
            <a:off x="720000" y="540000"/>
            <a:ext cx="4592400" cy="10647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8" name="Google Shape;128;p19"/>
          <p:cNvSpPr txBox="1"/>
          <p:nvPr>
            <p:ph idx="1" type="subTitle"/>
          </p:nvPr>
        </p:nvSpPr>
        <p:spPr>
          <a:xfrm flipH="1">
            <a:off x="719900" y="2014925"/>
            <a:ext cx="3857400" cy="13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3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29" name="Google Shape;129;p19"/>
          <p:cNvSpPr txBox="1"/>
          <p:nvPr/>
        </p:nvSpPr>
        <p:spPr>
          <a:xfrm>
            <a:off x="720000" y="3595425"/>
            <a:ext cx="3949800" cy="53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900">
                <a:solidFill>
                  <a:schemeClr val="dk1"/>
                </a:solidFill>
                <a:latin typeface="Roboto Slab Light"/>
                <a:ea typeface="Roboto Slab Light"/>
                <a:cs typeface="Roboto Slab Light"/>
                <a:sym typeface="Roboto Slab Light"/>
              </a:rPr>
              <a:t>CREDITS: This presentation template was created by </a:t>
            </a:r>
            <a:r>
              <a:rPr lang="en" sz="900">
                <a:solidFill>
                  <a:schemeClr val="dk1"/>
                </a:solidFill>
                <a:uFill>
                  <a:noFill/>
                </a:uFill>
                <a:latin typeface="Roboto Slab Light"/>
                <a:ea typeface="Roboto Slab Light"/>
                <a:cs typeface="Roboto Slab Light"/>
                <a:sym typeface="Roboto Slab Light"/>
                <a:hlinkClick r:id="rId2">
                  <a:extLst>
                    <a:ext uri="{A12FA001-AC4F-418D-AE19-62706E023703}">
                      <ahyp:hlinkClr val="tx"/>
                    </a:ext>
                  </a:extLst>
                </a:hlinkClick>
              </a:rPr>
              <a:t>Slidesgo</a:t>
            </a:r>
            <a:r>
              <a:rPr lang="en" sz="900">
                <a:solidFill>
                  <a:schemeClr val="dk1"/>
                </a:solidFill>
                <a:latin typeface="Roboto Slab Light"/>
                <a:ea typeface="Roboto Slab Light"/>
                <a:cs typeface="Roboto Slab Light"/>
                <a:sym typeface="Roboto Slab Light"/>
              </a:rPr>
              <a:t>, including icons by </a:t>
            </a:r>
            <a:r>
              <a:rPr lang="en" sz="900">
                <a:solidFill>
                  <a:schemeClr val="dk1"/>
                </a:solidFill>
                <a:uFill>
                  <a:noFill/>
                </a:uFill>
                <a:latin typeface="Roboto Slab Light"/>
                <a:ea typeface="Roboto Slab Light"/>
                <a:cs typeface="Roboto Slab Light"/>
                <a:sym typeface="Roboto Slab Light"/>
                <a:hlinkClick r:id="rId3">
                  <a:extLst>
                    <a:ext uri="{A12FA001-AC4F-418D-AE19-62706E023703}">
                      <ahyp:hlinkClr val="tx"/>
                    </a:ext>
                  </a:extLst>
                </a:hlinkClick>
              </a:rPr>
              <a:t>Flaticon</a:t>
            </a:r>
            <a:r>
              <a:rPr lang="en" sz="900">
                <a:solidFill>
                  <a:schemeClr val="dk1"/>
                </a:solidFill>
                <a:latin typeface="Roboto Slab Light"/>
                <a:ea typeface="Roboto Slab Light"/>
                <a:cs typeface="Roboto Slab Light"/>
                <a:sym typeface="Roboto Slab Light"/>
              </a:rPr>
              <a:t>, and infographics &amp; images by </a:t>
            </a:r>
            <a:r>
              <a:rPr lang="en" sz="900">
                <a:solidFill>
                  <a:schemeClr val="dk1"/>
                </a:solidFill>
                <a:uFill>
                  <a:noFill/>
                </a:uFill>
                <a:latin typeface="Roboto Slab Light"/>
                <a:ea typeface="Roboto Slab Light"/>
                <a:cs typeface="Roboto Slab Light"/>
                <a:sym typeface="Roboto Slab Light"/>
                <a:hlinkClick r:id="rId4">
                  <a:extLst>
                    <a:ext uri="{A12FA001-AC4F-418D-AE19-62706E023703}">
                      <ahyp:hlinkClr val="tx"/>
                    </a:ext>
                  </a:extLst>
                </a:hlinkClick>
              </a:rPr>
              <a:t>Freepik</a:t>
            </a:r>
            <a:endParaRPr sz="900">
              <a:solidFill>
                <a:schemeClr val="dk1"/>
              </a:solidFill>
              <a:latin typeface="Roboto Slab Light"/>
              <a:ea typeface="Roboto Slab Light"/>
              <a:cs typeface="Roboto Slab Light"/>
              <a:sym typeface="Roboto Slab Light"/>
            </a:endParaRPr>
          </a:p>
          <a:p>
            <a:pPr indent="0" lvl="0" marL="0" rtl="0" algn="l">
              <a:lnSpc>
                <a:spcPct val="100000"/>
              </a:lnSpc>
              <a:spcBef>
                <a:spcPts val="0"/>
              </a:spcBef>
              <a:spcAft>
                <a:spcPts val="0"/>
              </a:spcAft>
              <a:buNone/>
            </a:pPr>
            <a:r>
              <a:t/>
            </a:r>
            <a:endParaRPr sz="900">
              <a:solidFill>
                <a:schemeClr val="dk1"/>
              </a:solidFill>
              <a:latin typeface="Roboto Slab Light"/>
              <a:ea typeface="Roboto Slab Light"/>
              <a:cs typeface="Roboto Slab Light"/>
              <a:sym typeface="Roboto Slab Light"/>
            </a:endParaRPr>
          </a:p>
          <a:p>
            <a:pPr indent="0" lvl="0" marL="0" rtl="0" algn="l">
              <a:lnSpc>
                <a:spcPct val="100000"/>
              </a:lnSpc>
              <a:spcBef>
                <a:spcPts val="300"/>
              </a:spcBef>
              <a:spcAft>
                <a:spcPts val="0"/>
              </a:spcAft>
              <a:buNone/>
            </a:pPr>
            <a:r>
              <a:t/>
            </a:r>
            <a:endParaRPr sz="900">
              <a:solidFill>
                <a:schemeClr val="dk1"/>
              </a:solidFill>
              <a:latin typeface="Roboto Slab Light"/>
              <a:ea typeface="Roboto Slab Light"/>
              <a:cs typeface="Roboto Slab Light"/>
              <a:sym typeface="Roboto Slab Light"/>
            </a:endParaRPr>
          </a:p>
        </p:txBody>
      </p:sp>
      <p:cxnSp>
        <p:nvCxnSpPr>
          <p:cNvPr id="130" name="Google Shape;130;p19"/>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no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899700" y="1261100"/>
            <a:ext cx="3525600" cy="2595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sz="4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 name="Google Shape;15;p3"/>
          <p:cNvSpPr txBox="1"/>
          <p:nvPr>
            <p:ph idx="1" type="subTitle"/>
          </p:nvPr>
        </p:nvSpPr>
        <p:spPr>
          <a:xfrm>
            <a:off x="4971100" y="3927363"/>
            <a:ext cx="3382800" cy="31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3"/>
          <p:cNvSpPr txBox="1"/>
          <p:nvPr>
            <p:ph hasCustomPrompt="1" idx="2" type="title"/>
          </p:nvPr>
        </p:nvSpPr>
        <p:spPr>
          <a:xfrm>
            <a:off x="7356875" y="382337"/>
            <a:ext cx="1068300" cy="8187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3600"/>
              <a:buNone/>
              <a:defRPr sz="4800"/>
            </a:lvl1pPr>
            <a:lvl2pPr lvl="1" rtl="0" algn="r">
              <a:spcBef>
                <a:spcPts val="0"/>
              </a:spcBef>
              <a:spcAft>
                <a:spcPts val="0"/>
              </a:spcAft>
              <a:buSzPts val="4800"/>
              <a:buFont typeface="DM Sans"/>
              <a:buNone/>
              <a:defRPr sz="4800">
                <a:latin typeface="DM Sans"/>
                <a:ea typeface="DM Sans"/>
                <a:cs typeface="DM Sans"/>
                <a:sym typeface="DM Sans"/>
              </a:defRPr>
            </a:lvl2pPr>
            <a:lvl3pPr lvl="2" rtl="0" algn="r">
              <a:spcBef>
                <a:spcPts val="0"/>
              </a:spcBef>
              <a:spcAft>
                <a:spcPts val="0"/>
              </a:spcAft>
              <a:buSzPts val="4800"/>
              <a:buFont typeface="DM Sans"/>
              <a:buNone/>
              <a:defRPr sz="4800">
                <a:latin typeface="DM Sans"/>
                <a:ea typeface="DM Sans"/>
                <a:cs typeface="DM Sans"/>
                <a:sym typeface="DM Sans"/>
              </a:defRPr>
            </a:lvl3pPr>
            <a:lvl4pPr lvl="3" rtl="0" algn="r">
              <a:spcBef>
                <a:spcPts val="0"/>
              </a:spcBef>
              <a:spcAft>
                <a:spcPts val="0"/>
              </a:spcAft>
              <a:buSzPts val="4800"/>
              <a:buFont typeface="DM Sans"/>
              <a:buNone/>
              <a:defRPr sz="4800">
                <a:latin typeface="DM Sans"/>
                <a:ea typeface="DM Sans"/>
                <a:cs typeface="DM Sans"/>
                <a:sym typeface="DM Sans"/>
              </a:defRPr>
            </a:lvl4pPr>
            <a:lvl5pPr lvl="4" rtl="0" algn="r">
              <a:spcBef>
                <a:spcPts val="0"/>
              </a:spcBef>
              <a:spcAft>
                <a:spcPts val="0"/>
              </a:spcAft>
              <a:buSzPts val="4800"/>
              <a:buFont typeface="DM Sans"/>
              <a:buNone/>
              <a:defRPr sz="4800">
                <a:latin typeface="DM Sans"/>
                <a:ea typeface="DM Sans"/>
                <a:cs typeface="DM Sans"/>
                <a:sym typeface="DM Sans"/>
              </a:defRPr>
            </a:lvl5pPr>
            <a:lvl6pPr lvl="5" rtl="0" algn="r">
              <a:spcBef>
                <a:spcPts val="0"/>
              </a:spcBef>
              <a:spcAft>
                <a:spcPts val="0"/>
              </a:spcAft>
              <a:buSzPts val="4800"/>
              <a:buFont typeface="DM Sans"/>
              <a:buNone/>
              <a:defRPr sz="4800">
                <a:latin typeface="DM Sans"/>
                <a:ea typeface="DM Sans"/>
                <a:cs typeface="DM Sans"/>
                <a:sym typeface="DM Sans"/>
              </a:defRPr>
            </a:lvl6pPr>
            <a:lvl7pPr lvl="6" rtl="0" algn="r">
              <a:spcBef>
                <a:spcPts val="0"/>
              </a:spcBef>
              <a:spcAft>
                <a:spcPts val="0"/>
              </a:spcAft>
              <a:buSzPts val="4800"/>
              <a:buFont typeface="DM Sans"/>
              <a:buNone/>
              <a:defRPr sz="4800">
                <a:latin typeface="DM Sans"/>
                <a:ea typeface="DM Sans"/>
                <a:cs typeface="DM Sans"/>
                <a:sym typeface="DM Sans"/>
              </a:defRPr>
            </a:lvl7pPr>
            <a:lvl8pPr lvl="7" rtl="0" algn="r">
              <a:spcBef>
                <a:spcPts val="0"/>
              </a:spcBef>
              <a:spcAft>
                <a:spcPts val="0"/>
              </a:spcAft>
              <a:buSzPts val="4800"/>
              <a:buFont typeface="DM Sans"/>
              <a:buNone/>
              <a:defRPr sz="4800">
                <a:latin typeface="DM Sans"/>
                <a:ea typeface="DM Sans"/>
                <a:cs typeface="DM Sans"/>
                <a:sym typeface="DM Sans"/>
              </a:defRPr>
            </a:lvl8pPr>
            <a:lvl9pPr lvl="8" rtl="0" algn="r">
              <a:spcBef>
                <a:spcPts val="0"/>
              </a:spcBef>
              <a:spcAft>
                <a:spcPts val="0"/>
              </a:spcAft>
              <a:buSzPts val="4800"/>
              <a:buFont typeface="DM Sans"/>
              <a:buNone/>
              <a:defRPr sz="4800">
                <a:latin typeface="DM Sans"/>
                <a:ea typeface="DM Sans"/>
                <a:cs typeface="DM Sans"/>
                <a:sym typeface="DM Sans"/>
              </a:defRPr>
            </a:lvl9pPr>
          </a:lstStyle>
          <a:p>
            <a:r>
              <a:t>xx%</a:t>
            </a:r>
          </a:p>
        </p:txBody>
      </p:sp>
      <p:cxnSp>
        <p:nvCxnSpPr>
          <p:cNvPr id="17" name="Google Shape;17;p3"/>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noFill/>
      </p:bgPr>
    </p:bg>
    <p:spTree>
      <p:nvGrpSpPr>
        <p:cNvPr id="19" name="Shape 19"/>
        <p:cNvGrpSpPr/>
        <p:nvPr/>
      </p:nvGrpSpPr>
      <p:grpSpPr>
        <a:xfrm>
          <a:off x="0" y="0"/>
          <a:ext cx="0" cy="0"/>
          <a:chOff x="0" y="0"/>
          <a:chExt cx="0" cy="0"/>
        </a:xfrm>
      </p:grpSpPr>
      <p:sp>
        <p:nvSpPr>
          <p:cNvPr id="20" name="Google Shape;20;p4"/>
          <p:cNvSpPr txBox="1"/>
          <p:nvPr>
            <p:ph idx="1" type="subTitle"/>
          </p:nvPr>
        </p:nvSpPr>
        <p:spPr>
          <a:xfrm flipH="1">
            <a:off x="720025" y="2518800"/>
            <a:ext cx="3016500" cy="208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1" name="Google Shape;21;p4"/>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cxnSp>
        <p:nvCxnSpPr>
          <p:cNvPr id="22" name="Google Shape;22;p4"/>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noFill/>
      </p:bgPr>
    </p:bg>
    <p:spTree>
      <p:nvGrpSpPr>
        <p:cNvPr id="24" name="Shape 24"/>
        <p:cNvGrpSpPr/>
        <p:nvPr/>
      </p:nvGrpSpPr>
      <p:grpSpPr>
        <a:xfrm>
          <a:off x="0" y="0"/>
          <a:ext cx="0" cy="0"/>
          <a:chOff x="0" y="0"/>
          <a:chExt cx="0" cy="0"/>
        </a:xfrm>
      </p:grpSpPr>
      <p:sp>
        <p:nvSpPr>
          <p:cNvPr id="25" name="Google Shape;25;p5"/>
          <p:cNvSpPr/>
          <p:nvPr/>
        </p:nvSpPr>
        <p:spPr>
          <a:xfrm>
            <a:off x="718225" y="48993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idx="1" type="subTitle"/>
          </p:nvPr>
        </p:nvSpPr>
        <p:spPr>
          <a:xfrm>
            <a:off x="1292611" y="3578537"/>
            <a:ext cx="2842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27" name="Google Shape;27;p5"/>
          <p:cNvSpPr txBox="1"/>
          <p:nvPr>
            <p:ph idx="2" type="subTitle"/>
          </p:nvPr>
        </p:nvSpPr>
        <p:spPr>
          <a:xfrm>
            <a:off x="4993100" y="3578549"/>
            <a:ext cx="2842200" cy="70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1600"/>
              </a:spcBef>
              <a:spcAft>
                <a:spcPts val="0"/>
              </a:spcAft>
              <a:buNone/>
              <a:defRPr sz="1300"/>
            </a:lvl2pPr>
            <a:lvl3pPr lvl="2" rtl="0" algn="ctr">
              <a:lnSpc>
                <a:spcPct val="100000"/>
              </a:lnSpc>
              <a:spcBef>
                <a:spcPts val="1600"/>
              </a:spcBef>
              <a:spcAft>
                <a:spcPts val="0"/>
              </a:spcAft>
              <a:buNone/>
              <a:defRPr sz="1300"/>
            </a:lvl3pPr>
            <a:lvl4pPr lvl="3" rtl="0" algn="ctr">
              <a:lnSpc>
                <a:spcPct val="100000"/>
              </a:lnSpc>
              <a:spcBef>
                <a:spcPts val="1600"/>
              </a:spcBef>
              <a:spcAft>
                <a:spcPts val="0"/>
              </a:spcAft>
              <a:buNone/>
              <a:defRPr sz="1300"/>
            </a:lvl4pPr>
            <a:lvl5pPr lvl="4" rtl="0" algn="ctr">
              <a:lnSpc>
                <a:spcPct val="100000"/>
              </a:lnSpc>
              <a:spcBef>
                <a:spcPts val="1600"/>
              </a:spcBef>
              <a:spcAft>
                <a:spcPts val="0"/>
              </a:spcAft>
              <a:buNone/>
              <a:defRPr sz="1300"/>
            </a:lvl5pPr>
            <a:lvl6pPr lvl="5" rtl="0" algn="ctr">
              <a:lnSpc>
                <a:spcPct val="100000"/>
              </a:lnSpc>
              <a:spcBef>
                <a:spcPts val="1600"/>
              </a:spcBef>
              <a:spcAft>
                <a:spcPts val="0"/>
              </a:spcAft>
              <a:buNone/>
              <a:defRPr sz="1300"/>
            </a:lvl6pPr>
            <a:lvl7pPr lvl="6" rtl="0" algn="ctr">
              <a:lnSpc>
                <a:spcPct val="100000"/>
              </a:lnSpc>
              <a:spcBef>
                <a:spcPts val="1600"/>
              </a:spcBef>
              <a:spcAft>
                <a:spcPts val="0"/>
              </a:spcAft>
              <a:buNone/>
              <a:defRPr sz="1300"/>
            </a:lvl7pPr>
            <a:lvl8pPr lvl="7" rtl="0" algn="ctr">
              <a:lnSpc>
                <a:spcPct val="100000"/>
              </a:lnSpc>
              <a:spcBef>
                <a:spcPts val="1600"/>
              </a:spcBef>
              <a:spcAft>
                <a:spcPts val="0"/>
              </a:spcAft>
              <a:buNone/>
              <a:defRPr sz="1300"/>
            </a:lvl8pPr>
            <a:lvl9pPr lvl="8" rtl="0" algn="ctr">
              <a:lnSpc>
                <a:spcPct val="100000"/>
              </a:lnSpc>
              <a:spcBef>
                <a:spcPts val="1600"/>
              </a:spcBef>
              <a:spcAft>
                <a:spcPts val="1600"/>
              </a:spcAft>
              <a:buNone/>
              <a:defRPr sz="1300"/>
            </a:lvl9pPr>
          </a:lstStyle>
          <a:p/>
        </p:txBody>
      </p:sp>
      <p:sp>
        <p:nvSpPr>
          <p:cNvPr id="28" name="Google Shape;28;p5"/>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sp>
        <p:nvSpPr>
          <p:cNvPr id="29" name="Google Shape;29;p5"/>
          <p:cNvSpPr txBox="1"/>
          <p:nvPr>
            <p:ph idx="3" type="subTitle"/>
          </p:nvPr>
        </p:nvSpPr>
        <p:spPr>
          <a:xfrm>
            <a:off x="1292611" y="3143025"/>
            <a:ext cx="2842200" cy="4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Advent Pro SemiBold"/>
                <a:ea typeface="Advent Pro SemiBold"/>
                <a:cs typeface="Advent Pro SemiBold"/>
                <a:sym typeface="Advent Pro SemiBold"/>
              </a:defRPr>
            </a:lvl1pPr>
            <a:lvl2pPr lvl="1" rtl="0" algn="ctr">
              <a:lnSpc>
                <a:spcPct val="100000"/>
              </a:lnSpc>
              <a:spcBef>
                <a:spcPts val="1600"/>
              </a:spcBef>
              <a:spcAft>
                <a:spcPts val="0"/>
              </a:spcAft>
              <a:buNone/>
              <a:defRPr>
                <a:latin typeface="Advent Pro SemiBold"/>
                <a:ea typeface="Advent Pro SemiBold"/>
                <a:cs typeface="Advent Pro SemiBold"/>
                <a:sym typeface="Advent Pro SemiBold"/>
              </a:defRPr>
            </a:lvl2pPr>
            <a:lvl3pPr lvl="2" rtl="0" algn="ctr">
              <a:lnSpc>
                <a:spcPct val="100000"/>
              </a:lnSpc>
              <a:spcBef>
                <a:spcPts val="1600"/>
              </a:spcBef>
              <a:spcAft>
                <a:spcPts val="0"/>
              </a:spcAft>
              <a:buNone/>
              <a:defRPr>
                <a:latin typeface="Advent Pro SemiBold"/>
                <a:ea typeface="Advent Pro SemiBold"/>
                <a:cs typeface="Advent Pro SemiBold"/>
                <a:sym typeface="Advent Pro SemiBold"/>
              </a:defRPr>
            </a:lvl3pPr>
            <a:lvl4pPr lvl="3" rtl="0" algn="ctr">
              <a:lnSpc>
                <a:spcPct val="100000"/>
              </a:lnSpc>
              <a:spcBef>
                <a:spcPts val="1600"/>
              </a:spcBef>
              <a:spcAft>
                <a:spcPts val="0"/>
              </a:spcAft>
              <a:buNone/>
              <a:defRPr>
                <a:latin typeface="Advent Pro SemiBold"/>
                <a:ea typeface="Advent Pro SemiBold"/>
                <a:cs typeface="Advent Pro SemiBold"/>
                <a:sym typeface="Advent Pro SemiBold"/>
              </a:defRPr>
            </a:lvl4pPr>
            <a:lvl5pPr lvl="4" rtl="0" algn="ctr">
              <a:lnSpc>
                <a:spcPct val="100000"/>
              </a:lnSpc>
              <a:spcBef>
                <a:spcPts val="1600"/>
              </a:spcBef>
              <a:spcAft>
                <a:spcPts val="0"/>
              </a:spcAft>
              <a:buNone/>
              <a:defRPr>
                <a:latin typeface="Advent Pro SemiBold"/>
                <a:ea typeface="Advent Pro SemiBold"/>
                <a:cs typeface="Advent Pro SemiBold"/>
                <a:sym typeface="Advent Pro SemiBold"/>
              </a:defRPr>
            </a:lvl5pPr>
            <a:lvl6pPr lvl="5" rtl="0" algn="ctr">
              <a:lnSpc>
                <a:spcPct val="100000"/>
              </a:lnSpc>
              <a:spcBef>
                <a:spcPts val="1600"/>
              </a:spcBef>
              <a:spcAft>
                <a:spcPts val="0"/>
              </a:spcAft>
              <a:buNone/>
              <a:defRPr>
                <a:latin typeface="Advent Pro SemiBold"/>
                <a:ea typeface="Advent Pro SemiBold"/>
                <a:cs typeface="Advent Pro SemiBold"/>
                <a:sym typeface="Advent Pro SemiBold"/>
              </a:defRPr>
            </a:lvl6pPr>
            <a:lvl7pPr lvl="6" rtl="0" algn="ctr">
              <a:lnSpc>
                <a:spcPct val="100000"/>
              </a:lnSpc>
              <a:spcBef>
                <a:spcPts val="1600"/>
              </a:spcBef>
              <a:spcAft>
                <a:spcPts val="0"/>
              </a:spcAft>
              <a:buNone/>
              <a:defRPr>
                <a:latin typeface="Advent Pro SemiBold"/>
                <a:ea typeface="Advent Pro SemiBold"/>
                <a:cs typeface="Advent Pro SemiBold"/>
                <a:sym typeface="Advent Pro SemiBold"/>
              </a:defRPr>
            </a:lvl7pPr>
            <a:lvl8pPr lvl="7" rtl="0" algn="ctr">
              <a:lnSpc>
                <a:spcPct val="100000"/>
              </a:lnSpc>
              <a:spcBef>
                <a:spcPts val="1600"/>
              </a:spcBef>
              <a:spcAft>
                <a:spcPts val="0"/>
              </a:spcAft>
              <a:buNone/>
              <a:defRPr>
                <a:latin typeface="Advent Pro SemiBold"/>
                <a:ea typeface="Advent Pro SemiBold"/>
                <a:cs typeface="Advent Pro SemiBold"/>
                <a:sym typeface="Advent Pro SemiBold"/>
              </a:defRPr>
            </a:lvl8pPr>
            <a:lvl9pPr lvl="8" rtl="0" algn="ctr">
              <a:lnSpc>
                <a:spcPct val="100000"/>
              </a:lnSpc>
              <a:spcBef>
                <a:spcPts val="1600"/>
              </a:spcBef>
              <a:spcAft>
                <a:spcPts val="1600"/>
              </a:spcAft>
              <a:buNone/>
              <a:defRPr>
                <a:latin typeface="Advent Pro SemiBold"/>
                <a:ea typeface="Advent Pro SemiBold"/>
                <a:cs typeface="Advent Pro SemiBold"/>
                <a:sym typeface="Advent Pro SemiBold"/>
              </a:defRPr>
            </a:lvl9pPr>
          </a:lstStyle>
          <a:p/>
        </p:txBody>
      </p:sp>
      <p:sp>
        <p:nvSpPr>
          <p:cNvPr id="30" name="Google Shape;30;p5"/>
          <p:cNvSpPr txBox="1"/>
          <p:nvPr>
            <p:ph idx="4" type="subTitle"/>
          </p:nvPr>
        </p:nvSpPr>
        <p:spPr>
          <a:xfrm>
            <a:off x="4993100" y="3143036"/>
            <a:ext cx="2842200" cy="4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Advent Pro SemiBold"/>
                <a:ea typeface="Advent Pro SemiBold"/>
                <a:cs typeface="Advent Pro SemiBold"/>
                <a:sym typeface="Advent Pro SemiBold"/>
              </a:defRPr>
            </a:lvl1pPr>
            <a:lvl2pPr lvl="1" rtl="0" algn="ctr">
              <a:lnSpc>
                <a:spcPct val="100000"/>
              </a:lnSpc>
              <a:spcBef>
                <a:spcPts val="1600"/>
              </a:spcBef>
              <a:spcAft>
                <a:spcPts val="0"/>
              </a:spcAft>
              <a:buNone/>
              <a:defRPr>
                <a:latin typeface="Advent Pro SemiBold"/>
                <a:ea typeface="Advent Pro SemiBold"/>
                <a:cs typeface="Advent Pro SemiBold"/>
                <a:sym typeface="Advent Pro SemiBold"/>
              </a:defRPr>
            </a:lvl2pPr>
            <a:lvl3pPr lvl="2" rtl="0" algn="ctr">
              <a:lnSpc>
                <a:spcPct val="100000"/>
              </a:lnSpc>
              <a:spcBef>
                <a:spcPts val="1600"/>
              </a:spcBef>
              <a:spcAft>
                <a:spcPts val="0"/>
              </a:spcAft>
              <a:buNone/>
              <a:defRPr>
                <a:latin typeface="Advent Pro SemiBold"/>
                <a:ea typeface="Advent Pro SemiBold"/>
                <a:cs typeface="Advent Pro SemiBold"/>
                <a:sym typeface="Advent Pro SemiBold"/>
              </a:defRPr>
            </a:lvl3pPr>
            <a:lvl4pPr lvl="3" rtl="0" algn="ctr">
              <a:lnSpc>
                <a:spcPct val="100000"/>
              </a:lnSpc>
              <a:spcBef>
                <a:spcPts val="1600"/>
              </a:spcBef>
              <a:spcAft>
                <a:spcPts val="0"/>
              </a:spcAft>
              <a:buNone/>
              <a:defRPr>
                <a:latin typeface="Advent Pro SemiBold"/>
                <a:ea typeface="Advent Pro SemiBold"/>
                <a:cs typeface="Advent Pro SemiBold"/>
                <a:sym typeface="Advent Pro SemiBold"/>
              </a:defRPr>
            </a:lvl4pPr>
            <a:lvl5pPr lvl="4" rtl="0" algn="ctr">
              <a:lnSpc>
                <a:spcPct val="100000"/>
              </a:lnSpc>
              <a:spcBef>
                <a:spcPts val="1600"/>
              </a:spcBef>
              <a:spcAft>
                <a:spcPts val="0"/>
              </a:spcAft>
              <a:buNone/>
              <a:defRPr>
                <a:latin typeface="Advent Pro SemiBold"/>
                <a:ea typeface="Advent Pro SemiBold"/>
                <a:cs typeface="Advent Pro SemiBold"/>
                <a:sym typeface="Advent Pro SemiBold"/>
              </a:defRPr>
            </a:lvl5pPr>
            <a:lvl6pPr lvl="5" rtl="0" algn="ctr">
              <a:lnSpc>
                <a:spcPct val="100000"/>
              </a:lnSpc>
              <a:spcBef>
                <a:spcPts val="1600"/>
              </a:spcBef>
              <a:spcAft>
                <a:spcPts val="0"/>
              </a:spcAft>
              <a:buNone/>
              <a:defRPr>
                <a:latin typeface="Advent Pro SemiBold"/>
                <a:ea typeface="Advent Pro SemiBold"/>
                <a:cs typeface="Advent Pro SemiBold"/>
                <a:sym typeface="Advent Pro SemiBold"/>
              </a:defRPr>
            </a:lvl6pPr>
            <a:lvl7pPr lvl="6" rtl="0" algn="ctr">
              <a:lnSpc>
                <a:spcPct val="100000"/>
              </a:lnSpc>
              <a:spcBef>
                <a:spcPts val="1600"/>
              </a:spcBef>
              <a:spcAft>
                <a:spcPts val="0"/>
              </a:spcAft>
              <a:buNone/>
              <a:defRPr>
                <a:latin typeface="Advent Pro SemiBold"/>
                <a:ea typeface="Advent Pro SemiBold"/>
                <a:cs typeface="Advent Pro SemiBold"/>
                <a:sym typeface="Advent Pro SemiBold"/>
              </a:defRPr>
            </a:lvl7pPr>
            <a:lvl8pPr lvl="7" rtl="0" algn="ctr">
              <a:lnSpc>
                <a:spcPct val="100000"/>
              </a:lnSpc>
              <a:spcBef>
                <a:spcPts val="1600"/>
              </a:spcBef>
              <a:spcAft>
                <a:spcPts val="0"/>
              </a:spcAft>
              <a:buNone/>
              <a:defRPr>
                <a:latin typeface="Advent Pro SemiBold"/>
                <a:ea typeface="Advent Pro SemiBold"/>
                <a:cs typeface="Advent Pro SemiBold"/>
                <a:sym typeface="Advent Pro SemiBold"/>
              </a:defRPr>
            </a:lvl8pPr>
            <a:lvl9pPr lvl="8" rtl="0" algn="ctr">
              <a:lnSpc>
                <a:spcPct val="100000"/>
              </a:lnSpc>
              <a:spcBef>
                <a:spcPts val="1600"/>
              </a:spcBef>
              <a:spcAft>
                <a:spcPts val="1600"/>
              </a:spcAft>
              <a:buNone/>
              <a:defRPr>
                <a:latin typeface="Advent Pro SemiBold"/>
                <a:ea typeface="Advent Pro SemiBold"/>
                <a:cs typeface="Advent Pro SemiBold"/>
                <a:sym typeface="Advent Pro SemiBold"/>
              </a:defRPr>
            </a:lvl9pPr>
          </a:lstStyle>
          <a:p/>
        </p:txBody>
      </p:sp>
      <p:cxnSp>
        <p:nvCxnSpPr>
          <p:cNvPr id="31" name="Google Shape;31;p5"/>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32" name="Shape 32"/>
        <p:cNvGrpSpPr/>
        <p:nvPr/>
      </p:nvGrpSpPr>
      <p:grpSpPr>
        <a:xfrm>
          <a:off x="0" y="0"/>
          <a:ext cx="0" cy="0"/>
          <a:chOff x="0" y="0"/>
          <a:chExt cx="0" cy="0"/>
        </a:xfrm>
      </p:grpSpPr>
      <p:sp>
        <p:nvSpPr>
          <p:cNvPr id="33" name="Google Shape;33;p6"/>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cxnSp>
        <p:nvCxnSpPr>
          <p:cNvPr id="35" name="Google Shape;35;p6"/>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cxnSp>
        <p:nvCxnSpPr>
          <p:cNvPr id="36" name="Google Shape;36;p6"/>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noFill/>
      </p:bgPr>
    </p:bg>
    <p:spTree>
      <p:nvGrpSpPr>
        <p:cNvPr id="37" name="Shape 37"/>
        <p:cNvGrpSpPr/>
        <p:nvPr/>
      </p:nvGrpSpPr>
      <p:grpSpPr>
        <a:xfrm>
          <a:off x="0" y="0"/>
          <a:ext cx="0" cy="0"/>
          <a:chOff x="0" y="0"/>
          <a:chExt cx="0" cy="0"/>
        </a:xfrm>
      </p:grpSpPr>
      <p:sp>
        <p:nvSpPr>
          <p:cNvPr id="38" name="Google Shape;38;p7"/>
          <p:cNvSpPr/>
          <p:nvPr/>
        </p:nvSpPr>
        <p:spPr>
          <a:xfrm>
            <a:off x="718225" y="41970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ctrTitle"/>
          </p:nvPr>
        </p:nvSpPr>
        <p:spPr>
          <a:xfrm>
            <a:off x="1676700" y="4197000"/>
            <a:ext cx="57906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2000"/>
            </a:lvl1pPr>
            <a:lvl2pPr lvl="1" rtl="0" algn="ctr">
              <a:spcBef>
                <a:spcPts val="0"/>
              </a:spcBef>
              <a:spcAft>
                <a:spcPts val="0"/>
              </a:spcAft>
              <a:buSzPts val="1400"/>
              <a:buFont typeface="DM Sans"/>
              <a:buNone/>
              <a:defRPr sz="1400">
                <a:latin typeface="DM Sans"/>
                <a:ea typeface="DM Sans"/>
                <a:cs typeface="DM Sans"/>
                <a:sym typeface="DM Sans"/>
              </a:defRPr>
            </a:lvl2pPr>
            <a:lvl3pPr lvl="2" rtl="0" algn="ctr">
              <a:spcBef>
                <a:spcPts val="0"/>
              </a:spcBef>
              <a:spcAft>
                <a:spcPts val="0"/>
              </a:spcAft>
              <a:buSzPts val="1400"/>
              <a:buFont typeface="DM Sans"/>
              <a:buNone/>
              <a:defRPr sz="1400">
                <a:latin typeface="DM Sans"/>
                <a:ea typeface="DM Sans"/>
                <a:cs typeface="DM Sans"/>
                <a:sym typeface="DM Sans"/>
              </a:defRPr>
            </a:lvl3pPr>
            <a:lvl4pPr lvl="3" rtl="0" algn="ctr">
              <a:spcBef>
                <a:spcPts val="0"/>
              </a:spcBef>
              <a:spcAft>
                <a:spcPts val="0"/>
              </a:spcAft>
              <a:buSzPts val="1400"/>
              <a:buFont typeface="DM Sans"/>
              <a:buNone/>
              <a:defRPr sz="1400">
                <a:latin typeface="DM Sans"/>
                <a:ea typeface="DM Sans"/>
                <a:cs typeface="DM Sans"/>
                <a:sym typeface="DM Sans"/>
              </a:defRPr>
            </a:lvl4pPr>
            <a:lvl5pPr lvl="4" rtl="0" algn="ctr">
              <a:spcBef>
                <a:spcPts val="0"/>
              </a:spcBef>
              <a:spcAft>
                <a:spcPts val="0"/>
              </a:spcAft>
              <a:buSzPts val="1400"/>
              <a:buFont typeface="DM Sans"/>
              <a:buNone/>
              <a:defRPr sz="1400">
                <a:latin typeface="DM Sans"/>
                <a:ea typeface="DM Sans"/>
                <a:cs typeface="DM Sans"/>
                <a:sym typeface="DM Sans"/>
              </a:defRPr>
            </a:lvl5pPr>
            <a:lvl6pPr lvl="5" rtl="0" algn="ctr">
              <a:spcBef>
                <a:spcPts val="0"/>
              </a:spcBef>
              <a:spcAft>
                <a:spcPts val="0"/>
              </a:spcAft>
              <a:buSzPts val="1400"/>
              <a:buFont typeface="DM Sans"/>
              <a:buNone/>
              <a:defRPr sz="1400">
                <a:latin typeface="DM Sans"/>
                <a:ea typeface="DM Sans"/>
                <a:cs typeface="DM Sans"/>
                <a:sym typeface="DM Sans"/>
              </a:defRPr>
            </a:lvl6pPr>
            <a:lvl7pPr lvl="6" rtl="0" algn="ctr">
              <a:spcBef>
                <a:spcPts val="0"/>
              </a:spcBef>
              <a:spcAft>
                <a:spcPts val="0"/>
              </a:spcAft>
              <a:buSzPts val="1400"/>
              <a:buFont typeface="DM Sans"/>
              <a:buNone/>
              <a:defRPr sz="1400">
                <a:latin typeface="DM Sans"/>
                <a:ea typeface="DM Sans"/>
                <a:cs typeface="DM Sans"/>
                <a:sym typeface="DM Sans"/>
              </a:defRPr>
            </a:lvl7pPr>
            <a:lvl8pPr lvl="7" rtl="0" algn="ctr">
              <a:spcBef>
                <a:spcPts val="0"/>
              </a:spcBef>
              <a:spcAft>
                <a:spcPts val="0"/>
              </a:spcAft>
              <a:buSzPts val="1400"/>
              <a:buFont typeface="DM Sans"/>
              <a:buNone/>
              <a:defRPr sz="1400">
                <a:latin typeface="DM Sans"/>
                <a:ea typeface="DM Sans"/>
                <a:cs typeface="DM Sans"/>
                <a:sym typeface="DM Sans"/>
              </a:defRPr>
            </a:lvl8pPr>
            <a:lvl9pPr lvl="8" rtl="0" algn="ctr">
              <a:spcBef>
                <a:spcPts val="0"/>
              </a:spcBef>
              <a:spcAft>
                <a:spcPts val="0"/>
              </a:spcAft>
              <a:buSzPts val="1400"/>
              <a:buFont typeface="DM Sans"/>
              <a:buNone/>
              <a:defRPr sz="1400">
                <a:latin typeface="DM Sans"/>
                <a:ea typeface="DM Sans"/>
                <a:cs typeface="DM Sans"/>
                <a:sym typeface="DM Sans"/>
              </a:defRPr>
            </a:lvl9pPr>
          </a:lstStyle>
          <a:p/>
        </p:txBody>
      </p:sp>
      <p:sp>
        <p:nvSpPr>
          <p:cNvPr id="40" name="Google Shape;40;p7"/>
          <p:cNvSpPr txBox="1"/>
          <p:nvPr>
            <p:ph idx="1" type="subTitle"/>
          </p:nvPr>
        </p:nvSpPr>
        <p:spPr>
          <a:xfrm>
            <a:off x="1676700" y="1840775"/>
            <a:ext cx="5790600" cy="1526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no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718225" y="917625"/>
            <a:ext cx="3562500" cy="33084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DM Sans"/>
              <a:buNone/>
              <a:defRPr sz="4800">
                <a:latin typeface="DM Sans"/>
                <a:ea typeface="DM Sans"/>
                <a:cs typeface="DM Sans"/>
                <a:sym typeface="DM Sans"/>
              </a:defRPr>
            </a:lvl2pPr>
            <a:lvl3pPr lvl="2" rtl="0">
              <a:spcBef>
                <a:spcPts val="0"/>
              </a:spcBef>
              <a:spcAft>
                <a:spcPts val="0"/>
              </a:spcAft>
              <a:buSzPts val="4800"/>
              <a:buFont typeface="DM Sans"/>
              <a:buNone/>
              <a:defRPr sz="4800">
                <a:latin typeface="DM Sans"/>
                <a:ea typeface="DM Sans"/>
                <a:cs typeface="DM Sans"/>
                <a:sym typeface="DM Sans"/>
              </a:defRPr>
            </a:lvl3pPr>
            <a:lvl4pPr lvl="3" rtl="0">
              <a:spcBef>
                <a:spcPts val="0"/>
              </a:spcBef>
              <a:spcAft>
                <a:spcPts val="0"/>
              </a:spcAft>
              <a:buSzPts val="4800"/>
              <a:buFont typeface="DM Sans"/>
              <a:buNone/>
              <a:defRPr sz="4800">
                <a:latin typeface="DM Sans"/>
                <a:ea typeface="DM Sans"/>
                <a:cs typeface="DM Sans"/>
                <a:sym typeface="DM Sans"/>
              </a:defRPr>
            </a:lvl4pPr>
            <a:lvl5pPr lvl="4" rtl="0">
              <a:spcBef>
                <a:spcPts val="0"/>
              </a:spcBef>
              <a:spcAft>
                <a:spcPts val="0"/>
              </a:spcAft>
              <a:buSzPts val="4800"/>
              <a:buFont typeface="DM Sans"/>
              <a:buNone/>
              <a:defRPr sz="4800">
                <a:latin typeface="DM Sans"/>
                <a:ea typeface="DM Sans"/>
                <a:cs typeface="DM Sans"/>
                <a:sym typeface="DM Sans"/>
              </a:defRPr>
            </a:lvl5pPr>
            <a:lvl6pPr lvl="5" rtl="0">
              <a:spcBef>
                <a:spcPts val="0"/>
              </a:spcBef>
              <a:spcAft>
                <a:spcPts val="0"/>
              </a:spcAft>
              <a:buSzPts val="4800"/>
              <a:buFont typeface="DM Sans"/>
              <a:buNone/>
              <a:defRPr sz="4800">
                <a:latin typeface="DM Sans"/>
                <a:ea typeface="DM Sans"/>
                <a:cs typeface="DM Sans"/>
                <a:sym typeface="DM Sans"/>
              </a:defRPr>
            </a:lvl6pPr>
            <a:lvl7pPr lvl="6" rtl="0">
              <a:spcBef>
                <a:spcPts val="0"/>
              </a:spcBef>
              <a:spcAft>
                <a:spcPts val="0"/>
              </a:spcAft>
              <a:buSzPts val="4800"/>
              <a:buFont typeface="DM Sans"/>
              <a:buNone/>
              <a:defRPr sz="4800">
                <a:latin typeface="DM Sans"/>
                <a:ea typeface="DM Sans"/>
                <a:cs typeface="DM Sans"/>
                <a:sym typeface="DM Sans"/>
              </a:defRPr>
            </a:lvl7pPr>
            <a:lvl8pPr lvl="7" rtl="0">
              <a:spcBef>
                <a:spcPts val="0"/>
              </a:spcBef>
              <a:spcAft>
                <a:spcPts val="0"/>
              </a:spcAft>
              <a:buSzPts val="4800"/>
              <a:buFont typeface="DM Sans"/>
              <a:buNone/>
              <a:defRPr sz="4800">
                <a:latin typeface="DM Sans"/>
                <a:ea typeface="DM Sans"/>
                <a:cs typeface="DM Sans"/>
                <a:sym typeface="DM Sans"/>
              </a:defRPr>
            </a:lvl8pPr>
            <a:lvl9pPr lvl="8" rtl="0">
              <a:spcBef>
                <a:spcPts val="0"/>
              </a:spcBef>
              <a:spcAft>
                <a:spcPts val="0"/>
              </a:spcAft>
              <a:buSzPts val="4800"/>
              <a:buFont typeface="DM Sans"/>
              <a:buNone/>
              <a:defRPr sz="4800">
                <a:latin typeface="DM Sans"/>
                <a:ea typeface="DM Sans"/>
                <a:cs typeface="DM Sans"/>
                <a:sym typeface="DM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noFill/>
      </p:bgPr>
    </p:bg>
    <p:spTree>
      <p:nvGrpSpPr>
        <p:cNvPr id="43" name="Shape 43"/>
        <p:cNvGrpSpPr/>
        <p:nvPr/>
      </p:nvGrpSpPr>
      <p:grpSpPr>
        <a:xfrm>
          <a:off x="0" y="0"/>
          <a:ext cx="0" cy="0"/>
          <a:chOff x="0" y="0"/>
          <a:chExt cx="0" cy="0"/>
        </a:xfrm>
      </p:grpSpPr>
      <p:cxnSp>
        <p:nvCxnSpPr>
          <p:cNvPr id="44" name="Google Shape;44;p9"/>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
        <p:nvSpPr>
          <p:cNvPr id="45" name="Google Shape;45;p9"/>
          <p:cNvSpPr txBox="1"/>
          <p:nvPr>
            <p:ph type="title"/>
          </p:nvPr>
        </p:nvSpPr>
        <p:spPr>
          <a:xfrm flipH="1">
            <a:off x="718500" y="1261100"/>
            <a:ext cx="3853500" cy="25959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46" name="Google Shape;46;p9"/>
          <p:cNvSpPr txBox="1"/>
          <p:nvPr>
            <p:ph idx="1" type="subTitle"/>
          </p:nvPr>
        </p:nvSpPr>
        <p:spPr>
          <a:xfrm flipH="1">
            <a:off x="796800" y="3927375"/>
            <a:ext cx="3775200" cy="31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atin typeface="Advent Pro"/>
                <a:ea typeface="Advent Pro"/>
                <a:cs typeface="Advent Pro"/>
                <a:sym typeface="Advent Pr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7" name="Google Shape;47;p9"/>
          <p:cNvSpPr txBox="1"/>
          <p:nvPr>
            <p:ph hasCustomPrompt="1" idx="2" type="title"/>
          </p:nvPr>
        </p:nvSpPr>
        <p:spPr>
          <a:xfrm flipH="1">
            <a:off x="718737" y="343150"/>
            <a:ext cx="1179000" cy="818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600"/>
              <a:buNone/>
              <a:defRPr sz="4800"/>
            </a:lvl1pPr>
            <a:lvl2pPr lvl="1" rtl="0">
              <a:spcBef>
                <a:spcPts val="0"/>
              </a:spcBef>
              <a:spcAft>
                <a:spcPts val="0"/>
              </a:spcAft>
              <a:buSzPts val="4800"/>
              <a:buFont typeface="DM Sans"/>
              <a:buNone/>
              <a:defRPr sz="4800">
                <a:latin typeface="DM Sans"/>
                <a:ea typeface="DM Sans"/>
                <a:cs typeface="DM Sans"/>
                <a:sym typeface="DM Sans"/>
              </a:defRPr>
            </a:lvl2pPr>
            <a:lvl3pPr lvl="2" rtl="0">
              <a:spcBef>
                <a:spcPts val="0"/>
              </a:spcBef>
              <a:spcAft>
                <a:spcPts val="0"/>
              </a:spcAft>
              <a:buSzPts val="4800"/>
              <a:buFont typeface="DM Sans"/>
              <a:buNone/>
              <a:defRPr sz="4800">
                <a:latin typeface="DM Sans"/>
                <a:ea typeface="DM Sans"/>
                <a:cs typeface="DM Sans"/>
                <a:sym typeface="DM Sans"/>
              </a:defRPr>
            </a:lvl3pPr>
            <a:lvl4pPr lvl="3" rtl="0">
              <a:spcBef>
                <a:spcPts val="0"/>
              </a:spcBef>
              <a:spcAft>
                <a:spcPts val="0"/>
              </a:spcAft>
              <a:buSzPts val="4800"/>
              <a:buFont typeface="DM Sans"/>
              <a:buNone/>
              <a:defRPr sz="4800">
                <a:latin typeface="DM Sans"/>
                <a:ea typeface="DM Sans"/>
                <a:cs typeface="DM Sans"/>
                <a:sym typeface="DM Sans"/>
              </a:defRPr>
            </a:lvl4pPr>
            <a:lvl5pPr lvl="4" rtl="0">
              <a:spcBef>
                <a:spcPts val="0"/>
              </a:spcBef>
              <a:spcAft>
                <a:spcPts val="0"/>
              </a:spcAft>
              <a:buSzPts val="4800"/>
              <a:buFont typeface="DM Sans"/>
              <a:buNone/>
              <a:defRPr sz="4800">
                <a:latin typeface="DM Sans"/>
                <a:ea typeface="DM Sans"/>
                <a:cs typeface="DM Sans"/>
                <a:sym typeface="DM Sans"/>
              </a:defRPr>
            </a:lvl5pPr>
            <a:lvl6pPr lvl="5" rtl="0">
              <a:spcBef>
                <a:spcPts val="0"/>
              </a:spcBef>
              <a:spcAft>
                <a:spcPts val="0"/>
              </a:spcAft>
              <a:buSzPts val="4800"/>
              <a:buFont typeface="DM Sans"/>
              <a:buNone/>
              <a:defRPr sz="4800">
                <a:latin typeface="DM Sans"/>
                <a:ea typeface="DM Sans"/>
                <a:cs typeface="DM Sans"/>
                <a:sym typeface="DM Sans"/>
              </a:defRPr>
            </a:lvl6pPr>
            <a:lvl7pPr lvl="6" rtl="0">
              <a:spcBef>
                <a:spcPts val="0"/>
              </a:spcBef>
              <a:spcAft>
                <a:spcPts val="0"/>
              </a:spcAft>
              <a:buSzPts val="4800"/>
              <a:buFont typeface="DM Sans"/>
              <a:buNone/>
              <a:defRPr sz="4800">
                <a:latin typeface="DM Sans"/>
                <a:ea typeface="DM Sans"/>
                <a:cs typeface="DM Sans"/>
                <a:sym typeface="DM Sans"/>
              </a:defRPr>
            </a:lvl7pPr>
            <a:lvl8pPr lvl="7" rtl="0">
              <a:spcBef>
                <a:spcPts val="0"/>
              </a:spcBef>
              <a:spcAft>
                <a:spcPts val="0"/>
              </a:spcAft>
              <a:buSzPts val="4800"/>
              <a:buFont typeface="DM Sans"/>
              <a:buNone/>
              <a:defRPr sz="4800">
                <a:latin typeface="DM Sans"/>
                <a:ea typeface="DM Sans"/>
                <a:cs typeface="DM Sans"/>
                <a:sym typeface="DM Sans"/>
              </a:defRPr>
            </a:lvl8pPr>
            <a:lvl9pPr lvl="8" rtl="0">
              <a:spcBef>
                <a:spcPts val="0"/>
              </a:spcBef>
              <a:spcAft>
                <a:spcPts val="0"/>
              </a:spcAft>
              <a:buSzPts val="4800"/>
              <a:buFont typeface="DM Sans"/>
              <a:buNone/>
              <a:defRPr sz="4800">
                <a:latin typeface="DM Sans"/>
                <a:ea typeface="DM Sans"/>
                <a:cs typeface="DM Sans"/>
                <a:sym typeface="DM Sans"/>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48" name="Shape 48"/>
        <p:cNvGrpSpPr/>
        <p:nvPr/>
      </p:nvGrpSpPr>
      <p:grpSpPr>
        <a:xfrm>
          <a:off x="0" y="0"/>
          <a:ext cx="0" cy="0"/>
          <a:chOff x="0" y="0"/>
          <a:chExt cx="0" cy="0"/>
        </a:xfrm>
      </p:grpSpPr>
      <p:sp>
        <p:nvSpPr>
          <p:cNvPr id="49" name="Google Shape;49;p10"/>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10"/>
          <p:cNvCxnSpPr/>
          <p:nvPr/>
        </p:nvCxnSpPr>
        <p:spPr>
          <a:xfrm>
            <a:off x="715625" y="4646600"/>
            <a:ext cx="7715400" cy="0"/>
          </a:xfrm>
          <a:prstGeom prst="straightConnector1">
            <a:avLst/>
          </a:prstGeom>
          <a:noFill/>
          <a:ln cap="flat" cmpd="sng" w="9525">
            <a:solidFill>
              <a:schemeClr val="dk1"/>
            </a:solidFill>
            <a:prstDash val="solid"/>
            <a:round/>
            <a:headEnd len="med" w="med" type="none"/>
            <a:tailEnd len="med" w="med" type="none"/>
          </a:ln>
        </p:spPr>
      </p:cxnSp>
      <p:sp>
        <p:nvSpPr>
          <p:cNvPr id="51" name="Google Shape;51;p10"/>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atin typeface="Roboto Slab"/>
                <a:ea typeface="Roboto Slab"/>
                <a:cs typeface="Roboto Slab"/>
                <a:sym typeface="Roboto Slab"/>
              </a:defRPr>
            </a:lvl2pPr>
            <a:lvl3pPr lvl="2" rtl="0" algn="ctr">
              <a:spcBef>
                <a:spcPts val="0"/>
              </a:spcBef>
              <a:spcAft>
                <a:spcPts val="0"/>
              </a:spcAft>
              <a:buNone/>
              <a:defRPr sz="2000">
                <a:latin typeface="Roboto Slab"/>
                <a:ea typeface="Roboto Slab"/>
                <a:cs typeface="Roboto Slab"/>
                <a:sym typeface="Roboto Slab"/>
              </a:defRPr>
            </a:lvl3pPr>
            <a:lvl4pPr lvl="3" rtl="0" algn="ctr">
              <a:spcBef>
                <a:spcPts val="0"/>
              </a:spcBef>
              <a:spcAft>
                <a:spcPts val="0"/>
              </a:spcAft>
              <a:buNone/>
              <a:defRPr sz="2000">
                <a:latin typeface="Roboto Slab"/>
                <a:ea typeface="Roboto Slab"/>
                <a:cs typeface="Roboto Slab"/>
                <a:sym typeface="Roboto Slab"/>
              </a:defRPr>
            </a:lvl4pPr>
            <a:lvl5pPr lvl="4" rtl="0" algn="ctr">
              <a:spcBef>
                <a:spcPts val="0"/>
              </a:spcBef>
              <a:spcAft>
                <a:spcPts val="0"/>
              </a:spcAft>
              <a:buNone/>
              <a:defRPr sz="2000">
                <a:latin typeface="Roboto Slab"/>
                <a:ea typeface="Roboto Slab"/>
                <a:cs typeface="Roboto Slab"/>
                <a:sym typeface="Roboto Slab"/>
              </a:defRPr>
            </a:lvl5pPr>
            <a:lvl6pPr lvl="5" rtl="0" algn="ctr">
              <a:spcBef>
                <a:spcPts val="0"/>
              </a:spcBef>
              <a:spcAft>
                <a:spcPts val="0"/>
              </a:spcAft>
              <a:buNone/>
              <a:defRPr sz="2000">
                <a:latin typeface="Roboto Slab"/>
                <a:ea typeface="Roboto Slab"/>
                <a:cs typeface="Roboto Slab"/>
                <a:sym typeface="Roboto Slab"/>
              </a:defRPr>
            </a:lvl6pPr>
            <a:lvl7pPr lvl="6" rtl="0" algn="ctr">
              <a:spcBef>
                <a:spcPts val="0"/>
              </a:spcBef>
              <a:spcAft>
                <a:spcPts val="0"/>
              </a:spcAft>
              <a:buNone/>
              <a:defRPr sz="2000">
                <a:latin typeface="Roboto Slab"/>
                <a:ea typeface="Roboto Slab"/>
                <a:cs typeface="Roboto Slab"/>
                <a:sym typeface="Roboto Slab"/>
              </a:defRPr>
            </a:lvl7pPr>
            <a:lvl8pPr lvl="7" rtl="0" algn="ctr">
              <a:spcBef>
                <a:spcPts val="0"/>
              </a:spcBef>
              <a:spcAft>
                <a:spcPts val="0"/>
              </a:spcAft>
              <a:buNone/>
              <a:defRPr sz="2000">
                <a:latin typeface="Roboto Slab"/>
                <a:ea typeface="Roboto Slab"/>
                <a:cs typeface="Roboto Slab"/>
                <a:sym typeface="Roboto Slab"/>
              </a:defRPr>
            </a:lvl8pPr>
            <a:lvl9pPr lvl="8" rtl="0" algn="ctr">
              <a:spcBef>
                <a:spcPts val="0"/>
              </a:spcBef>
              <a:spcAft>
                <a:spcPts val="0"/>
              </a:spcAft>
              <a:buNone/>
              <a:defRPr sz="2000">
                <a:latin typeface="Roboto Slab"/>
                <a:ea typeface="Roboto Slab"/>
                <a:cs typeface="Roboto Slab"/>
                <a:sym typeface="Roboto Slab"/>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BF8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1pPr>
            <a:lvl2pPr lvl="1"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2pPr>
            <a:lvl3pPr lvl="2"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3pPr>
            <a:lvl4pPr lvl="3"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4pPr>
            <a:lvl5pPr lvl="4"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5pPr>
            <a:lvl6pPr lvl="5"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6pPr>
            <a:lvl7pPr lvl="6"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7pPr>
            <a:lvl8pPr lvl="7"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8pPr>
            <a:lvl9pPr lvl="8" rtl="0">
              <a:spcBef>
                <a:spcPts val="0"/>
              </a:spcBef>
              <a:spcAft>
                <a:spcPts val="0"/>
              </a:spcAft>
              <a:buClr>
                <a:schemeClr val="dk1"/>
              </a:buClr>
              <a:buSzPts val="2800"/>
              <a:buFont typeface="Advent Pro SemiBold"/>
              <a:buNone/>
              <a:defRPr sz="2800">
                <a:solidFill>
                  <a:schemeClr val="dk1"/>
                </a:solidFill>
                <a:latin typeface="Advent Pro SemiBold"/>
                <a:ea typeface="Advent Pro SemiBold"/>
                <a:cs typeface="Advent Pro SemiBold"/>
                <a:sym typeface="Advent Pro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Slab Light"/>
              <a:buChar char="●"/>
              <a:defRPr sz="1800">
                <a:solidFill>
                  <a:schemeClr val="dk1"/>
                </a:solidFill>
                <a:latin typeface="Roboto Slab Light"/>
                <a:ea typeface="Roboto Slab Light"/>
                <a:cs typeface="Roboto Slab Light"/>
                <a:sym typeface="Roboto Slab Light"/>
              </a:defRPr>
            </a:lvl1pPr>
            <a:lvl2pPr indent="-317500" lvl="1" marL="914400" rtl="0">
              <a:lnSpc>
                <a:spcPct val="115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2pPr>
            <a:lvl3pPr indent="-317500" lvl="2" marL="1371600" rtl="0">
              <a:lnSpc>
                <a:spcPct val="115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3pPr>
            <a:lvl4pPr indent="-317500" lvl="3" marL="1828800" rtl="0">
              <a:lnSpc>
                <a:spcPct val="115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4pPr>
            <a:lvl5pPr indent="-317500" lvl="4" marL="2286000" rtl="0">
              <a:lnSpc>
                <a:spcPct val="115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5pPr>
            <a:lvl6pPr indent="-317500" lvl="5" marL="2743200" rtl="0">
              <a:lnSpc>
                <a:spcPct val="115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6pPr>
            <a:lvl7pPr indent="-317500" lvl="6" marL="3200400" rtl="0">
              <a:lnSpc>
                <a:spcPct val="115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7pPr>
            <a:lvl8pPr indent="-317500" lvl="7" marL="3657600" rtl="0">
              <a:lnSpc>
                <a:spcPct val="115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8pPr>
            <a:lvl9pPr indent="-317500" lvl="8" marL="4114800" rtl="0">
              <a:lnSpc>
                <a:spcPct val="115000"/>
              </a:lnSpc>
              <a:spcBef>
                <a:spcPts val="1600"/>
              </a:spcBef>
              <a:spcAft>
                <a:spcPts val="160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20"/>
          <p:cNvSpPr/>
          <p:nvPr/>
        </p:nvSpPr>
        <p:spPr>
          <a:xfrm>
            <a:off x="718325" y="3904375"/>
            <a:ext cx="1989000" cy="371400"/>
          </a:xfrm>
          <a:prstGeom prst="roundRect">
            <a:avLst>
              <a:gd fmla="val 50000" name="adj"/>
            </a:avLst>
          </a:prstGeom>
          <a:gradFill>
            <a:gsLst>
              <a:gs pos="0">
                <a:schemeClr val="accent5"/>
              </a:gs>
              <a:gs pos="100000">
                <a:schemeClr val="accent4"/>
              </a:gs>
            </a:gsLst>
            <a:lin ang="5400700" scaled="0"/>
          </a:gradFill>
          <a:ln>
            <a:noFill/>
          </a:ln>
          <a:effectLst>
            <a:outerShdw blurRad="42863" rotWithShape="0" algn="bl" dir="540000"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6" name="Google Shape;136;p20"/>
          <p:cNvSpPr txBox="1"/>
          <p:nvPr>
            <p:ph type="ctrTitle"/>
          </p:nvPr>
        </p:nvSpPr>
        <p:spPr>
          <a:xfrm flipH="1">
            <a:off x="580800" y="561250"/>
            <a:ext cx="3939000" cy="32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Sentiment </a:t>
            </a:r>
            <a:r>
              <a:rPr lang="en"/>
              <a:t>behind</a:t>
            </a:r>
            <a:r>
              <a:rPr lang="en"/>
              <a:t> Amazon Reviews</a:t>
            </a:r>
            <a:endParaRPr/>
          </a:p>
        </p:txBody>
      </p:sp>
      <p:sp>
        <p:nvSpPr>
          <p:cNvPr id="137" name="Google Shape;137;p20"/>
          <p:cNvSpPr txBox="1"/>
          <p:nvPr>
            <p:ph idx="1" type="subTitle"/>
          </p:nvPr>
        </p:nvSpPr>
        <p:spPr>
          <a:xfrm flipH="1">
            <a:off x="966225" y="3904375"/>
            <a:ext cx="14931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Shop now!</a:t>
            </a:r>
            <a:endParaRPr/>
          </a:p>
        </p:txBody>
      </p:sp>
      <p:grpSp>
        <p:nvGrpSpPr>
          <p:cNvPr id="138" name="Google Shape;138;p20"/>
          <p:cNvGrpSpPr/>
          <p:nvPr/>
        </p:nvGrpSpPr>
        <p:grpSpPr>
          <a:xfrm>
            <a:off x="3995597" y="477466"/>
            <a:ext cx="4902966" cy="4170297"/>
            <a:chOff x="3995597" y="483903"/>
            <a:chExt cx="4902966" cy="4170297"/>
          </a:xfrm>
        </p:grpSpPr>
        <p:sp>
          <p:nvSpPr>
            <p:cNvPr id="139" name="Google Shape;139;p20"/>
            <p:cNvSpPr/>
            <p:nvPr/>
          </p:nvSpPr>
          <p:spPr>
            <a:xfrm>
              <a:off x="4943875" y="1453788"/>
              <a:ext cx="1440900" cy="625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6357625" y="747214"/>
              <a:ext cx="520800" cy="34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7970938" y="493475"/>
              <a:ext cx="464400" cy="315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7735084" y="2136208"/>
              <a:ext cx="426900" cy="42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3995597" y="2815300"/>
              <a:ext cx="4902966" cy="1831171"/>
            </a:xfrm>
            <a:custGeom>
              <a:rect b="b" l="l" r="r" t="t"/>
              <a:pathLst>
                <a:path extrusionOk="0" h="45385" w="121526">
                  <a:moveTo>
                    <a:pt x="37474" y="1"/>
                  </a:moveTo>
                  <a:cubicBezTo>
                    <a:pt x="12078" y="1"/>
                    <a:pt x="1" y="21570"/>
                    <a:pt x="3660" y="45384"/>
                  </a:cubicBezTo>
                  <a:lnTo>
                    <a:pt x="109589" y="45384"/>
                  </a:lnTo>
                  <a:cubicBezTo>
                    <a:pt x="109589" y="45384"/>
                    <a:pt x="121526" y="21383"/>
                    <a:pt x="91367" y="18575"/>
                  </a:cubicBezTo>
                  <a:cubicBezTo>
                    <a:pt x="61209" y="15770"/>
                    <a:pt x="66864" y="1444"/>
                    <a:pt x="39847" y="62"/>
                  </a:cubicBezTo>
                  <a:cubicBezTo>
                    <a:pt x="39044" y="21"/>
                    <a:pt x="38252" y="1"/>
                    <a:pt x="37474" y="1"/>
                  </a:cubicBezTo>
                  <a:close/>
                </a:path>
              </a:pathLst>
            </a:custGeom>
            <a:gradFill>
              <a:gsLst>
                <a:gs pos="0">
                  <a:schemeClr val="accent5"/>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6590299" y="3255520"/>
              <a:ext cx="2291774" cy="1390950"/>
            </a:xfrm>
            <a:custGeom>
              <a:rect b="b" l="l" r="r" t="t"/>
              <a:pathLst>
                <a:path extrusionOk="0" h="34826" w="57384">
                  <a:moveTo>
                    <a:pt x="36243" y="0"/>
                  </a:moveTo>
                  <a:cubicBezTo>
                    <a:pt x="21440" y="0"/>
                    <a:pt x="21675" y="11797"/>
                    <a:pt x="11185" y="15728"/>
                  </a:cubicBezTo>
                  <a:cubicBezTo>
                    <a:pt x="0" y="19915"/>
                    <a:pt x="921" y="28628"/>
                    <a:pt x="4526" y="34826"/>
                  </a:cubicBezTo>
                  <a:lnTo>
                    <a:pt x="45824" y="34826"/>
                  </a:lnTo>
                  <a:cubicBezTo>
                    <a:pt x="48504" y="29632"/>
                    <a:pt x="57383" y="1905"/>
                    <a:pt x="39373" y="159"/>
                  </a:cubicBezTo>
                  <a:cubicBezTo>
                    <a:pt x="38259" y="51"/>
                    <a:pt x="37218" y="0"/>
                    <a:pt x="36243" y="0"/>
                  </a:cubicBez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6501030" y="2950189"/>
              <a:ext cx="641646" cy="36000"/>
            </a:xfrm>
            <a:custGeom>
              <a:rect b="b" l="l" r="r" t="t"/>
              <a:pathLst>
                <a:path extrusionOk="0" h="363" w="6470">
                  <a:moveTo>
                    <a:pt x="179" y="0"/>
                  </a:moveTo>
                  <a:cubicBezTo>
                    <a:pt x="81" y="0"/>
                    <a:pt x="1" y="81"/>
                    <a:pt x="1" y="181"/>
                  </a:cubicBezTo>
                  <a:cubicBezTo>
                    <a:pt x="1" y="282"/>
                    <a:pt x="81" y="363"/>
                    <a:pt x="179" y="363"/>
                  </a:cubicBezTo>
                  <a:lnTo>
                    <a:pt x="6470" y="363"/>
                  </a:lnTo>
                  <a:lnTo>
                    <a:pt x="6470"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7315027" y="2483390"/>
              <a:ext cx="213518" cy="466904"/>
            </a:xfrm>
            <a:custGeom>
              <a:rect b="b" l="l" r="r" t="t"/>
              <a:pathLst>
                <a:path extrusionOk="0" h="4708" w="2153">
                  <a:moveTo>
                    <a:pt x="1" y="0"/>
                  </a:moveTo>
                  <a:lnTo>
                    <a:pt x="1" y="4707"/>
                  </a:lnTo>
                  <a:lnTo>
                    <a:pt x="1206" y="4707"/>
                  </a:lnTo>
                  <a:lnTo>
                    <a:pt x="2136" y="161"/>
                  </a:lnTo>
                  <a:cubicBezTo>
                    <a:pt x="2153" y="77"/>
                    <a:pt x="2089" y="0"/>
                    <a:pt x="20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7142569" y="2950189"/>
              <a:ext cx="292063" cy="36000"/>
            </a:xfrm>
            <a:custGeom>
              <a:rect b="b" l="l" r="r" t="t"/>
              <a:pathLst>
                <a:path extrusionOk="0" h="363" w="2945">
                  <a:moveTo>
                    <a:pt x="1" y="0"/>
                  </a:moveTo>
                  <a:lnTo>
                    <a:pt x="1" y="363"/>
                  </a:lnTo>
                  <a:lnTo>
                    <a:pt x="2915" y="363"/>
                  </a:lnTo>
                  <a:cubicBezTo>
                    <a:pt x="2932" y="363"/>
                    <a:pt x="2945" y="349"/>
                    <a:pt x="2945" y="336"/>
                  </a:cubicBezTo>
                  <a:lnTo>
                    <a:pt x="29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6728727" y="2483390"/>
              <a:ext cx="773248" cy="466904"/>
            </a:xfrm>
            <a:custGeom>
              <a:rect b="b" l="l" r="r" t="t"/>
              <a:pathLst>
                <a:path extrusionOk="0" h="4708" w="7797">
                  <a:moveTo>
                    <a:pt x="1135" y="0"/>
                  </a:moveTo>
                  <a:cubicBezTo>
                    <a:pt x="1035" y="0"/>
                    <a:pt x="948" y="74"/>
                    <a:pt x="928" y="172"/>
                  </a:cubicBezTo>
                  <a:lnTo>
                    <a:pt x="1" y="4707"/>
                  </a:lnTo>
                  <a:lnTo>
                    <a:pt x="6833" y="4707"/>
                  </a:lnTo>
                  <a:lnTo>
                    <a:pt x="779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6754710" y="2503720"/>
              <a:ext cx="720984" cy="426541"/>
            </a:xfrm>
            <a:custGeom>
              <a:rect b="b" l="l" r="r" t="t"/>
              <a:pathLst>
                <a:path extrusionOk="0" h="4301" w="7270">
                  <a:moveTo>
                    <a:pt x="974" y="0"/>
                  </a:moveTo>
                  <a:cubicBezTo>
                    <a:pt x="910" y="0"/>
                    <a:pt x="857" y="44"/>
                    <a:pt x="844" y="104"/>
                  </a:cubicBezTo>
                  <a:lnTo>
                    <a:pt x="18" y="4143"/>
                  </a:lnTo>
                  <a:cubicBezTo>
                    <a:pt x="1" y="4223"/>
                    <a:pt x="64" y="4301"/>
                    <a:pt x="148" y="4301"/>
                  </a:cubicBezTo>
                  <a:lnTo>
                    <a:pt x="6295" y="4301"/>
                  </a:lnTo>
                  <a:cubicBezTo>
                    <a:pt x="6360" y="4301"/>
                    <a:pt x="6413" y="4257"/>
                    <a:pt x="6426" y="4193"/>
                  </a:cubicBezTo>
                  <a:lnTo>
                    <a:pt x="7252" y="158"/>
                  </a:lnTo>
                  <a:cubicBezTo>
                    <a:pt x="7269" y="77"/>
                    <a:pt x="7206" y="0"/>
                    <a:pt x="7121"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7033778" y="2570958"/>
              <a:ext cx="139536" cy="309418"/>
            </a:xfrm>
            <a:custGeom>
              <a:rect b="b" l="l" r="r" t="t"/>
              <a:pathLst>
                <a:path extrusionOk="0" h="3120" w="1407">
                  <a:moveTo>
                    <a:pt x="819" y="0"/>
                  </a:moveTo>
                  <a:lnTo>
                    <a:pt x="796" y="222"/>
                  </a:lnTo>
                  <a:cubicBezTo>
                    <a:pt x="614" y="229"/>
                    <a:pt x="464" y="282"/>
                    <a:pt x="349" y="390"/>
                  </a:cubicBezTo>
                  <a:cubicBezTo>
                    <a:pt x="232" y="494"/>
                    <a:pt x="165" y="638"/>
                    <a:pt x="145" y="820"/>
                  </a:cubicBezTo>
                  <a:cubicBezTo>
                    <a:pt x="141" y="860"/>
                    <a:pt x="137" y="897"/>
                    <a:pt x="137" y="930"/>
                  </a:cubicBezTo>
                  <a:cubicBezTo>
                    <a:pt x="137" y="1010"/>
                    <a:pt x="151" y="1081"/>
                    <a:pt x="171" y="1145"/>
                  </a:cubicBezTo>
                  <a:cubicBezTo>
                    <a:pt x="205" y="1232"/>
                    <a:pt x="258" y="1317"/>
                    <a:pt x="339" y="1397"/>
                  </a:cubicBezTo>
                  <a:lnTo>
                    <a:pt x="738" y="1793"/>
                  </a:lnTo>
                  <a:cubicBezTo>
                    <a:pt x="776" y="1830"/>
                    <a:pt x="802" y="1861"/>
                    <a:pt x="822" y="1884"/>
                  </a:cubicBezTo>
                  <a:cubicBezTo>
                    <a:pt x="842" y="1904"/>
                    <a:pt x="867" y="1934"/>
                    <a:pt x="890" y="1968"/>
                  </a:cubicBezTo>
                  <a:cubicBezTo>
                    <a:pt x="917" y="2005"/>
                    <a:pt x="933" y="2035"/>
                    <a:pt x="943" y="2065"/>
                  </a:cubicBezTo>
                  <a:cubicBezTo>
                    <a:pt x="957" y="2095"/>
                    <a:pt x="963" y="2132"/>
                    <a:pt x="971" y="2172"/>
                  </a:cubicBezTo>
                  <a:cubicBezTo>
                    <a:pt x="974" y="2196"/>
                    <a:pt x="977" y="2219"/>
                    <a:pt x="977" y="2243"/>
                  </a:cubicBezTo>
                  <a:cubicBezTo>
                    <a:pt x="977" y="2259"/>
                    <a:pt x="974" y="2280"/>
                    <a:pt x="974" y="2304"/>
                  </a:cubicBezTo>
                  <a:cubicBezTo>
                    <a:pt x="960" y="2404"/>
                    <a:pt x="930" y="2485"/>
                    <a:pt x="873" y="2538"/>
                  </a:cubicBezTo>
                  <a:cubicBezTo>
                    <a:pt x="816" y="2589"/>
                    <a:pt x="742" y="2615"/>
                    <a:pt x="645" y="2615"/>
                  </a:cubicBezTo>
                  <a:cubicBezTo>
                    <a:pt x="574" y="2615"/>
                    <a:pt x="517" y="2602"/>
                    <a:pt x="473" y="2569"/>
                  </a:cubicBezTo>
                  <a:cubicBezTo>
                    <a:pt x="427" y="2538"/>
                    <a:pt x="393" y="2495"/>
                    <a:pt x="373" y="2437"/>
                  </a:cubicBezTo>
                  <a:cubicBezTo>
                    <a:pt x="349" y="2384"/>
                    <a:pt x="336" y="2324"/>
                    <a:pt x="329" y="2263"/>
                  </a:cubicBezTo>
                  <a:cubicBezTo>
                    <a:pt x="326" y="2223"/>
                    <a:pt x="323" y="2176"/>
                    <a:pt x="323" y="2126"/>
                  </a:cubicBezTo>
                  <a:cubicBezTo>
                    <a:pt x="323" y="2102"/>
                    <a:pt x="323" y="2078"/>
                    <a:pt x="326" y="2051"/>
                  </a:cubicBezTo>
                  <a:lnTo>
                    <a:pt x="326" y="2051"/>
                  </a:lnTo>
                  <a:lnTo>
                    <a:pt x="0" y="2139"/>
                  </a:lnTo>
                  <a:lnTo>
                    <a:pt x="0" y="2199"/>
                  </a:lnTo>
                  <a:cubicBezTo>
                    <a:pt x="0" y="2400"/>
                    <a:pt x="44" y="2566"/>
                    <a:pt x="131" y="2686"/>
                  </a:cubicBezTo>
                  <a:cubicBezTo>
                    <a:pt x="225" y="2820"/>
                    <a:pt x="379" y="2891"/>
                    <a:pt x="591" y="2894"/>
                  </a:cubicBezTo>
                  <a:lnTo>
                    <a:pt x="568" y="3119"/>
                  </a:lnTo>
                  <a:lnTo>
                    <a:pt x="678" y="3119"/>
                  </a:lnTo>
                  <a:lnTo>
                    <a:pt x="701" y="2891"/>
                  </a:lnTo>
                  <a:cubicBezTo>
                    <a:pt x="867" y="2871"/>
                    <a:pt x="1004" y="2810"/>
                    <a:pt x="1112" y="2699"/>
                  </a:cubicBezTo>
                  <a:cubicBezTo>
                    <a:pt x="1222" y="2592"/>
                    <a:pt x="1286" y="2451"/>
                    <a:pt x="1302" y="2273"/>
                  </a:cubicBezTo>
                  <a:cubicBezTo>
                    <a:pt x="1306" y="2243"/>
                    <a:pt x="1310" y="2213"/>
                    <a:pt x="1310" y="2183"/>
                  </a:cubicBezTo>
                  <a:cubicBezTo>
                    <a:pt x="1310" y="2068"/>
                    <a:pt x="1286" y="1968"/>
                    <a:pt x="1245" y="1873"/>
                  </a:cubicBezTo>
                  <a:cubicBezTo>
                    <a:pt x="1189" y="1756"/>
                    <a:pt x="1108" y="1645"/>
                    <a:pt x="1004" y="1541"/>
                  </a:cubicBezTo>
                  <a:lnTo>
                    <a:pt x="601" y="1145"/>
                  </a:lnTo>
                  <a:cubicBezTo>
                    <a:pt x="544" y="1088"/>
                    <a:pt x="507" y="1035"/>
                    <a:pt x="487" y="981"/>
                  </a:cubicBezTo>
                  <a:cubicBezTo>
                    <a:pt x="470" y="940"/>
                    <a:pt x="460" y="897"/>
                    <a:pt x="460" y="846"/>
                  </a:cubicBezTo>
                  <a:cubicBezTo>
                    <a:pt x="460" y="826"/>
                    <a:pt x="464" y="809"/>
                    <a:pt x="464" y="789"/>
                  </a:cubicBezTo>
                  <a:cubicBezTo>
                    <a:pt x="484" y="604"/>
                    <a:pt x="594" y="507"/>
                    <a:pt x="796" y="494"/>
                  </a:cubicBezTo>
                  <a:lnTo>
                    <a:pt x="826" y="494"/>
                  </a:lnTo>
                  <a:cubicBezTo>
                    <a:pt x="876" y="494"/>
                    <a:pt x="923" y="504"/>
                    <a:pt x="960" y="524"/>
                  </a:cubicBezTo>
                  <a:cubicBezTo>
                    <a:pt x="1004" y="547"/>
                    <a:pt x="1034" y="584"/>
                    <a:pt x="1054" y="632"/>
                  </a:cubicBezTo>
                  <a:cubicBezTo>
                    <a:pt x="1074" y="679"/>
                    <a:pt x="1088" y="733"/>
                    <a:pt x="1095" y="786"/>
                  </a:cubicBezTo>
                  <a:cubicBezTo>
                    <a:pt x="1098" y="823"/>
                    <a:pt x="1101" y="863"/>
                    <a:pt x="1101" y="907"/>
                  </a:cubicBezTo>
                  <a:cubicBezTo>
                    <a:pt x="1101" y="930"/>
                    <a:pt x="1101" y="954"/>
                    <a:pt x="1098" y="981"/>
                  </a:cubicBezTo>
                  <a:lnTo>
                    <a:pt x="1406" y="897"/>
                  </a:lnTo>
                  <a:lnTo>
                    <a:pt x="1406" y="874"/>
                  </a:lnTo>
                  <a:cubicBezTo>
                    <a:pt x="1406" y="665"/>
                    <a:pt x="1370" y="511"/>
                    <a:pt x="1293" y="403"/>
                  </a:cubicBezTo>
                  <a:cubicBezTo>
                    <a:pt x="1212" y="296"/>
                    <a:pt x="1084" y="232"/>
                    <a:pt x="907" y="222"/>
                  </a:cubicBezTo>
                  <a:lnTo>
                    <a:pt x="9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6523938" y="3069690"/>
              <a:ext cx="1032584" cy="46314"/>
            </a:xfrm>
            <a:custGeom>
              <a:rect b="b" l="l" r="r" t="t"/>
              <a:pathLst>
                <a:path extrusionOk="0" h="467" w="10412">
                  <a:moveTo>
                    <a:pt x="1" y="0"/>
                  </a:moveTo>
                  <a:lnTo>
                    <a:pt x="1" y="467"/>
                  </a:lnTo>
                  <a:lnTo>
                    <a:pt x="10412" y="467"/>
                  </a:lnTo>
                  <a:lnTo>
                    <a:pt x="104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6403445" y="2986089"/>
              <a:ext cx="1275259" cy="93718"/>
            </a:xfrm>
            <a:custGeom>
              <a:rect b="b" l="l" r="r" t="t"/>
              <a:pathLst>
                <a:path extrusionOk="0" h="945" w="12859">
                  <a:moveTo>
                    <a:pt x="471" y="1"/>
                  </a:moveTo>
                  <a:cubicBezTo>
                    <a:pt x="213" y="1"/>
                    <a:pt x="1" y="213"/>
                    <a:pt x="1" y="470"/>
                  </a:cubicBezTo>
                  <a:cubicBezTo>
                    <a:pt x="1" y="732"/>
                    <a:pt x="213" y="944"/>
                    <a:pt x="471" y="944"/>
                  </a:cubicBezTo>
                  <a:lnTo>
                    <a:pt x="12386" y="944"/>
                  </a:lnTo>
                  <a:cubicBezTo>
                    <a:pt x="12648" y="944"/>
                    <a:pt x="12859" y="732"/>
                    <a:pt x="12859" y="470"/>
                  </a:cubicBezTo>
                  <a:cubicBezTo>
                    <a:pt x="12859" y="213"/>
                    <a:pt x="12648" y="1"/>
                    <a:pt x="12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5099344" y="1598287"/>
              <a:ext cx="359996" cy="36694"/>
            </a:xfrm>
            <a:custGeom>
              <a:rect b="b" l="l" r="r" t="t"/>
              <a:pathLst>
                <a:path extrusionOk="0" h="370" w="3630">
                  <a:moveTo>
                    <a:pt x="1" y="0"/>
                  </a:moveTo>
                  <a:lnTo>
                    <a:pt x="1" y="369"/>
                  </a:lnTo>
                  <a:lnTo>
                    <a:pt x="3630" y="369"/>
                  </a:lnTo>
                  <a:lnTo>
                    <a:pt x="3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5099344" y="1741094"/>
              <a:ext cx="1143062" cy="36396"/>
            </a:xfrm>
            <a:custGeom>
              <a:rect b="b" l="l" r="r" t="t"/>
              <a:pathLst>
                <a:path extrusionOk="0" h="367" w="11526">
                  <a:moveTo>
                    <a:pt x="1" y="0"/>
                  </a:moveTo>
                  <a:lnTo>
                    <a:pt x="1" y="367"/>
                  </a:lnTo>
                  <a:lnTo>
                    <a:pt x="11526" y="367"/>
                  </a:lnTo>
                  <a:lnTo>
                    <a:pt x="11526" y="0"/>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5099344" y="1883603"/>
              <a:ext cx="1143062" cy="36396"/>
            </a:xfrm>
            <a:custGeom>
              <a:rect b="b" l="l" r="r" t="t"/>
              <a:pathLst>
                <a:path extrusionOk="0" h="367" w="11526">
                  <a:moveTo>
                    <a:pt x="1" y="1"/>
                  </a:moveTo>
                  <a:lnTo>
                    <a:pt x="1" y="366"/>
                  </a:lnTo>
                  <a:lnTo>
                    <a:pt x="11526" y="366"/>
                  </a:lnTo>
                  <a:lnTo>
                    <a:pt x="1152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4838171" y="509886"/>
              <a:ext cx="426938" cy="282443"/>
            </a:xfrm>
            <a:custGeom>
              <a:rect b="b" l="l" r="r" t="t"/>
              <a:pathLst>
                <a:path extrusionOk="0" h="2848" w="4305">
                  <a:moveTo>
                    <a:pt x="1" y="0"/>
                  </a:moveTo>
                  <a:lnTo>
                    <a:pt x="1" y="2800"/>
                  </a:lnTo>
                  <a:cubicBezTo>
                    <a:pt x="1" y="2827"/>
                    <a:pt x="24" y="2847"/>
                    <a:pt x="51" y="2847"/>
                  </a:cubicBezTo>
                  <a:lnTo>
                    <a:pt x="4305" y="2847"/>
                  </a:lnTo>
                  <a:lnTo>
                    <a:pt x="4305" y="0"/>
                  </a:lnTo>
                  <a:close/>
                </a:path>
              </a:pathLst>
            </a:custGeom>
            <a:solidFill>
              <a:srgbClr val="FF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4838171" y="483903"/>
              <a:ext cx="426938" cy="52066"/>
            </a:xfrm>
            <a:custGeom>
              <a:rect b="b" l="l" r="r" t="t"/>
              <a:pathLst>
                <a:path extrusionOk="0" h="525" w="4305">
                  <a:moveTo>
                    <a:pt x="263" y="1"/>
                  </a:moveTo>
                  <a:cubicBezTo>
                    <a:pt x="118" y="1"/>
                    <a:pt x="1" y="117"/>
                    <a:pt x="1" y="262"/>
                  </a:cubicBezTo>
                  <a:cubicBezTo>
                    <a:pt x="1" y="407"/>
                    <a:pt x="118" y="524"/>
                    <a:pt x="263" y="524"/>
                  </a:cubicBezTo>
                  <a:lnTo>
                    <a:pt x="4305" y="524"/>
                  </a:lnTo>
                  <a:lnTo>
                    <a:pt x="43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4869510" y="506217"/>
              <a:ext cx="395599" cy="7339"/>
            </a:xfrm>
            <a:custGeom>
              <a:rect b="b" l="l" r="r" t="t"/>
              <a:pathLst>
                <a:path extrusionOk="0" h="74" w="3989">
                  <a:moveTo>
                    <a:pt x="1" y="0"/>
                  </a:moveTo>
                  <a:lnTo>
                    <a:pt x="1" y="74"/>
                  </a:lnTo>
                  <a:lnTo>
                    <a:pt x="3989" y="74"/>
                  </a:lnTo>
                  <a:lnTo>
                    <a:pt x="39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5012911" y="577818"/>
              <a:ext cx="77355" cy="177816"/>
            </a:xfrm>
            <a:custGeom>
              <a:rect b="b" l="l" r="r" t="t"/>
              <a:pathLst>
                <a:path extrusionOk="0" h="1793" w="780">
                  <a:moveTo>
                    <a:pt x="354" y="0"/>
                  </a:moveTo>
                  <a:lnTo>
                    <a:pt x="354" y="137"/>
                  </a:lnTo>
                  <a:cubicBezTo>
                    <a:pt x="247" y="144"/>
                    <a:pt x="159" y="178"/>
                    <a:pt x="98" y="242"/>
                  </a:cubicBezTo>
                  <a:cubicBezTo>
                    <a:pt x="35" y="306"/>
                    <a:pt x="5" y="389"/>
                    <a:pt x="5" y="500"/>
                  </a:cubicBezTo>
                  <a:cubicBezTo>
                    <a:pt x="5" y="580"/>
                    <a:pt x="18" y="648"/>
                    <a:pt x="45" y="701"/>
                  </a:cubicBezTo>
                  <a:cubicBezTo>
                    <a:pt x="75" y="755"/>
                    <a:pt x="115" y="809"/>
                    <a:pt x="172" y="859"/>
                  </a:cubicBezTo>
                  <a:lnTo>
                    <a:pt x="367" y="1028"/>
                  </a:lnTo>
                  <a:cubicBezTo>
                    <a:pt x="394" y="1051"/>
                    <a:pt x="414" y="1071"/>
                    <a:pt x="431" y="1088"/>
                  </a:cubicBezTo>
                  <a:cubicBezTo>
                    <a:pt x="448" y="1104"/>
                    <a:pt x="464" y="1124"/>
                    <a:pt x="478" y="1144"/>
                  </a:cubicBezTo>
                  <a:cubicBezTo>
                    <a:pt x="495" y="1169"/>
                    <a:pt x="504" y="1192"/>
                    <a:pt x="515" y="1219"/>
                  </a:cubicBezTo>
                  <a:cubicBezTo>
                    <a:pt x="521" y="1242"/>
                    <a:pt x="525" y="1273"/>
                    <a:pt x="525" y="1302"/>
                  </a:cubicBezTo>
                  <a:cubicBezTo>
                    <a:pt x="525" y="1346"/>
                    <a:pt x="515" y="1380"/>
                    <a:pt x="495" y="1403"/>
                  </a:cubicBezTo>
                  <a:cubicBezTo>
                    <a:pt x="475" y="1430"/>
                    <a:pt x="444" y="1440"/>
                    <a:pt x="404" y="1440"/>
                  </a:cubicBezTo>
                  <a:cubicBezTo>
                    <a:pt x="297" y="1440"/>
                    <a:pt x="243" y="1343"/>
                    <a:pt x="236" y="1148"/>
                  </a:cubicBezTo>
                  <a:lnTo>
                    <a:pt x="1" y="1198"/>
                  </a:lnTo>
                  <a:cubicBezTo>
                    <a:pt x="15" y="1491"/>
                    <a:pt x="142" y="1638"/>
                    <a:pt x="388" y="1648"/>
                  </a:cubicBezTo>
                  <a:lnTo>
                    <a:pt x="388" y="1793"/>
                  </a:lnTo>
                  <a:lnTo>
                    <a:pt x="461" y="1793"/>
                  </a:lnTo>
                  <a:lnTo>
                    <a:pt x="461" y="1645"/>
                  </a:lnTo>
                  <a:cubicBezTo>
                    <a:pt x="558" y="1635"/>
                    <a:pt x="636" y="1598"/>
                    <a:pt x="693" y="1531"/>
                  </a:cubicBezTo>
                  <a:cubicBezTo>
                    <a:pt x="753" y="1467"/>
                    <a:pt x="780" y="1383"/>
                    <a:pt x="780" y="1285"/>
                  </a:cubicBezTo>
                  <a:cubicBezTo>
                    <a:pt x="780" y="1239"/>
                    <a:pt x="777" y="1195"/>
                    <a:pt x="763" y="1152"/>
                  </a:cubicBezTo>
                  <a:cubicBezTo>
                    <a:pt x="753" y="1111"/>
                    <a:pt x="736" y="1071"/>
                    <a:pt x="716" y="1037"/>
                  </a:cubicBezTo>
                  <a:cubicBezTo>
                    <a:pt x="693" y="1000"/>
                    <a:pt x="670" y="970"/>
                    <a:pt x="645" y="943"/>
                  </a:cubicBezTo>
                  <a:cubicBezTo>
                    <a:pt x="622" y="916"/>
                    <a:pt x="595" y="887"/>
                    <a:pt x="562" y="859"/>
                  </a:cubicBezTo>
                  <a:lnTo>
                    <a:pt x="371" y="692"/>
                  </a:lnTo>
                  <a:cubicBezTo>
                    <a:pt x="330" y="655"/>
                    <a:pt x="300" y="621"/>
                    <a:pt x="283" y="591"/>
                  </a:cubicBezTo>
                  <a:cubicBezTo>
                    <a:pt x="263" y="560"/>
                    <a:pt x="256" y="524"/>
                    <a:pt x="256" y="473"/>
                  </a:cubicBezTo>
                  <a:cubicBezTo>
                    <a:pt x="256" y="433"/>
                    <a:pt x="267" y="403"/>
                    <a:pt x="287" y="379"/>
                  </a:cubicBezTo>
                  <a:cubicBezTo>
                    <a:pt x="307" y="352"/>
                    <a:pt x="337" y="339"/>
                    <a:pt x="377" y="339"/>
                  </a:cubicBezTo>
                  <a:cubicBezTo>
                    <a:pt x="383" y="338"/>
                    <a:pt x="388" y="337"/>
                    <a:pt x="394" y="337"/>
                  </a:cubicBezTo>
                  <a:cubicBezTo>
                    <a:pt x="410" y="337"/>
                    <a:pt x="426" y="341"/>
                    <a:pt x="441" y="349"/>
                  </a:cubicBezTo>
                  <a:cubicBezTo>
                    <a:pt x="458" y="356"/>
                    <a:pt x="471" y="366"/>
                    <a:pt x="481" y="383"/>
                  </a:cubicBezTo>
                  <a:cubicBezTo>
                    <a:pt x="492" y="396"/>
                    <a:pt x="498" y="413"/>
                    <a:pt x="504" y="436"/>
                  </a:cubicBezTo>
                  <a:cubicBezTo>
                    <a:pt x="512" y="460"/>
                    <a:pt x="518" y="480"/>
                    <a:pt x="518" y="504"/>
                  </a:cubicBezTo>
                  <a:cubicBezTo>
                    <a:pt x="521" y="524"/>
                    <a:pt x="525" y="551"/>
                    <a:pt x="525" y="580"/>
                  </a:cubicBezTo>
                  <a:lnTo>
                    <a:pt x="757" y="534"/>
                  </a:lnTo>
                  <a:cubicBezTo>
                    <a:pt x="753" y="480"/>
                    <a:pt x="743" y="430"/>
                    <a:pt x="733" y="389"/>
                  </a:cubicBezTo>
                  <a:cubicBezTo>
                    <a:pt x="720" y="346"/>
                    <a:pt x="703" y="306"/>
                    <a:pt x="679" y="269"/>
                  </a:cubicBezTo>
                  <a:cubicBezTo>
                    <a:pt x="656" y="228"/>
                    <a:pt x="622" y="198"/>
                    <a:pt x="582" y="178"/>
                  </a:cubicBezTo>
                  <a:cubicBezTo>
                    <a:pt x="541" y="154"/>
                    <a:pt x="492" y="141"/>
                    <a:pt x="431" y="137"/>
                  </a:cubicBezTo>
                  <a:lnTo>
                    <a:pt x="431" y="0"/>
                  </a:lnTo>
                  <a:close/>
                </a:path>
              </a:pathLst>
            </a:custGeom>
            <a:solidFill>
              <a:srgbClr val="F6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6485139" y="839138"/>
              <a:ext cx="265782" cy="163238"/>
            </a:xfrm>
            <a:custGeom>
              <a:rect b="b" l="l" r="r" t="t"/>
              <a:pathLst>
                <a:path extrusionOk="0" h="1646" w="2680">
                  <a:moveTo>
                    <a:pt x="2226" y="1"/>
                  </a:moveTo>
                  <a:lnTo>
                    <a:pt x="2226" y="1485"/>
                  </a:lnTo>
                  <a:lnTo>
                    <a:pt x="1" y="1485"/>
                  </a:lnTo>
                  <a:lnTo>
                    <a:pt x="1" y="1646"/>
                  </a:lnTo>
                  <a:lnTo>
                    <a:pt x="2680" y="1646"/>
                  </a:lnTo>
                  <a:lnTo>
                    <a:pt x="2680" y="1485"/>
                  </a:lnTo>
                  <a:lnTo>
                    <a:pt x="2387" y="1485"/>
                  </a:lnTo>
                  <a:lnTo>
                    <a:pt x="2387" y="162"/>
                  </a:lnTo>
                  <a:lnTo>
                    <a:pt x="2680" y="162"/>
                  </a:lnTo>
                  <a:lnTo>
                    <a:pt x="2680"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6502098" y="1002275"/>
              <a:ext cx="39768" cy="39669"/>
            </a:xfrm>
            <a:custGeom>
              <a:rect b="b" l="l" r="r" t="t"/>
              <a:pathLst>
                <a:path extrusionOk="0" h="400" w="401">
                  <a:moveTo>
                    <a:pt x="202" y="1"/>
                  </a:moveTo>
                  <a:cubicBezTo>
                    <a:pt x="92" y="1"/>
                    <a:pt x="1" y="91"/>
                    <a:pt x="1" y="202"/>
                  </a:cubicBezTo>
                  <a:cubicBezTo>
                    <a:pt x="1" y="313"/>
                    <a:pt x="92" y="400"/>
                    <a:pt x="202" y="400"/>
                  </a:cubicBezTo>
                  <a:cubicBezTo>
                    <a:pt x="313" y="400"/>
                    <a:pt x="400" y="313"/>
                    <a:pt x="400" y="202"/>
                  </a:cubicBezTo>
                  <a:cubicBezTo>
                    <a:pt x="400" y="91"/>
                    <a:pt x="313" y="1"/>
                    <a:pt x="202"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6693895" y="1002275"/>
              <a:ext cx="40066" cy="39669"/>
            </a:xfrm>
            <a:custGeom>
              <a:rect b="b" l="l" r="r" t="t"/>
              <a:pathLst>
                <a:path extrusionOk="0" h="400" w="404">
                  <a:moveTo>
                    <a:pt x="202" y="1"/>
                  </a:moveTo>
                  <a:cubicBezTo>
                    <a:pt x="91" y="1"/>
                    <a:pt x="0" y="91"/>
                    <a:pt x="0" y="202"/>
                  </a:cubicBezTo>
                  <a:cubicBezTo>
                    <a:pt x="0" y="313"/>
                    <a:pt x="91" y="400"/>
                    <a:pt x="202" y="400"/>
                  </a:cubicBezTo>
                  <a:cubicBezTo>
                    <a:pt x="313" y="400"/>
                    <a:pt x="403" y="313"/>
                    <a:pt x="403" y="202"/>
                  </a:cubicBezTo>
                  <a:cubicBezTo>
                    <a:pt x="403" y="91"/>
                    <a:pt x="313" y="1"/>
                    <a:pt x="202"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6462132" y="839138"/>
              <a:ext cx="225221" cy="130908"/>
            </a:xfrm>
            <a:custGeom>
              <a:rect b="b" l="l" r="r" t="t"/>
              <a:pathLst>
                <a:path extrusionOk="0" h="1320" w="2271">
                  <a:moveTo>
                    <a:pt x="1" y="1"/>
                  </a:moveTo>
                  <a:lnTo>
                    <a:pt x="233" y="1320"/>
                  </a:lnTo>
                  <a:lnTo>
                    <a:pt x="2270" y="1320"/>
                  </a:lnTo>
                  <a:lnTo>
                    <a:pt x="2270"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8068075" y="578332"/>
              <a:ext cx="270047" cy="166907"/>
            </a:xfrm>
            <a:custGeom>
              <a:rect b="b" l="l" r="r" t="t"/>
              <a:pathLst>
                <a:path extrusionOk="0" h="1683" w="2723">
                  <a:moveTo>
                    <a:pt x="737" y="0"/>
                  </a:moveTo>
                  <a:cubicBezTo>
                    <a:pt x="616" y="0"/>
                    <a:pt x="501" y="57"/>
                    <a:pt x="417" y="216"/>
                  </a:cubicBezTo>
                  <a:cubicBezTo>
                    <a:pt x="0" y="1005"/>
                    <a:pt x="1364" y="1682"/>
                    <a:pt x="1364" y="1682"/>
                  </a:cubicBezTo>
                  <a:cubicBezTo>
                    <a:pt x="1364" y="1682"/>
                    <a:pt x="2723" y="1005"/>
                    <a:pt x="2307" y="216"/>
                  </a:cubicBezTo>
                  <a:cubicBezTo>
                    <a:pt x="2223" y="57"/>
                    <a:pt x="2108" y="0"/>
                    <a:pt x="1987" y="0"/>
                  </a:cubicBezTo>
                  <a:cubicBezTo>
                    <a:pt x="1693" y="0"/>
                    <a:pt x="1364" y="337"/>
                    <a:pt x="1364" y="337"/>
                  </a:cubicBezTo>
                  <a:cubicBezTo>
                    <a:pt x="1364" y="337"/>
                    <a:pt x="1032" y="0"/>
                    <a:pt x="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7180810" y="1453805"/>
              <a:ext cx="444194" cy="265782"/>
            </a:xfrm>
            <a:custGeom>
              <a:rect b="b" l="l" r="r" t="t"/>
              <a:pathLst>
                <a:path extrusionOk="0" h="2680" w="4479">
                  <a:moveTo>
                    <a:pt x="58" y="1"/>
                  </a:moveTo>
                  <a:cubicBezTo>
                    <a:pt x="27" y="1"/>
                    <a:pt x="1" y="28"/>
                    <a:pt x="1" y="61"/>
                  </a:cubicBezTo>
                  <a:lnTo>
                    <a:pt x="1" y="2623"/>
                  </a:lnTo>
                  <a:cubicBezTo>
                    <a:pt x="1" y="2656"/>
                    <a:pt x="27" y="2680"/>
                    <a:pt x="58" y="2680"/>
                  </a:cubicBezTo>
                  <a:lnTo>
                    <a:pt x="4419" y="2680"/>
                  </a:lnTo>
                  <a:cubicBezTo>
                    <a:pt x="4452" y="2680"/>
                    <a:pt x="4479" y="2656"/>
                    <a:pt x="4479" y="2623"/>
                  </a:cubicBezTo>
                  <a:lnTo>
                    <a:pt x="4479" y="61"/>
                  </a:lnTo>
                  <a:cubicBezTo>
                    <a:pt x="4479" y="28"/>
                    <a:pt x="4452" y="1"/>
                    <a:pt x="4419" y="1"/>
                  </a:cubicBezTo>
                  <a:close/>
                </a:path>
              </a:pathLst>
            </a:custGeom>
            <a:solidFill>
              <a:srgbClr val="70C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0"/>
            <p:cNvCxnSpPr/>
            <p:nvPr/>
          </p:nvCxnSpPr>
          <p:spPr>
            <a:xfrm rot="10800000">
              <a:off x="5891350" y="3287700"/>
              <a:ext cx="0" cy="1366500"/>
            </a:xfrm>
            <a:prstGeom prst="straightConnector1">
              <a:avLst/>
            </a:prstGeom>
            <a:noFill/>
            <a:ln cap="flat" cmpd="sng" w="9525">
              <a:solidFill>
                <a:schemeClr val="dk1"/>
              </a:solidFill>
              <a:prstDash val="solid"/>
              <a:round/>
              <a:headEnd len="med" w="med" type="none"/>
              <a:tailEnd len="med" w="med" type="none"/>
            </a:ln>
          </p:spPr>
        </p:cxnSp>
        <p:sp>
          <p:nvSpPr>
            <p:cNvPr id="167" name="Google Shape;167;p20"/>
            <p:cNvSpPr/>
            <p:nvPr/>
          </p:nvSpPr>
          <p:spPr>
            <a:xfrm>
              <a:off x="7180810" y="1516183"/>
              <a:ext cx="444194" cy="30049"/>
            </a:xfrm>
            <a:custGeom>
              <a:rect b="b" l="l" r="r" t="t"/>
              <a:pathLst>
                <a:path extrusionOk="0" h="303" w="4479">
                  <a:moveTo>
                    <a:pt x="1" y="0"/>
                  </a:moveTo>
                  <a:lnTo>
                    <a:pt x="1" y="302"/>
                  </a:lnTo>
                  <a:lnTo>
                    <a:pt x="4479" y="302"/>
                  </a:lnTo>
                  <a:lnTo>
                    <a:pt x="4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7230098" y="1626660"/>
              <a:ext cx="60991" cy="29752"/>
            </a:xfrm>
            <a:custGeom>
              <a:rect b="b" l="l" r="r" t="t"/>
              <a:pathLst>
                <a:path extrusionOk="0" h="300" w="615">
                  <a:moveTo>
                    <a:pt x="1" y="0"/>
                  </a:moveTo>
                  <a:lnTo>
                    <a:pt x="1" y="299"/>
                  </a:lnTo>
                  <a:lnTo>
                    <a:pt x="615" y="299"/>
                  </a:lnTo>
                  <a:lnTo>
                    <a:pt x="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7316972" y="1626660"/>
              <a:ext cx="61090" cy="29752"/>
            </a:xfrm>
            <a:custGeom>
              <a:rect b="b" l="l" r="r" t="t"/>
              <a:pathLst>
                <a:path extrusionOk="0" h="300" w="616">
                  <a:moveTo>
                    <a:pt x="1" y="0"/>
                  </a:moveTo>
                  <a:lnTo>
                    <a:pt x="1" y="299"/>
                  </a:lnTo>
                  <a:lnTo>
                    <a:pt x="615" y="299"/>
                  </a:lnTo>
                  <a:lnTo>
                    <a:pt x="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7403548" y="1626660"/>
              <a:ext cx="123966" cy="29752"/>
            </a:xfrm>
            <a:custGeom>
              <a:rect b="b" l="l" r="r" t="t"/>
              <a:pathLst>
                <a:path extrusionOk="0" h="300" w="1250">
                  <a:moveTo>
                    <a:pt x="0" y="0"/>
                  </a:moveTo>
                  <a:lnTo>
                    <a:pt x="0" y="299"/>
                  </a:lnTo>
                  <a:lnTo>
                    <a:pt x="1249" y="299"/>
                  </a:lnTo>
                  <a:lnTo>
                    <a:pt x="12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7225139" y="1581636"/>
              <a:ext cx="216890" cy="10116"/>
            </a:xfrm>
            <a:custGeom>
              <a:rect b="b" l="l" r="r" t="t"/>
              <a:pathLst>
                <a:path extrusionOk="0" h="102" w="2187">
                  <a:moveTo>
                    <a:pt x="51" y="1"/>
                  </a:moveTo>
                  <a:cubicBezTo>
                    <a:pt x="23" y="1"/>
                    <a:pt x="0" y="25"/>
                    <a:pt x="0" y="52"/>
                  </a:cubicBezTo>
                  <a:cubicBezTo>
                    <a:pt x="0" y="81"/>
                    <a:pt x="23" y="102"/>
                    <a:pt x="51" y="102"/>
                  </a:cubicBezTo>
                  <a:lnTo>
                    <a:pt x="2135" y="102"/>
                  </a:lnTo>
                  <a:cubicBezTo>
                    <a:pt x="2162" y="102"/>
                    <a:pt x="2186" y="81"/>
                    <a:pt x="2186" y="52"/>
                  </a:cubicBezTo>
                  <a:cubicBezTo>
                    <a:pt x="2186" y="25"/>
                    <a:pt x="2162" y="1"/>
                    <a:pt x="2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7868105" y="2270417"/>
              <a:ext cx="160858" cy="147866"/>
            </a:xfrm>
            <a:custGeom>
              <a:rect b="b" l="l" r="r" t="t"/>
              <a:pathLst>
                <a:path extrusionOk="0" h="1491" w="1622">
                  <a:moveTo>
                    <a:pt x="322" y="175"/>
                  </a:moveTo>
                  <a:cubicBezTo>
                    <a:pt x="342" y="175"/>
                    <a:pt x="359" y="178"/>
                    <a:pt x="373" y="185"/>
                  </a:cubicBezTo>
                  <a:cubicBezTo>
                    <a:pt x="386" y="192"/>
                    <a:pt x="396" y="198"/>
                    <a:pt x="403" y="208"/>
                  </a:cubicBezTo>
                  <a:cubicBezTo>
                    <a:pt x="410" y="219"/>
                    <a:pt x="417" y="232"/>
                    <a:pt x="420" y="248"/>
                  </a:cubicBezTo>
                  <a:cubicBezTo>
                    <a:pt x="423" y="265"/>
                    <a:pt x="426" y="285"/>
                    <a:pt x="430" y="302"/>
                  </a:cubicBezTo>
                  <a:lnTo>
                    <a:pt x="430" y="366"/>
                  </a:lnTo>
                  <a:lnTo>
                    <a:pt x="430" y="447"/>
                  </a:lnTo>
                  <a:lnTo>
                    <a:pt x="430" y="510"/>
                  </a:lnTo>
                  <a:cubicBezTo>
                    <a:pt x="426" y="530"/>
                    <a:pt x="423" y="547"/>
                    <a:pt x="420" y="567"/>
                  </a:cubicBezTo>
                  <a:cubicBezTo>
                    <a:pt x="417" y="584"/>
                    <a:pt x="410" y="601"/>
                    <a:pt x="403" y="611"/>
                  </a:cubicBezTo>
                  <a:cubicBezTo>
                    <a:pt x="396" y="621"/>
                    <a:pt x="383" y="631"/>
                    <a:pt x="370" y="638"/>
                  </a:cubicBezTo>
                  <a:cubicBezTo>
                    <a:pt x="356" y="645"/>
                    <a:pt x="342" y="648"/>
                    <a:pt x="322" y="648"/>
                  </a:cubicBezTo>
                  <a:cubicBezTo>
                    <a:pt x="302" y="648"/>
                    <a:pt x="282" y="645"/>
                    <a:pt x="269" y="635"/>
                  </a:cubicBezTo>
                  <a:cubicBezTo>
                    <a:pt x="252" y="625"/>
                    <a:pt x="242" y="611"/>
                    <a:pt x="235" y="591"/>
                  </a:cubicBezTo>
                  <a:cubicBezTo>
                    <a:pt x="229" y="571"/>
                    <a:pt x="222" y="551"/>
                    <a:pt x="222" y="527"/>
                  </a:cubicBezTo>
                  <a:cubicBezTo>
                    <a:pt x="218" y="507"/>
                    <a:pt x="218" y="480"/>
                    <a:pt x="218" y="447"/>
                  </a:cubicBezTo>
                  <a:lnTo>
                    <a:pt x="218" y="366"/>
                  </a:lnTo>
                  <a:lnTo>
                    <a:pt x="218" y="302"/>
                  </a:lnTo>
                  <a:cubicBezTo>
                    <a:pt x="222" y="285"/>
                    <a:pt x="222" y="268"/>
                    <a:pt x="225" y="252"/>
                  </a:cubicBezTo>
                  <a:cubicBezTo>
                    <a:pt x="232" y="232"/>
                    <a:pt x="235" y="219"/>
                    <a:pt x="242" y="208"/>
                  </a:cubicBezTo>
                  <a:cubicBezTo>
                    <a:pt x="252" y="198"/>
                    <a:pt x="262" y="192"/>
                    <a:pt x="276" y="185"/>
                  </a:cubicBezTo>
                  <a:cubicBezTo>
                    <a:pt x="289" y="178"/>
                    <a:pt x="305" y="175"/>
                    <a:pt x="322" y="175"/>
                  </a:cubicBezTo>
                  <a:close/>
                  <a:moveTo>
                    <a:pt x="322" y="0"/>
                  </a:moveTo>
                  <a:cubicBezTo>
                    <a:pt x="209" y="0"/>
                    <a:pt x="124" y="31"/>
                    <a:pt x="77" y="91"/>
                  </a:cubicBezTo>
                  <a:cubicBezTo>
                    <a:pt x="27" y="152"/>
                    <a:pt x="0" y="242"/>
                    <a:pt x="0" y="369"/>
                  </a:cubicBezTo>
                  <a:lnTo>
                    <a:pt x="0" y="447"/>
                  </a:lnTo>
                  <a:cubicBezTo>
                    <a:pt x="0" y="571"/>
                    <a:pt x="27" y="665"/>
                    <a:pt x="77" y="729"/>
                  </a:cubicBezTo>
                  <a:cubicBezTo>
                    <a:pt x="128" y="789"/>
                    <a:pt x="212" y="823"/>
                    <a:pt x="322" y="823"/>
                  </a:cubicBezTo>
                  <a:cubicBezTo>
                    <a:pt x="437" y="823"/>
                    <a:pt x="521" y="792"/>
                    <a:pt x="571" y="729"/>
                  </a:cubicBezTo>
                  <a:cubicBezTo>
                    <a:pt x="621" y="668"/>
                    <a:pt x="648" y="575"/>
                    <a:pt x="648" y="454"/>
                  </a:cubicBezTo>
                  <a:lnTo>
                    <a:pt x="648" y="363"/>
                  </a:lnTo>
                  <a:cubicBezTo>
                    <a:pt x="648" y="239"/>
                    <a:pt x="621" y="148"/>
                    <a:pt x="571" y="87"/>
                  </a:cubicBezTo>
                  <a:cubicBezTo>
                    <a:pt x="521" y="31"/>
                    <a:pt x="440" y="0"/>
                    <a:pt x="322" y="0"/>
                  </a:cubicBezTo>
                  <a:close/>
                  <a:moveTo>
                    <a:pt x="1300" y="846"/>
                  </a:moveTo>
                  <a:cubicBezTo>
                    <a:pt x="1320" y="846"/>
                    <a:pt x="1337" y="849"/>
                    <a:pt x="1350" y="853"/>
                  </a:cubicBezTo>
                  <a:cubicBezTo>
                    <a:pt x="1363" y="860"/>
                    <a:pt x="1373" y="870"/>
                    <a:pt x="1380" y="877"/>
                  </a:cubicBezTo>
                  <a:cubicBezTo>
                    <a:pt x="1387" y="886"/>
                    <a:pt x="1393" y="900"/>
                    <a:pt x="1397" y="917"/>
                  </a:cubicBezTo>
                  <a:cubicBezTo>
                    <a:pt x="1400" y="937"/>
                    <a:pt x="1404" y="953"/>
                    <a:pt x="1404" y="970"/>
                  </a:cubicBezTo>
                  <a:cubicBezTo>
                    <a:pt x="1407" y="987"/>
                    <a:pt x="1407" y="1007"/>
                    <a:pt x="1407" y="1034"/>
                  </a:cubicBezTo>
                  <a:lnTo>
                    <a:pt x="1407" y="1115"/>
                  </a:lnTo>
                  <a:cubicBezTo>
                    <a:pt x="1407" y="1142"/>
                    <a:pt x="1407" y="1162"/>
                    <a:pt x="1404" y="1182"/>
                  </a:cubicBezTo>
                  <a:cubicBezTo>
                    <a:pt x="1404" y="1199"/>
                    <a:pt x="1400" y="1215"/>
                    <a:pt x="1397" y="1235"/>
                  </a:cubicBezTo>
                  <a:cubicBezTo>
                    <a:pt x="1393" y="1252"/>
                    <a:pt x="1387" y="1269"/>
                    <a:pt x="1380" y="1280"/>
                  </a:cubicBezTo>
                  <a:cubicBezTo>
                    <a:pt x="1370" y="1289"/>
                    <a:pt x="1360" y="1300"/>
                    <a:pt x="1346" y="1306"/>
                  </a:cubicBezTo>
                  <a:cubicBezTo>
                    <a:pt x="1333" y="1313"/>
                    <a:pt x="1320" y="1316"/>
                    <a:pt x="1300" y="1316"/>
                  </a:cubicBezTo>
                  <a:cubicBezTo>
                    <a:pt x="1276" y="1316"/>
                    <a:pt x="1259" y="1313"/>
                    <a:pt x="1242" y="1303"/>
                  </a:cubicBezTo>
                  <a:cubicBezTo>
                    <a:pt x="1229" y="1293"/>
                    <a:pt x="1219" y="1280"/>
                    <a:pt x="1212" y="1260"/>
                  </a:cubicBezTo>
                  <a:cubicBezTo>
                    <a:pt x="1205" y="1239"/>
                    <a:pt x="1199" y="1219"/>
                    <a:pt x="1196" y="1199"/>
                  </a:cubicBezTo>
                  <a:cubicBezTo>
                    <a:pt x="1196" y="1175"/>
                    <a:pt x="1192" y="1148"/>
                    <a:pt x="1192" y="1119"/>
                  </a:cubicBezTo>
                  <a:lnTo>
                    <a:pt x="1192" y="1038"/>
                  </a:lnTo>
                  <a:cubicBezTo>
                    <a:pt x="1192" y="1011"/>
                    <a:pt x="1196" y="987"/>
                    <a:pt x="1196" y="970"/>
                  </a:cubicBezTo>
                  <a:cubicBezTo>
                    <a:pt x="1196" y="953"/>
                    <a:pt x="1199" y="937"/>
                    <a:pt x="1202" y="920"/>
                  </a:cubicBezTo>
                  <a:cubicBezTo>
                    <a:pt x="1205" y="903"/>
                    <a:pt x="1212" y="886"/>
                    <a:pt x="1219" y="880"/>
                  </a:cubicBezTo>
                  <a:cubicBezTo>
                    <a:pt x="1226" y="870"/>
                    <a:pt x="1239" y="860"/>
                    <a:pt x="1249" y="853"/>
                  </a:cubicBezTo>
                  <a:cubicBezTo>
                    <a:pt x="1263" y="849"/>
                    <a:pt x="1279" y="846"/>
                    <a:pt x="1300" y="846"/>
                  </a:cubicBezTo>
                  <a:close/>
                  <a:moveTo>
                    <a:pt x="934" y="7"/>
                  </a:moveTo>
                  <a:lnTo>
                    <a:pt x="517" y="1484"/>
                  </a:lnTo>
                  <a:lnTo>
                    <a:pt x="692" y="1484"/>
                  </a:lnTo>
                  <a:lnTo>
                    <a:pt x="1108" y="7"/>
                  </a:lnTo>
                  <a:close/>
                  <a:moveTo>
                    <a:pt x="1300" y="671"/>
                  </a:moveTo>
                  <a:cubicBezTo>
                    <a:pt x="1185" y="671"/>
                    <a:pt x="1101" y="699"/>
                    <a:pt x="1051" y="759"/>
                  </a:cubicBezTo>
                  <a:cubicBezTo>
                    <a:pt x="1001" y="820"/>
                    <a:pt x="977" y="913"/>
                    <a:pt x="977" y="1038"/>
                  </a:cubicBezTo>
                  <a:lnTo>
                    <a:pt x="977" y="1119"/>
                  </a:lnTo>
                  <a:cubicBezTo>
                    <a:pt x="977" y="1239"/>
                    <a:pt x="1004" y="1333"/>
                    <a:pt x="1055" y="1397"/>
                  </a:cubicBezTo>
                  <a:cubicBezTo>
                    <a:pt x="1105" y="1461"/>
                    <a:pt x="1188" y="1491"/>
                    <a:pt x="1300" y="1491"/>
                  </a:cubicBezTo>
                  <a:cubicBezTo>
                    <a:pt x="1413" y="1491"/>
                    <a:pt x="1494" y="1461"/>
                    <a:pt x="1545" y="1401"/>
                  </a:cubicBezTo>
                  <a:cubicBezTo>
                    <a:pt x="1599" y="1336"/>
                    <a:pt x="1622" y="1246"/>
                    <a:pt x="1622" y="1122"/>
                  </a:cubicBezTo>
                  <a:lnTo>
                    <a:pt x="1622" y="1031"/>
                  </a:lnTo>
                  <a:cubicBezTo>
                    <a:pt x="1622" y="907"/>
                    <a:pt x="1599" y="816"/>
                    <a:pt x="1548" y="756"/>
                  </a:cubicBezTo>
                  <a:cubicBezTo>
                    <a:pt x="1498" y="699"/>
                    <a:pt x="1413" y="671"/>
                    <a:pt x="1300" y="6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5941407" y="3259108"/>
              <a:ext cx="416227" cy="1233012"/>
            </a:xfrm>
            <a:custGeom>
              <a:rect b="b" l="l" r="r" t="t"/>
              <a:pathLst>
                <a:path extrusionOk="0" h="12433" w="4197">
                  <a:moveTo>
                    <a:pt x="0" y="1"/>
                  </a:moveTo>
                  <a:lnTo>
                    <a:pt x="0" y="1"/>
                  </a:lnTo>
                  <a:cubicBezTo>
                    <a:pt x="1310" y="3959"/>
                    <a:pt x="1256" y="9753"/>
                    <a:pt x="853" y="12160"/>
                  </a:cubicBezTo>
                  <a:lnTo>
                    <a:pt x="1810" y="12432"/>
                  </a:lnTo>
                  <a:cubicBezTo>
                    <a:pt x="1810" y="12432"/>
                    <a:pt x="4197" y="5912"/>
                    <a:pt x="3290" y="991"/>
                  </a:cubicBezTo>
                  <a:lnTo>
                    <a:pt x="0"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5986629" y="4465031"/>
              <a:ext cx="257154" cy="184858"/>
            </a:xfrm>
            <a:custGeom>
              <a:rect b="b" l="l" r="r" t="t"/>
              <a:pathLst>
                <a:path extrusionOk="0" h="1864" w="2593">
                  <a:moveTo>
                    <a:pt x="397" y="0"/>
                  </a:moveTo>
                  <a:lnTo>
                    <a:pt x="0" y="977"/>
                  </a:lnTo>
                  <a:lnTo>
                    <a:pt x="2592" y="1864"/>
                  </a:lnTo>
                  <a:lnTo>
                    <a:pt x="1354" y="272"/>
                  </a:lnTo>
                  <a:lnTo>
                    <a:pt x="3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20"/>
            <p:cNvCxnSpPr/>
            <p:nvPr/>
          </p:nvCxnSpPr>
          <p:spPr>
            <a:xfrm>
              <a:off x="5578739" y="4150705"/>
              <a:ext cx="625200" cy="0"/>
            </a:xfrm>
            <a:prstGeom prst="straightConnector1">
              <a:avLst/>
            </a:prstGeom>
            <a:noFill/>
            <a:ln cap="flat" cmpd="sng" w="9525">
              <a:solidFill>
                <a:schemeClr val="dk1"/>
              </a:solidFill>
              <a:prstDash val="solid"/>
              <a:round/>
              <a:headEnd len="med" w="med" type="none"/>
              <a:tailEnd len="med" w="med" type="none"/>
            </a:ln>
          </p:spPr>
        </p:cxnSp>
        <p:sp>
          <p:nvSpPr>
            <p:cNvPr id="176" name="Google Shape;176;p20"/>
            <p:cNvSpPr/>
            <p:nvPr/>
          </p:nvSpPr>
          <p:spPr>
            <a:xfrm>
              <a:off x="5656984" y="3319999"/>
              <a:ext cx="494573" cy="52760"/>
            </a:xfrm>
            <a:custGeom>
              <a:rect b="b" l="l" r="r" t="t"/>
              <a:pathLst>
                <a:path extrusionOk="0" h="532" w="4987">
                  <a:moveTo>
                    <a:pt x="31" y="1"/>
                  </a:moveTo>
                  <a:lnTo>
                    <a:pt x="1" y="532"/>
                  </a:lnTo>
                  <a:lnTo>
                    <a:pt x="4987" y="532"/>
                  </a:lnTo>
                  <a:lnTo>
                    <a:pt x="49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5564159" y="3243439"/>
              <a:ext cx="680224" cy="93420"/>
            </a:xfrm>
            <a:custGeom>
              <a:rect b="b" l="l" r="r" t="t"/>
              <a:pathLst>
                <a:path extrusionOk="0" h="942" w="6859">
                  <a:moveTo>
                    <a:pt x="61" y="1"/>
                  </a:moveTo>
                  <a:cubicBezTo>
                    <a:pt x="27" y="1"/>
                    <a:pt x="1" y="27"/>
                    <a:pt x="1" y="61"/>
                  </a:cubicBezTo>
                  <a:lnTo>
                    <a:pt x="1" y="881"/>
                  </a:lnTo>
                  <a:cubicBezTo>
                    <a:pt x="1" y="914"/>
                    <a:pt x="27" y="941"/>
                    <a:pt x="61" y="941"/>
                  </a:cubicBezTo>
                  <a:lnTo>
                    <a:pt x="6798" y="941"/>
                  </a:lnTo>
                  <a:cubicBezTo>
                    <a:pt x="6832" y="941"/>
                    <a:pt x="6859" y="914"/>
                    <a:pt x="6859" y="881"/>
                  </a:cubicBezTo>
                  <a:lnTo>
                    <a:pt x="6859" y="61"/>
                  </a:lnTo>
                  <a:cubicBezTo>
                    <a:pt x="6859" y="27"/>
                    <a:pt x="6832" y="1"/>
                    <a:pt x="6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5920680" y="1673061"/>
              <a:ext cx="727629" cy="1248185"/>
            </a:xfrm>
            <a:custGeom>
              <a:rect b="b" l="l" r="r" t="t"/>
              <a:pathLst>
                <a:path extrusionOk="0" h="12586" w="7337">
                  <a:moveTo>
                    <a:pt x="4027" y="0"/>
                  </a:moveTo>
                  <a:cubicBezTo>
                    <a:pt x="3516" y="0"/>
                    <a:pt x="3177" y="268"/>
                    <a:pt x="3177" y="268"/>
                  </a:cubicBezTo>
                  <a:cubicBezTo>
                    <a:pt x="1" y="631"/>
                    <a:pt x="535" y="4582"/>
                    <a:pt x="1562" y="6829"/>
                  </a:cubicBezTo>
                  <a:cubicBezTo>
                    <a:pt x="1562" y="6829"/>
                    <a:pt x="1519" y="7853"/>
                    <a:pt x="2180" y="10340"/>
                  </a:cubicBezTo>
                  <a:cubicBezTo>
                    <a:pt x="2574" y="11830"/>
                    <a:pt x="3366" y="12585"/>
                    <a:pt x="4232" y="12585"/>
                  </a:cubicBezTo>
                  <a:cubicBezTo>
                    <a:pt x="4811" y="12585"/>
                    <a:pt x="5423" y="12246"/>
                    <a:pt x="5970" y="11562"/>
                  </a:cubicBezTo>
                  <a:cubicBezTo>
                    <a:pt x="7337" y="9857"/>
                    <a:pt x="5208" y="8070"/>
                    <a:pt x="5050" y="6127"/>
                  </a:cubicBezTo>
                  <a:cubicBezTo>
                    <a:pt x="4889" y="4179"/>
                    <a:pt x="6393" y="1595"/>
                    <a:pt x="5265" y="550"/>
                  </a:cubicBezTo>
                  <a:cubicBezTo>
                    <a:pt x="4808" y="126"/>
                    <a:pt x="4377" y="0"/>
                    <a:pt x="40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5665413" y="2978750"/>
              <a:ext cx="931031" cy="1139790"/>
            </a:xfrm>
            <a:custGeom>
              <a:rect b="b" l="l" r="r" t="t"/>
              <a:pathLst>
                <a:path extrusionOk="0" h="11493" w="9388">
                  <a:moveTo>
                    <a:pt x="625" y="1"/>
                  </a:moveTo>
                  <a:cubicBezTo>
                    <a:pt x="625" y="1"/>
                    <a:pt x="0" y="2227"/>
                    <a:pt x="2286" y="3049"/>
                  </a:cubicBezTo>
                  <a:cubicBezTo>
                    <a:pt x="4576" y="3872"/>
                    <a:pt x="5838" y="3211"/>
                    <a:pt x="6540" y="5617"/>
                  </a:cubicBezTo>
                  <a:cubicBezTo>
                    <a:pt x="7241" y="8025"/>
                    <a:pt x="4496" y="10811"/>
                    <a:pt x="4496" y="10811"/>
                  </a:cubicBezTo>
                  <a:lnTo>
                    <a:pt x="5217" y="11493"/>
                  </a:lnTo>
                  <a:cubicBezTo>
                    <a:pt x="5217" y="11493"/>
                    <a:pt x="8386" y="10089"/>
                    <a:pt x="8887" y="6920"/>
                  </a:cubicBezTo>
                  <a:cubicBezTo>
                    <a:pt x="9387" y="3751"/>
                    <a:pt x="7181" y="1283"/>
                    <a:pt x="5697" y="142"/>
                  </a:cubicBezTo>
                  <a:lnTo>
                    <a:pt x="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6031652" y="4050792"/>
              <a:ext cx="186742" cy="264890"/>
            </a:xfrm>
            <a:custGeom>
              <a:rect b="b" l="l" r="r" t="t"/>
              <a:pathLst>
                <a:path extrusionOk="0" h="2671" w="1883">
                  <a:moveTo>
                    <a:pt x="803" y="1"/>
                  </a:moveTo>
                  <a:lnTo>
                    <a:pt x="0" y="683"/>
                  </a:lnTo>
                  <a:lnTo>
                    <a:pt x="1883" y="2670"/>
                  </a:lnTo>
                  <a:lnTo>
                    <a:pt x="1883" y="2670"/>
                  </a:lnTo>
                  <a:lnTo>
                    <a:pt x="1524" y="683"/>
                  </a:lnTo>
                  <a:lnTo>
                    <a:pt x="8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6075585" y="1789389"/>
              <a:ext cx="334310" cy="330145"/>
            </a:xfrm>
            <a:custGeom>
              <a:rect b="b" l="l" r="r" t="t"/>
              <a:pathLst>
                <a:path extrusionOk="0" h="3329" w="3371">
                  <a:moveTo>
                    <a:pt x="1235" y="1"/>
                  </a:moveTo>
                  <a:cubicBezTo>
                    <a:pt x="1076" y="1"/>
                    <a:pt x="918" y="73"/>
                    <a:pt x="826" y="214"/>
                  </a:cubicBezTo>
                  <a:cubicBezTo>
                    <a:pt x="430" y="814"/>
                    <a:pt x="927" y="1096"/>
                    <a:pt x="927" y="1096"/>
                  </a:cubicBezTo>
                  <a:lnTo>
                    <a:pt x="0" y="2946"/>
                  </a:lnTo>
                  <a:lnTo>
                    <a:pt x="809" y="3329"/>
                  </a:lnTo>
                  <a:lnTo>
                    <a:pt x="1178" y="2534"/>
                  </a:lnTo>
                  <a:cubicBezTo>
                    <a:pt x="1178" y="2534"/>
                    <a:pt x="1577" y="2828"/>
                    <a:pt x="2023" y="2828"/>
                  </a:cubicBezTo>
                  <a:cubicBezTo>
                    <a:pt x="2336" y="2828"/>
                    <a:pt x="2673" y="2682"/>
                    <a:pt x="2910" y="2184"/>
                  </a:cubicBezTo>
                  <a:cubicBezTo>
                    <a:pt x="2910" y="2184"/>
                    <a:pt x="2996" y="2218"/>
                    <a:pt x="3101" y="2218"/>
                  </a:cubicBezTo>
                  <a:cubicBezTo>
                    <a:pt x="3154" y="2218"/>
                    <a:pt x="3212" y="2210"/>
                    <a:pt x="3267" y="2184"/>
                  </a:cubicBezTo>
                  <a:cubicBezTo>
                    <a:pt x="3267" y="2184"/>
                    <a:pt x="3132" y="1499"/>
                    <a:pt x="3371" y="871"/>
                  </a:cubicBezTo>
                  <a:cubicBezTo>
                    <a:pt x="3371" y="871"/>
                    <a:pt x="3085" y="346"/>
                    <a:pt x="2717" y="346"/>
                  </a:cubicBezTo>
                  <a:cubicBezTo>
                    <a:pt x="2614" y="346"/>
                    <a:pt x="2505" y="387"/>
                    <a:pt x="2394" y="492"/>
                  </a:cubicBezTo>
                  <a:cubicBezTo>
                    <a:pt x="2141" y="730"/>
                    <a:pt x="1890" y="890"/>
                    <a:pt x="1736" y="890"/>
                  </a:cubicBezTo>
                  <a:cubicBezTo>
                    <a:pt x="1691" y="890"/>
                    <a:pt x="1655" y="876"/>
                    <a:pt x="1629" y="848"/>
                  </a:cubicBezTo>
                  <a:cubicBezTo>
                    <a:pt x="1508" y="717"/>
                    <a:pt x="1836" y="408"/>
                    <a:pt x="1591" y="149"/>
                  </a:cubicBezTo>
                  <a:cubicBezTo>
                    <a:pt x="1496" y="50"/>
                    <a:pt x="1365" y="1"/>
                    <a:pt x="1235" y="1"/>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6233664" y="1925353"/>
              <a:ext cx="108991" cy="109387"/>
            </a:xfrm>
            <a:custGeom>
              <a:rect b="b" l="l" r="r" t="t"/>
              <a:pathLst>
                <a:path extrusionOk="0" h="1103" w="1099">
                  <a:moveTo>
                    <a:pt x="548" y="1"/>
                  </a:moveTo>
                  <a:cubicBezTo>
                    <a:pt x="246" y="1"/>
                    <a:pt x="1" y="249"/>
                    <a:pt x="1" y="551"/>
                  </a:cubicBezTo>
                  <a:cubicBezTo>
                    <a:pt x="1" y="853"/>
                    <a:pt x="246" y="1102"/>
                    <a:pt x="548" y="1102"/>
                  </a:cubicBezTo>
                  <a:cubicBezTo>
                    <a:pt x="850" y="1102"/>
                    <a:pt x="1099" y="853"/>
                    <a:pt x="1099" y="551"/>
                  </a:cubicBezTo>
                  <a:cubicBezTo>
                    <a:pt x="1099" y="249"/>
                    <a:pt x="850" y="1"/>
                    <a:pt x="548"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6151154" y="2016590"/>
              <a:ext cx="41355" cy="51768"/>
            </a:xfrm>
            <a:custGeom>
              <a:rect b="b" l="l" r="r" t="t"/>
              <a:pathLst>
                <a:path extrusionOk="0" h="522" w="417">
                  <a:moveTo>
                    <a:pt x="70" y="1"/>
                  </a:moveTo>
                  <a:cubicBezTo>
                    <a:pt x="70" y="1"/>
                    <a:pt x="0" y="333"/>
                    <a:pt x="286" y="521"/>
                  </a:cubicBezTo>
                  <a:lnTo>
                    <a:pt x="416" y="243"/>
                  </a:lnTo>
                  <a:cubicBezTo>
                    <a:pt x="242" y="145"/>
                    <a:pt x="71" y="1"/>
                    <a:pt x="70" y="1"/>
                  </a:cubicBezTo>
                  <a:close/>
                </a:path>
              </a:pathLst>
            </a:custGeom>
            <a:gradFill>
              <a:gsLst>
                <a:gs pos="0">
                  <a:schemeClr val="accent3"/>
                </a:gs>
                <a:gs pos="73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5671363" y="2075002"/>
              <a:ext cx="624688" cy="1096154"/>
            </a:xfrm>
            <a:custGeom>
              <a:rect b="b" l="l" r="r" t="t"/>
              <a:pathLst>
                <a:path extrusionOk="0" h="11053" w="6299">
                  <a:moveTo>
                    <a:pt x="4050" y="0"/>
                  </a:moveTo>
                  <a:cubicBezTo>
                    <a:pt x="2525" y="0"/>
                    <a:pt x="1510" y="1821"/>
                    <a:pt x="1044" y="4682"/>
                  </a:cubicBezTo>
                  <a:cubicBezTo>
                    <a:pt x="565" y="7630"/>
                    <a:pt x="1" y="10759"/>
                    <a:pt x="1" y="10759"/>
                  </a:cubicBezTo>
                  <a:cubicBezTo>
                    <a:pt x="950" y="10962"/>
                    <a:pt x="1727" y="11053"/>
                    <a:pt x="2393" y="11053"/>
                  </a:cubicBezTo>
                  <a:cubicBezTo>
                    <a:pt x="4027" y="11053"/>
                    <a:pt x="4995" y="10507"/>
                    <a:pt x="6218" y="9742"/>
                  </a:cubicBezTo>
                  <a:lnTo>
                    <a:pt x="6218" y="9654"/>
                  </a:lnTo>
                  <a:cubicBezTo>
                    <a:pt x="6218" y="9654"/>
                    <a:pt x="5778" y="8050"/>
                    <a:pt x="6040" y="5804"/>
                  </a:cubicBezTo>
                  <a:cubicBezTo>
                    <a:pt x="6298" y="3558"/>
                    <a:pt x="5798" y="126"/>
                    <a:pt x="4194" y="6"/>
                  </a:cubicBezTo>
                  <a:cubicBezTo>
                    <a:pt x="4145" y="2"/>
                    <a:pt x="4097" y="0"/>
                    <a:pt x="4050" y="0"/>
                  </a:cubicBezTo>
                  <a:close/>
                </a:path>
              </a:pathLst>
            </a:custGeom>
            <a:solidFill>
              <a:srgbClr val="FFE5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6029570" y="2204818"/>
              <a:ext cx="254774" cy="640952"/>
            </a:xfrm>
            <a:custGeom>
              <a:rect b="b" l="l" r="r" t="t"/>
              <a:pathLst>
                <a:path extrusionOk="0" h="6463" w="2569">
                  <a:moveTo>
                    <a:pt x="1087" y="1"/>
                  </a:moveTo>
                  <a:cubicBezTo>
                    <a:pt x="1082" y="1"/>
                    <a:pt x="1080" y="2"/>
                    <a:pt x="1082" y="6"/>
                  </a:cubicBezTo>
                  <a:cubicBezTo>
                    <a:pt x="1143" y="144"/>
                    <a:pt x="15" y="1443"/>
                    <a:pt x="15" y="1443"/>
                  </a:cubicBezTo>
                  <a:cubicBezTo>
                    <a:pt x="1" y="3051"/>
                    <a:pt x="582" y="6029"/>
                    <a:pt x="2358" y="6462"/>
                  </a:cubicBezTo>
                  <a:cubicBezTo>
                    <a:pt x="2331" y="5898"/>
                    <a:pt x="2341" y="5230"/>
                    <a:pt x="2428" y="4495"/>
                  </a:cubicBezTo>
                  <a:cubicBezTo>
                    <a:pt x="2569" y="3256"/>
                    <a:pt x="2482" y="1661"/>
                    <a:pt x="2105" y="456"/>
                  </a:cubicBezTo>
                  <a:cubicBezTo>
                    <a:pt x="1545" y="187"/>
                    <a:pt x="1139" y="1"/>
                    <a:pt x="1087" y="1"/>
                  </a:cubicBezTo>
                  <a:close/>
                </a:path>
              </a:pathLst>
            </a:custGeom>
            <a:gradFill>
              <a:gsLst>
                <a:gs pos="0">
                  <a:srgbClr val="3A305F">
                    <a:alpha val="46666"/>
                  </a:srgbClr>
                </a:gs>
                <a:gs pos="80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6107816" y="2438465"/>
              <a:ext cx="797446" cy="511829"/>
            </a:xfrm>
            <a:custGeom>
              <a:rect b="b" l="l" r="r" t="t"/>
              <a:pathLst>
                <a:path extrusionOk="0" h="5161" w="8041">
                  <a:moveTo>
                    <a:pt x="2136" y="0"/>
                  </a:moveTo>
                  <a:lnTo>
                    <a:pt x="1" y="1088"/>
                  </a:lnTo>
                  <a:cubicBezTo>
                    <a:pt x="1773" y="3861"/>
                    <a:pt x="5929" y="5160"/>
                    <a:pt x="5929" y="5160"/>
                  </a:cubicBezTo>
                  <a:lnTo>
                    <a:pt x="8041" y="5160"/>
                  </a:lnTo>
                  <a:cubicBezTo>
                    <a:pt x="7954" y="4524"/>
                    <a:pt x="7066" y="4442"/>
                    <a:pt x="6617" y="4442"/>
                  </a:cubicBezTo>
                  <a:cubicBezTo>
                    <a:pt x="6462" y="4442"/>
                    <a:pt x="6359" y="4452"/>
                    <a:pt x="6359" y="4452"/>
                  </a:cubicBezTo>
                  <a:cubicBezTo>
                    <a:pt x="6359" y="4452"/>
                    <a:pt x="5422" y="4066"/>
                    <a:pt x="3912" y="2874"/>
                  </a:cubicBezTo>
                  <a:cubicBezTo>
                    <a:pt x="3149" y="2276"/>
                    <a:pt x="2610" y="1155"/>
                    <a:pt x="2136" y="0"/>
                  </a:cubicBezTo>
                  <a:close/>
                </a:path>
              </a:pathLst>
            </a:custGeom>
            <a:solidFill>
              <a:srgbClr val="F2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5925440" y="2137084"/>
              <a:ext cx="394211" cy="409285"/>
            </a:xfrm>
            <a:custGeom>
              <a:rect b="b" l="l" r="r" t="t"/>
              <a:pathLst>
                <a:path extrusionOk="0" h="4127" w="3975">
                  <a:moveTo>
                    <a:pt x="2616" y="1"/>
                  </a:moveTo>
                  <a:cubicBezTo>
                    <a:pt x="2616" y="1"/>
                    <a:pt x="0" y="350"/>
                    <a:pt x="1511" y="3532"/>
                  </a:cubicBezTo>
                  <a:cubicBezTo>
                    <a:pt x="1608" y="3738"/>
                    <a:pt x="1719" y="3935"/>
                    <a:pt x="1840" y="4127"/>
                  </a:cubicBezTo>
                  <a:cubicBezTo>
                    <a:pt x="2837" y="3848"/>
                    <a:pt x="3518" y="3428"/>
                    <a:pt x="3975" y="3039"/>
                  </a:cubicBezTo>
                  <a:cubicBezTo>
                    <a:pt x="3508" y="1901"/>
                    <a:pt x="3102" y="732"/>
                    <a:pt x="26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0"/>
            <p:cNvCxnSpPr/>
            <p:nvPr/>
          </p:nvCxnSpPr>
          <p:spPr>
            <a:xfrm rot="10800000">
              <a:off x="7058000" y="3107400"/>
              <a:ext cx="0" cy="154680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20"/>
            <p:cNvCxnSpPr/>
            <p:nvPr/>
          </p:nvCxnSpPr>
          <p:spPr>
            <a:xfrm>
              <a:off x="6537726" y="3661005"/>
              <a:ext cx="1029300" cy="0"/>
            </a:xfrm>
            <a:prstGeom prst="straightConnector1">
              <a:avLst/>
            </a:prstGeom>
            <a:noFill/>
            <a:ln cap="flat" cmpd="sng" w="9525">
              <a:solidFill>
                <a:schemeClr val="dk1"/>
              </a:solidFill>
              <a:prstDash val="solid"/>
              <a:round/>
              <a:headEnd len="med" w="med" type="none"/>
              <a:tailEnd len="med" w="med" type="none"/>
            </a:ln>
          </p:spPr>
        </p:cxnSp>
      </p:grpSp>
      <p:sp>
        <p:nvSpPr>
          <p:cNvPr id="190" name="Google Shape;190;p20"/>
          <p:cNvSpPr txBox="1"/>
          <p:nvPr>
            <p:ph idx="1" type="subTitle"/>
          </p:nvPr>
        </p:nvSpPr>
        <p:spPr>
          <a:xfrm flipH="1">
            <a:off x="7062200" y="4010025"/>
            <a:ext cx="14931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By Divya Uppal</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1" name="Shape 271"/>
        <p:cNvGrpSpPr/>
        <p:nvPr/>
      </p:nvGrpSpPr>
      <p:grpSpPr>
        <a:xfrm>
          <a:off x="0" y="0"/>
          <a:ext cx="0" cy="0"/>
          <a:chOff x="0" y="0"/>
          <a:chExt cx="0" cy="0"/>
        </a:xfrm>
      </p:grpSpPr>
      <p:sp>
        <p:nvSpPr>
          <p:cNvPr id="272" name="Google Shape;272;p29"/>
          <p:cNvSpPr txBox="1"/>
          <p:nvPr/>
        </p:nvSpPr>
        <p:spPr>
          <a:xfrm>
            <a:off x="2149375" y="213325"/>
            <a:ext cx="621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Advent Pro"/>
                <a:ea typeface="Advent Pro"/>
                <a:cs typeface="Advent Pro"/>
                <a:sym typeface="Advent Pro"/>
              </a:rPr>
              <a:t>      Confusion Matrix</a:t>
            </a:r>
            <a:endParaRPr b="1" sz="3000">
              <a:latin typeface="Advent Pro"/>
              <a:ea typeface="Advent Pro"/>
              <a:cs typeface="Advent Pro"/>
              <a:sym typeface="Advent Pro"/>
            </a:endParaRPr>
          </a:p>
        </p:txBody>
      </p:sp>
      <p:sp>
        <p:nvSpPr>
          <p:cNvPr id="273" name="Google Shape;273;p29"/>
          <p:cNvSpPr txBox="1"/>
          <p:nvPr/>
        </p:nvSpPr>
        <p:spPr>
          <a:xfrm>
            <a:off x="871975" y="1046025"/>
            <a:ext cx="11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dvent Pro"/>
                <a:ea typeface="Advent Pro"/>
                <a:cs typeface="Advent Pro"/>
                <a:sym typeface="Advent Pro"/>
              </a:rPr>
              <a:t>Vader</a:t>
            </a:r>
            <a:endParaRPr b="1">
              <a:solidFill>
                <a:schemeClr val="dk1"/>
              </a:solidFill>
              <a:latin typeface="Advent Pro"/>
              <a:ea typeface="Advent Pro"/>
              <a:cs typeface="Advent Pro"/>
              <a:sym typeface="Advent Pro"/>
            </a:endParaRPr>
          </a:p>
        </p:txBody>
      </p:sp>
      <p:sp>
        <p:nvSpPr>
          <p:cNvPr id="274" name="Google Shape;274;p29"/>
          <p:cNvSpPr txBox="1"/>
          <p:nvPr/>
        </p:nvSpPr>
        <p:spPr>
          <a:xfrm>
            <a:off x="3767575" y="1046025"/>
            <a:ext cx="11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dvent Pro"/>
                <a:ea typeface="Advent Pro"/>
                <a:cs typeface="Advent Pro"/>
                <a:sym typeface="Advent Pro"/>
              </a:rPr>
              <a:t>Text </a:t>
            </a:r>
            <a:r>
              <a:rPr b="1" lang="en">
                <a:solidFill>
                  <a:schemeClr val="dk1"/>
                </a:solidFill>
                <a:latin typeface="Advent Pro"/>
                <a:ea typeface="Advent Pro"/>
                <a:cs typeface="Advent Pro"/>
                <a:sym typeface="Advent Pro"/>
              </a:rPr>
              <a:t>Blob</a:t>
            </a:r>
            <a:endParaRPr b="1">
              <a:solidFill>
                <a:schemeClr val="dk1"/>
              </a:solidFill>
              <a:latin typeface="Advent Pro"/>
              <a:ea typeface="Advent Pro"/>
              <a:cs typeface="Advent Pro"/>
              <a:sym typeface="Advent Pro"/>
            </a:endParaRPr>
          </a:p>
        </p:txBody>
      </p:sp>
      <p:sp>
        <p:nvSpPr>
          <p:cNvPr id="275" name="Google Shape;275;p29"/>
          <p:cNvSpPr txBox="1"/>
          <p:nvPr/>
        </p:nvSpPr>
        <p:spPr>
          <a:xfrm>
            <a:off x="6282175" y="969825"/>
            <a:ext cx="187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dvent Pro"/>
                <a:ea typeface="Advent Pro"/>
                <a:cs typeface="Advent Pro"/>
                <a:sym typeface="Advent Pro"/>
              </a:rPr>
              <a:t>Logistic Regression</a:t>
            </a:r>
            <a:endParaRPr b="1">
              <a:solidFill>
                <a:schemeClr val="dk1"/>
              </a:solidFill>
              <a:latin typeface="Advent Pro"/>
              <a:ea typeface="Advent Pro"/>
              <a:cs typeface="Advent Pro"/>
              <a:sym typeface="Advent Pro"/>
            </a:endParaRPr>
          </a:p>
        </p:txBody>
      </p:sp>
      <p:pic>
        <p:nvPicPr>
          <p:cNvPr id="276" name="Google Shape;276;p29"/>
          <p:cNvPicPr preferRelativeResize="0"/>
          <p:nvPr/>
        </p:nvPicPr>
        <p:blipFill>
          <a:blip r:embed="rId3">
            <a:alphaModFix/>
          </a:blip>
          <a:stretch>
            <a:fillRect/>
          </a:stretch>
        </p:blipFill>
        <p:spPr>
          <a:xfrm>
            <a:off x="152400" y="1598625"/>
            <a:ext cx="2319575" cy="1604375"/>
          </a:xfrm>
          <a:prstGeom prst="rect">
            <a:avLst/>
          </a:prstGeom>
          <a:noFill/>
          <a:ln>
            <a:noFill/>
          </a:ln>
        </p:spPr>
      </p:pic>
      <p:pic>
        <p:nvPicPr>
          <p:cNvPr id="277" name="Google Shape;277;p29"/>
          <p:cNvPicPr preferRelativeResize="0"/>
          <p:nvPr/>
        </p:nvPicPr>
        <p:blipFill>
          <a:blip r:embed="rId4">
            <a:alphaModFix/>
          </a:blip>
          <a:stretch>
            <a:fillRect/>
          </a:stretch>
        </p:blipFill>
        <p:spPr>
          <a:xfrm>
            <a:off x="3127900" y="1528500"/>
            <a:ext cx="2319575" cy="1604373"/>
          </a:xfrm>
          <a:prstGeom prst="rect">
            <a:avLst/>
          </a:prstGeom>
          <a:noFill/>
          <a:ln>
            <a:noFill/>
          </a:ln>
        </p:spPr>
      </p:pic>
      <p:pic>
        <p:nvPicPr>
          <p:cNvPr id="278" name="Google Shape;278;p29"/>
          <p:cNvPicPr preferRelativeResize="0"/>
          <p:nvPr/>
        </p:nvPicPr>
        <p:blipFill>
          <a:blip r:embed="rId5">
            <a:alphaModFix/>
          </a:blip>
          <a:stretch>
            <a:fillRect/>
          </a:stretch>
        </p:blipFill>
        <p:spPr>
          <a:xfrm>
            <a:off x="6121088" y="1570000"/>
            <a:ext cx="2199575" cy="152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sp>
        <p:nvSpPr>
          <p:cNvPr id="283" name="Google Shape;283;p30"/>
          <p:cNvSpPr txBox="1"/>
          <p:nvPr/>
        </p:nvSpPr>
        <p:spPr>
          <a:xfrm>
            <a:off x="1844575" y="213325"/>
            <a:ext cx="621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Advent Pro"/>
                <a:ea typeface="Advent Pro"/>
                <a:cs typeface="Advent Pro"/>
                <a:sym typeface="Advent Pro"/>
              </a:rPr>
              <a:t>      Performance Review</a:t>
            </a:r>
            <a:endParaRPr b="1" sz="3000">
              <a:latin typeface="Advent Pro"/>
              <a:ea typeface="Advent Pro"/>
              <a:cs typeface="Advent Pro"/>
              <a:sym typeface="Advent Pro"/>
            </a:endParaRPr>
          </a:p>
        </p:txBody>
      </p:sp>
      <p:graphicFrame>
        <p:nvGraphicFramePr>
          <p:cNvPr id="284" name="Google Shape;284;p30"/>
          <p:cNvGraphicFramePr/>
          <p:nvPr/>
        </p:nvGraphicFramePr>
        <p:xfrm>
          <a:off x="952475" y="1307100"/>
          <a:ext cx="3000000" cy="3000000"/>
        </p:xfrm>
        <a:graphic>
          <a:graphicData uri="http://schemas.openxmlformats.org/drawingml/2006/table">
            <a:tbl>
              <a:tblPr>
                <a:noFill/>
                <a:tableStyleId>{F12A2DF2-F394-4FC2-8B55-F8AA094F6D6F}</a:tableStyleId>
              </a:tblPr>
              <a:tblGrid>
                <a:gridCol w="892100"/>
                <a:gridCol w="1176200"/>
                <a:gridCol w="1034150"/>
                <a:gridCol w="1256250"/>
                <a:gridCol w="1267950"/>
                <a:gridCol w="858800"/>
                <a:gridCol w="7536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Vader</a:t>
                      </a:r>
                      <a:endParaRPr b="1">
                        <a:solidFill>
                          <a:schemeClr val="dk1"/>
                        </a:solidFill>
                        <a:latin typeface="Advent Pro"/>
                        <a:ea typeface="Advent Pro"/>
                        <a:cs typeface="Advent Pro"/>
                        <a:sym typeface="Advent Pro"/>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Text Blob</a:t>
                      </a:r>
                      <a:endParaRPr b="1">
                        <a:solidFill>
                          <a:schemeClr val="dk1"/>
                        </a:solidFill>
                        <a:latin typeface="Advent Pro"/>
                        <a:ea typeface="Advent Pro"/>
                        <a:cs typeface="Advent Pro"/>
                        <a:sym typeface="Advent Pro"/>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Logistic Regression</a:t>
                      </a:r>
                      <a:endParaRPr b="1">
                        <a:solidFill>
                          <a:schemeClr val="dk1"/>
                        </a:solidFill>
                        <a:latin typeface="Advent Pro"/>
                        <a:ea typeface="Advent Pro"/>
                        <a:cs typeface="Advent Pro"/>
                        <a:sym typeface="Advent Pro"/>
                      </a:endParaRPr>
                    </a:p>
                  </a:txBody>
                  <a:tcPr marT="91425" marB="91425" marR="91425" marL="91425">
                    <a:solidFill>
                      <a:schemeClr val="accent6"/>
                    </a:solidFill>
                  </a:tcPr>
                </a:tc>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Logistic Regression &amp; Lemmatization</a:t>
                      </a:r>
                      <a:endParaRPr b="1">
                        <a:solidFill>
                          <a:schemeClr val="dk1"/>
                        </a:solidFill>
                        <a:latin typeface="Advent Pro"/>
                        <a:ea typeface="Advent Pro"/>
                        <a:cs typeface="Advent Pro"/>
                        <a:sym typeface="Advent Pro"/>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Random Forest</a:t>
                      </a:r>
                      <a:endParaRPr b="1">
                        <a:solidFill>
                          <a:schemeClr val="dk1"/>
                        </a:solidFill>
                        <a:latin typeface="Advent Pro"/>
                        <a:ea typeface="Advent Pro"/>
                        <a:cs typeface="Advent Pro"/>
                        <a:sym typeface="Advent Pro"/>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Naive Bayes</a:t>
                      </a:r>
                      <a:endParaRPr b="1">
                        <a:solidFill>
                          <a:schemeClr val="dk1"/>
                        </a:solidFill>
                        <a:latin typeface="Advent Pro"/>
                        <a:ea typeface="Advent Pro"/>
                        <a:cs typeface="Advent Pro"/>
                        <a:sym typeface="Advent Pro"/>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Accuracy</a:t>
                      </a:r>
                      <a:endParaRPr b="1">
                        <a:solidFill>
                          <a:schemeClr val="dk1"/>
                        </a:solidFill>
                        <a:latin typeface="Advent Pro"/>
                        <a:ea typeface="Advent Pro"/>
                        <a:cs typeface="Advent Pro"/>
                        <a:sym typeface="Advent Pro"/>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.688</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.662</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.830</a:t>
                      </a:r>
                      <a:endParaRPr sz="1200">
                        <a:latin typeface="Roboto Slab"/>
                        <a:ea typeface="Roboto Slab"/>
                        <a:cs typeface="Roboto Slab"/>
                        <a:sym typeface="Roboto Slab"/>
                      </a:endParaRPr>
                    </a:p>
                  </a:txBody>
                  <a:tcPr marT="91425" marB="91425" marR="91425" marL="91425">
                    <a:solidFill>
                      <a:schemeClr val="accent6"/>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.817</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.821</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.806</a:t>
                      </a:r>
                      <a:endParaRPr sz="1200">
                        <a:latin typeface="Roboto Slab"/>
                        <a:ea typeface="Roboto Slab"/>
                        <a:cs typeface="Roboto Slab"/>
                        <a:sym typeface="Roboto Slab"/>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Precision</a:t>
                      </a:r>
                      <a:endParaRPr b="1">
                        <a:solidFill>
                          <a:schemeClr val="dk1"/>
                        </a:solidFill>
                        <a:latin typeface="Advent Pro"/>
                        <a:ea typeface="Advent Pro"/>
                        <a:cs typeface="Advent Pro"/>
                        <a:sym typeface="Advent Pro"/>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.628</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.604</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.827</a:t>
                      </a:r>
                      <a:endParaRPr sz="1200">
                        <a:latin typeface="Roboto Slab"/>
                        <a:ea typeface="Roboto Slab"/>
                        <a:cs typeface="Roboto Slab"/>
                        <a:sym typeface="Roboto Slab"/>
                      </a:endParaRPr>
                    </a:p>
                  </a:txBody>
                  <a:tcPr marT="91425" marB="91425" marR="91425" marL="91425">
                    <a:solidFill>
                      <a:schemeClr val="accent6"/>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.816</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.817</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.814</a:t>
                      </a:r>
                      <a:endParaRPr sz="1200">
                        <a:latin typeface="Roboto Slab"/>
                        <a:ea typeface="Roboto Slab"/>
                        <a:cs typeface="Roboto Slab"/>
                        <a:sym typeface="Roboto Slab"/>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Recall</a:t>
                      </a:r>
                      <a:endParaRPr b="1">
                        <a:solidFill>
                          <a:schemeClr val="dk1"/>
                        </a:solidFill>
                        <a:latin typeface="Advent Pro"/>
                        <a:ea typeface="Advent Pro"/>
                        <a:cs typeface="Advent Pro"/>
                        <a:sym typeface="Advent Pro"/>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.928</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.945</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.837</a:t>
                      </a:r>
                      <a:endParaRPr sz="1200">
                        <a:latin typeface="Roboto Slab"/>
                        <a:ea typeface="Roboto Slab"/>
                        <a:cs typeface="Roboto Slab"/>
                        <a:sym typeface="Roboto Slab"/>
                      </a:endParaRPr>
                    </a:p>
                  </a:txBody>
                  <a:tcPr marT="91425" marB="91425" marR="91425" marL="91425">
                    <a:solidFill>
                      <a:schemeClr val="accent6"/>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.820</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.830</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.796</a:t>
                      </a:r>
                      <a:endParaRPr sz="1200">
                        <a:latin typeface="Roboto Slab"/>
                        <a:ea typeface="Roboto Slab"/>
                        <a:cs typeface="Roboto Slab"/>
                        <a:sym typeface="Roboto Slab"/>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F1 Score</a:t>
                      </a:r>
                      <a:endParaRPr b="1">
                        <a:solidFill>
                          <a:schemeClr val="dk1"/>
                        </a:solidFill>
                        <a:latin typeface="Advent Pro"/>
                        <a:ea typeface="Advent Pro"/>
                        <a:cs typeface="Advent Pro"/>
                        <a:sym typeface="Advent Pro"/>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.749</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.737</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.832</a:t>
                      </a:r>
                      <a:endParaRPr sz="1200">
                        <a:latin typeface="Roboto Slab"/>
                        <a:ea typeface="Roboto Slab"/>
                        <a:cs typeface="Roboto Slab"/>
                        <a:sym typeface="Roboto Slab"/>
                      </a:endParaRPr>
                    </a:p>
                  </a:txBody>
                  <a:tcPr marT="91425" marB="91425" marR="91425" marL="91425">
                    <a:solidFill>
                      <a:schemeClr val="accent6"/>
                    </a:solidFill>
                  </a:tcPr>
                </a:tc>
                <a:tc>
                  <a:txBody>
                    <a:bodyPr/>
                    <a:lstStyle/>
                    <a:p>
                      <a:pPr indent="0" lvl="0" marL="0" rtl="0" algn="ctr">
                        <a:spcBef>
                          <a:spcPts val="0"/>
                        </a:spcBef>
                        <a:spcAft>
                          <a:spcPts val="0"/>
                        </a:spcAft>
                        <a:buNone/>
                      </a:pPr>
                      <a:r>
                        <a:rPr lang="en" sz="1200">
                          <a:latin typeface="Roboto Slab"/>
                          <a:ea typeface="Roboto Slab"/>
                          <a:cs typeface="Roboto Slab"/>
                          <a:sym typeface="Roboto Slab"/>
                        </a:rPr>
                        <a:t>.818</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.823</a:t>
                      </a:r>
                      <a:endParaRPr sz="1200">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lang="en" sz="1200">
                          <a:latin typeface="Roboto Slab"/>
                          <a:ea typeface="Roboto Slab"/>
                          <a:cs typeface="Roboto Slab"/>
                          <a:sym typeface="Roboto Slab"/>
                        </a:rPr>
                        <a:t>.805</a:t>
                      </a:r>
                      <a:endParaRPr sz="1200">
                        <a:latin typeface="Roboto Slab"/>
                        <a:ea typeface="Roboto Slab"/>
                        <a:cs typeface="Roboto Slab"/>
                        <a:sym typeface="Roboto Slab"/>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8" name="Shape 288"/>
        <p:cNvGrpSpPr/>
        <p:nvPr/>
      </p:nvGrpSpPr>
      <p:grpSpPr>
        <a:xfrm>
          <a:off x="0" y="0"/>
          <a:ext cx="0" cy="0"/>
          <a:chOff x="0" y="0"/>
          <a:chExt cx="0" cy="0"/>
        </a:xfrm>
      </p:grpSpPr>
      <p:sp>
        <p:nvSpPr>
          <p:cNvPr id="289" name="Google Shape;289;p31"/>
          <p:cNvSpPr txBox="1"/>
          <p:nvPr/>
        </p:nvSpPr>
        <p:spPr>
          <a:xfrm>
            <a:off x="2186000" y="1901000"/>
            <a:ext cx="4921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highlight>
                  <a:srgbClr val="FFFFFF"/>
                </a:highlight>
                <a:latin typeface="Roboto Slab"/>
                <a:ea typeface="Roboto Slab"/>
                <a:cs typeface="Roboto Slab"/>
                <a:sym typeface="Roboto Slab"/>
              </a:rPr>
              <a:t>              Thank You!!!!</a:t>
            </a:r>
            <a:endParaRPr sz="3000">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21"/>
          <p:cNvSpPr txBox="1"/>
          <p:nvPr>
            <p:ph idx="1" type="subTitle"/>
          </p:nvPr>
        </p:nvSpPr>
        <p:spPr>
          <a:xfrm>
            <a:off x="1676700" y="1840775"/>
            <a:ext cx="5790600" cy="152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Brand monitoring and </a:t>
            </a:r>
            <a:r>
              <a:rPr lang="en">
                <a:latin typeface="Roboto Slab"/>
                <a:ea typeface="Roboto Slab"/>
                <a:cs typeface="Roboto Slab"/>
                <a:sym typeface="Roboto Slab"/>
              </a:rPr>
              <a:t>reputation</a:t>
            </a:r>
            <a:r>
              <a:rPr lang="en">
                <a:latin typeface="Roboto Slab"/>
                <a:ea typeface="Roboto Slab"/>
                <a:cs typeface="Roboto Slab"/>
                <a:sym typeface="Roboto Slab"/>
              </a:rPr>
              <a:t> management by analyzing customer reviews given by </a:t>
            </a:r>
            <a:r>
              <a:rPr lang="en">
                <a:latin typeface="Roboto Slab"/>
                <a:ea typeface="Roboto Slab"/>
                <a:cs typeface="Roboto Slab"/>
                <a:sym typeface="Roboto Slab"/>
              </a:rPr>
              <a:t>online shoppers.</a:t>
            </a:r>
            <a:endParaRPr>
              <a:latin typeface="Roboto Slab"/>
              <a:ea typeface="Roboto Slab"/>
              <a:cs typeface="Roboto Slab"/>
              <a:sym typeface="Roboto Slab"/>
            </a:endParaRPr>
          </a:p>
        </p:txBody>
      </p:sp>
      <p:sp>
        <p:nvSpPr>
          <p:cNvPr id="196" name="Google Shape;196;p21"/>
          <p:cNvSpPr/>
          <p:nvPr/>
        </p:nvSpPr>
        <p:spPr>
          <a:xfrm>
            <a:off x="4267525" y="483900"/>
            <a:ext cx="618900" cy="618900"/>
          </a:xfrm>
          <a:prstGeom prst="ellipse">
            <a:avLst/>
          </a:prstGeom>
          <a:gradFill>
            <a:gsLst>
              <a:gs pos="0">
                <a:schemeClr val="accent2"/>
              </a:gs>
              <a:gs pos="100000">
                <a:schemeClr val="accent1"/>
              </a:gs>
            </a:gsLst>
            <a:lin ang="5400700" scaled="0"/>
          </a:gradFill>
          <a:ln>
            <a:noFill/>
          </a:ln>
          <a:effectLst>
            <a:outerShdw blurRad="42863" rotWithShape="0" algn="bl" dir="540001" dist="9525">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txBox="1"/>
          <p:nvPr>
            <p:ph type="ctrTitle"/>
          </p:nvPr>
        </p:nvSpPr>
        <p:spPr>
          <a:xfrm>
            <a:off x="4322602" y="673827"/>
            <a:ext cx="421500" cy="619500"/>
          </a:xfrm>
          <a:prstGeom prst="rect">
            <a:avLst/>
          </a:prstGeom>
        </p:spPr>
        <p:txBody>
          <a:bodyPr anchorCtr="0" anchor="ctr" bIns="0" lIns="91425" spcFirstLastPara="1" rIns="91425" wrap="square" tIns="265175">
            <a:noAutofit/>
          </a:bodyPr>
          <a:lstStyle/>
          <a:p>
            <a:pPr indent="0" lvl="0" marL="0" rtl="0" algn="ctr">
              <a:spcBef>
                <a:spcPts val="0"/>
              </a:spcBef>
              <a:spcAft>
                <a:spcPts val="0"/>
              </a:spcAft>
              <a:buNone/>
            </a:pPr>
            <a:r>
              <a:rPr lang="en" sz="9600">
                <a:solidFill>
                  <a:srgbClr val="FFFFFF"/>
                </a:solidFill>
              </a:rPr>
              <a:t>”</a:t>
            </a:r>
            <a:endParaRPr sz="9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22"/>
          <p:cNvSpPr/>
          <p:nvPr/>
        </p:nvSpPr>
        <p:spPr>
          <a:xfrm flipH="1">
            <a:off x="4275030" y="1351547"/>
            <a:ext cx="599100" cy="521400"/>
          </a:xfrm>
          <a:prstGeom prst="wedgeRoundRectCallout">
            <a:avLst>
              <a:gd fmla="val -20833" name="adj1"/>
              <a:gd fmla="val 62500" name="adj2"/>
              <a:gd fmla="val 0" name="adj3"/>
            </a:avLst>
          </a:prstGeom>
          <a:gradFill>
            <a:gsLst>
              <a:gs pos="0">
                <a:schemeClr val="accent2"/>
              </a:gs>
              <a:gs pos="100000">
                <a:schemeClr val="accent1"/>
              </a:gs>
            </a:gsLst>
            <a:lin ang="5400700" scaled="0"/>
          </a:gradFill>
          <a:ln>
            <a:noFill/>
          </a:ln>
          <a:effectLst>
            <a:outerShdw blurRad="57150" rotWithShape="0" algn="bl" dir="3780000" dist="9525">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203" name="Google Shape;203;p22"/>
          <p:cNvSpPr/>
          <p:nvPr/>
        </p:nvSpPr>
        <p:spPr>
          <a:xfrm flipH="1">
            <a:off x="1497505" y="2992884"/>
            <a:ext cx="599100" cy="521400"/>
          </a:xfrm>
          <a:prstGeom prst="wedgeRoundRectCallout">
            <a:avLst>
              <a:gd fmla="val -20833" name="adj1"/>
              <a:gd fmla="val 62500" name="adj2"/>
              <a:gd fmla="val 0" name="adj3"/>
            </a:avLst>
          </a:prstGeom>
          <a:gradFill>
            <a:gsLst>
              <a:gs pos="0">
                <a:srgbClr val="FAD647"/>
              </a:gs>
              <a:gs pos="100000">
                <a:schemeClr val="accent6"/>
              </a:gs>
            </a:gsLst>
            <a:lin ang="5400012" scaled="0"/>
          </a:gradFill>
          <a:ln>
            <a:noFill/>
          </a:ln>
          <a:effectLst>
            <a:outerShdw blurRad="57150" rotWithShape="0" algn="bl" dir="3780000" dist="9525">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ph type="title"/>
          </p:nvPr>
        </p:nvSpPr>
        <p:spPr>
          <a:xfrm>
            <a:off x="2260800" y="483900"/>
            <a:ext cx="46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PIPELINE</a:t>
            </a:r>
            <a:endParaRPr/>
          </a:p>
        </p:txBody>
      </p:sp>
      <p:sp>
        <p:nvSpPr>
          <p:cNvPr id="205" name="Google Shape;205;p22"/>
          <p:cNvSpPr txBox="1"/>
          <p:nvPr>
            <p:ph idx="4" type="subTitle"/>
          </p:nvPr>
        </p:nvSpPr>
        <p:spPr>
          <a:xfrm>
            <a:off x="1492950" y="3155948"/>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solidFill>
                  <a:schemeClr val="dk1"/>
                </a:solidFill>
              </a:rPr>
              <a:t>04</a:t>
            </a:r>
            <a:endParaRPr>
              <a:solidFill>
                <a:schemeClr val="dk1"/>
              </a:solidFill>
            </a:endParaRPr>
          </a:p>
        </p:txBody>
      </p:sp>
      <p:sp>
        <p:nvSpPr>
          <p:cNvPr id="206" name="Google Shape;206;p22"/>
          <p:cNvSpPr txBox="1"/>
          <p:nvPr>
            <p:ph idx="5" type="subTitle"/>
          </p:nvPr>
        </p:nvSpPr>
        <p:spPr>
          <a:xfrm>
            <a:off x="4267911" y="3155948"/>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solidFill>
                  <a:schemeClr val="dk1"/>
                </a:solidFill>
              </a:rPr>
              <a:t>05</a:t>
            </a:r>
            <a:endParaRPr>
              <a:solidFill>
                <a:schemeClr val="dk1"/>
              </a:solidFill>
            </a:endParaRPr>
          </a:p>
        </p:txBody>
      </p:sp>
      <p:sp>
        <p:nvSpPr>
          <p:cNvPr id="207" name="Google Shape;207;p22"/>
          <p:cNvSpPr txBox="1"/>
          <p:nvPr>
            <p:ph idx="1" type="subTitle"/>
          </p:nvPr>
        </p:nvSpPr>
        <p:spPr>
          <a:xfrm>
            <a:off x="720050" y="3571960"/>
            <a:ext cx="215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chemeClr val="dk1"/>
                </a:solidFill>
                <a:latin typeface="Roboto Slab"/>
                <a:ea typeface="Roboto Slab"/>
                <a:cs typeface="Roboto Slab"/>
                <a:sym typeface="Roboto Slab"/>
              </a:rPr>
              <a:t>Count Vectorizer and TF-IDF</a:t>
            </a:r>
            <a:endParaRPr sz="1400">
              <a:solidFill>
                <a:schemeClr val="dk1"/>
              </a:solidFill>
              <a:latin typeface="Roboto Slab"/>
              <a:ea typeface="Roboto Slab"/>
              <a:cs typeface="Roboto Slab"/>
              <a:sym typeface="Roboto Slab"/>
            </a:endParaRPr>
          </a:p>
        </p:txBody>
      </p:sp>
      <p:sp>
        <p:nvSpPr>
          <p:cNvPr id="208" name="Google Shape;208;p22"/>
          <p:cNvSpPr txBox="1"/>
          <p:nvPr>
            <p:ph idx="2" type="subTitle"/>
          </p:nvPr>
        </p:nvSpPr>
        <p:spPr>
          <a:xfrm>
            <a:off x="2874050" y="3571950"/>
            <a:ext cx="31281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latin typeface="Roboto Slab"/>
                <a:ea typeface="Roboto Slab"/>
                <a:cs typeface="Roboto Slab"/>
                <a:sym typeface="Roboto Slab"/>
              </a:rPr>
              <a:t>Machine Learning based Sentiment Analysis (Logistic Regression, Naive Bayes, Random Forest)</a:t>
            </a:r>
            <a:endParaRPr sz="1400">
              <a:solidFill>
                <a:schemeClr val="dk1"/>
              </a:solidFill>
              <a:latin typeface="Roboto Slab"/>
              <a:ea typeface="Roboto Slab"/>
              <a:cs typeface="Roboto Slab"/>
              <a:sym typeface="Roboto Slab"/>
            </a:endParaRPr>
          </a:p>
          <a:p>
            <a:pPr indent="0" lvl="0" marL="0" rtl="0" algn="ctr">
              <a:spcBef>
                <a:spcPts val="1600"/>
              </a:spcBef>
              <a:spcAft>
                <a:spcPts val="1600"/>
              </a:spcAft>
              <a:buNone/>
            </a:pPr>
            <a:r>
              <a:t/>
            </a:r>
            <a:endParaRPr sz="1400">
              <a:solidFill>
                <a:schemeClr val="dk1"/>
              </a:solidFill>
              <a:latin typeface="Roboto Slab"/>
              <a:ea typeface="Roboto Slab"/>
              <a:cs typeface="Roboto Slab"/>
              <a:sym typeface="Roboto Slab"/>
            </a:endParaRPr>
          </a:p>
        </p:txBody>
      </p:sp>
      <p:sp>
        <p:nvSpPr>
          <p:cNvPr id="209" name="Google Shape;209;p22"/>
          <p:cNvSpPr txBox="1"/>
          <p:nvPr>
            <p:ph idx="7" type="subTitle"/>
          </p:nvPr>
        </p:nvSpPr>
        <p:spPr>
          <a:xfrm>
            <a:off x="720050" y="1926225"/>
            <a:ext cx="215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latin typeface="Roboto Slab"/>
                <a:ea typeface="Roboto Slab"/>
                <a:cs typeface="Roboto Slab"/>
                <a:sym typeface="Roboto Slab"/>
              </a:rPr>
              <a:t>Data Collection &amp; Cleaning</a:t>
            </a:r>
            <a:endParaRPr sz="1400">
              <a:latin typeface="Roboto Slab"/>
              <a:ea typeface="Roboto Slab"/>
              <a:cs typeface="Roboto Slab"/>
              <a:sym typeface="Roboto Slab"/>
            </a:endParaRPr>
          </a:p>
        </p:txBody>
      </p:sp>
      <p:sp>
        <p:nvSpPr>
          <p:cNvPr id="210" name="Google Shape;210;p22"/>
          <p:cNvSpPr txBox="1"/>
          <p:nvPr>
            <p:ph idx="8" type="subTitle"/>
          </p:nvPr>
        </p:nvSpPr>
        <p:spPr>
          <a:xfrm>
            <a:off x="2980900" y="1926225"/>
            <a:ext cx="30213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chemeClr val="dk1"/>
                </a:solidFill>
                <a:latin typeface="Roboto Slab"/>
                <a:ea typeface="Roboto Slab"/>
                <a:cs typeface="Roboto Slab"/>
                <a:sym typeface="Roboto Slab"/>
              </a:rPr>
              <a:t>Pre-processing ( </a:t>
            </a:r>
            <a:r>
              <a:rPr lang="en" sz="1400">
                <a:solidFill>
                  <a:schemeClr val="dk1"/>
                </a:solidFill>
                <a:latin typeface="Roboto Slab"/>
                <a:ea typeface="Roboto Slab"/>
                <a:cs typeface="Roboto Slab"/>
                <a:sym typeface="Roboto Slab"/>
              </a:rPr>
              <a:t>lemmatization</a:t>
            </a:r>
            <a:r>
              <a:rPr lang="en" sz="1400">
                <a:solidFill>
                  <a:schemeClr val="dk1"/>
                </a:solidFill>
                <a:latin typeface="Roboto Slab"/>
                <a:ea typeface="Roboto Slab"/>
                <a:cs typeface="Roboto Slab"/>
                <a:sym typeface="Roboto Slab"/>
              </a:rPr>
              <a:t>, remove stop words &amp; punctuation ,tokenization)</a:t>
            </a:r>
            <a:endParaRPr sz="1400">
              <a:solidFill>
                <a:schemeClr val="dk1"/>
              </a:solidFill>
              <a:latin typeface="Roboto Slab"/>
              <a:ea typeface="Roboto Slab"/>
              <a:cs typeface="Roboto Slab"/>
              <a:sym typeface="Roboto Slab"/>
            </a:endParaRPr>
          </a:p>
        </p:txBody>
      </p:sp>
      <p:sp>
        <p:nvSpPr>
          <p:cNvPr id="211" name="Google Shape;211;p22"/>
          <p:cNvSpPr txBox="1"/>
          <p:nvPr>
            <p:ph idx="9" type="subTitle"/>
          </p:nvPr>
        </p:nvSpPr>
        <p:spPr>
          <a:xfrm>
            <a:off x="6279600" y="1926225"/>
            <a:ext cx="215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Roboto Slab"/>
                <a:ea typeface="Roboto Slab"/>
                <a:cs typeface="Roboto Slab"/>
                <a:sym typeface="Roboto Slab"/>
              </a:rPr>
              <a:t>Rule based Sentiment Analysis </a:t>
            </a:r>
            <a:endParaRPr sz="1400">
              <a:latin typeface="Roboto Slab"/>
              <a:ea typeface="Roboto Slab"/>
              <a:cs typeface="Roboto Slab"/>
              <a:sym typeface="Roboto Slab"/>
            </a:endParaRPr>
          </a:p>
          <a:p>
            <a:pPr indent="0" lvl="0" marL="0" rtl="0" algn="ctr">
              <a:spcBef>
                <a:spcPts val="1600"/>
              </a:spcBef>
              <a:spcAft>
                <a:spcPts val="0"/>
              </a:spcAft>
              <a:buNone/>
            </a:pPr>
            <a:r>
              <a:rPr lang="en" sz="1400">
                <a:latin typeface="Roboto Slab"/>
                <a:ea typeface="Roboto Slab"/>
                <a:cs typeface="Roboto Slab"/>
                <a:sym typeface="Roboto Slab"/>
              </a:rPr>
              <a:t>(Vader and Text Blob)</a:t>
            </a:r>
            <a:endParaRPr sz="1400">
              <a:latin typeface="Roboto Slab"/>
              <a:ea typeface="Roboto Slab"/>
              <a:cs typeface="Roboto Slab"/>
              <a:sym typeface="Roboto Slab"/>
            </a:endParaRPr>
          </a:p>
          <a:p>
            <a:pPr indent="0" lvl="0" marL="0" rtl="0" algn="ctr">
              <a:spcBef>
                <a:spcPts val="1600"/>
              </a:spcBef>
              <a:spcAft>
                <a:spcPts val="1600"/>
              </a:spcAft>
              <a:buNone/>
            </a:pPr>
            <a:r>
              <a:t/>
            </a:r>
            <a:endParaRPr sz="1400">
              <a:latin typeface="Roboto Slab"/>
              <a:ea typeface="Roboto Slab"/>
              <a:cs typeface="Roboto Slab"/>
              <a:sym typeface="Roboto Slab"/>
            </a:endParaRPr>
          </a:p>
        </p:txBody>
      </p:sp>
      <p:sp>
        <p:nvSpPr>
          <p:cNvPr id="212" name="Google Shape;212;p22"/>
          <p:cNvSpPr txBox="1"/>
          <p:nvPr>
            <p:ph idx="13" type="subTitle"/>
          </p:nvPr>
        </p:nvSpPr>
        <p:spPr>
          <a:xfrm>
            <a:off x="1492950" y="1510200"/>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t>01</a:t>
            </a:r>
            <a:endParaRPr/>
          </a:p>
        </p:txBody>
      </p:sp>
      <p:sp>
        <p:nvSpPr>
          <p:cNvPr id="213" name="Google Shape;213;p22"/>
          <p:cNvSpPr txBox="1"/>
          <p:nvPr>
            <p:ph idx="14" type="subTitle"/>
          </p:nvPr>
        </p:nvSpPr>
        <p:spPr>
          <a:xfrm>
            <a:off x="4267911" y="1510200"/>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t>02</a:t>
            </a:r>
            <a:endParaRPr/>
          </a:p>
        </p:txBody>
      </p:sp>
      <p:sp>
        <p:nvSpPr>
          <p:cNvPr id="214" name="Google Shape;214;p22"/>
          <p:cNvSpPr txBox="1"/>
          <p:nvPr>
            <p:ph idx="15" type="subTitle"/>
          </p:nvPr>
        </p:nvSpPr>
        <p:spPr>
          <a:xfrm>
            <a:off x="7052550" y="1510200"/>
            <a:ext cx="608100" cy="302100"/>
          </a:xfrm>
          <a:prstGeom prst="rect">
            <a:avLst/>
          </a:prstGeom>
        </p:spPr>
        <p:txBody>
          <a:bodyPr anchorCtr="0" anchor="ctr" bIns="0" lIns="91425" spcFirstLastPara="1" rIns="91425" wrap="square" tIns="90000">
            <a:noAutofit/>
          </a:bodyPr>
          <a:lstStyle/>
          <a:p>
            <a:pPr indent="0" lvl="0" marL="0" rtl="0" algn="ctr">
              <a:spcBef>
                <a:spcPts val="0"/>
              </a:spcBef>
              <a:spcAft>
                <a:spcPts val="1600"/>
              </a:spcAft>
              <a:buNone/>
            </a:pPr>
            <a:r>
              <a:rPr lang="en"/>
              <a:t>03</a:t>
            </a:r>
            <a:endParaRPr/>
          </a:p>
        </p:txBody>
      </p:sp>
      <p:sp>
        <p:nvSpPr>
          <p:cNvPr id="215" name="Google Shape;215;p22"/>
          <p:cNvSpPr/>
          <p:nvPr/>
        </p:nvSpPr>
        <p:spPr>
          <a:xfrm>
            <a:off x="1494050" y="1349949"/>
            <a:ext cx="597300" cy="501600"/>
          </a:xfrm>
          <a:prstGeom prst="wedgeRoundRectCallout">
            <a:avLst>
              <a:gd fmla="val -20833" name="adj1"/>
              <a:gd fmla="val 62500" name="adj2"/>
              <a:gd fmla="val 0" name="adj3"/>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4271425" y="3000852"/>
            <a:ext cx="597300" cy="501600"/>
          </a:xfrm>
          <a:prstGeom prst="wedgeRoundRectCallout">
            <a:avLst>
              <a:gd fmla="val -20833" name="adj1"/>
              <a:gd fmla="val 62500" name="adj2"/>
              <a:gd fmla="val 0" name="adj3"/>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7042850" y="1349949"/>
            <a:ext cx="597300" cy="501600"/>
          </a:xfrm>
          <a:prstGeom prst="wedgeRoundRectCallout">
            <a:avLst>
              <a:gd fmla="val -20833" name="adj1"/>
              <a:gd fmla="val 62500" name="adj2"/>
              <a:gd fmla="val 0" name="adj3"/>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p23"/>
          <p:cNvSpPr txBox="1"/>
          <p:nvPr>
            <p:ph type="ctrTitle"/>
          </p:nvPr>
        </p:nvSpPr>
        <p:spPr>
          <a:xfrm>
            <a:off x="1049675" y="974800"/>
            <a:ext cx="3075600" cy="3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01. ABOUT THE PROJECT</a:t>
            </a:r>
            <a:endParaRPr sz="2000">
              <a:solidFill>
                <a:srgbClr val="FFFFFF"/>
              </a:solidFill>
            </a:endParaRPr>
          </a:p>
        </p:txBody>
      </p:sp>
      <p:sp>
        <p:nvSpPr>
          <p:cNvPr id="223" name="Google Shape;223;p23"/>
          <p:cNvSpPr txBox="1"/>
          <p:nvPr>
            <p:ph idx="1" type="subTitle"/>
          </p:nvPr>
        </p:nvSpPr>
        <p:spPr>
          <a:xfrm>
            <a:off x="1049714" y="1312450"/>
            <a:ext cx="30756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Y</a:t>
            </a:r>
            <a:r>
              <a:rPr lang="en">
                <a:solidFill>
                  <a:srgbClr val="FFFFFF"/>
                </a:solidFill>
              </a:rPr>
              <a:t>ou could describe the topic of the section here</a:t>
            </a:r>
            <a:endParaRPr>
              <a:solidFill>
                <a:srgbClr val="FFFFFF"/>
              </a:solidFill>
            </a:endParaRPr>
          </a:p>
        </p:txBody>
      </p:sp>
      <p:sp>
        <p:nvSpPr>
          <p:cNvPr id="224" name="Google Shape;224;p23"/>
          <p:cNvSpPr txBox="1"/>
          <p:nvPr>
            <p:ph idx="4" type="ctrTitle"/>
          </p:nvPr>
        </p:nvSpPr>
        <p:spPr>
          <a:xfrm>
            <a:off x="1049675" y="2116723"/>
            <a:ext cx="3075600" cy="3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02. MAJOR REQUIREMENTS</a:t>
            </a:r>
            <a:endParaRPr sz="2000">
              <a:solidFill>
                <a:srgbClr val="FFFFFF"/>
              </a:solidFill>
            </a:endParaRPr>
          </a:p>
        </p:txBody>
      </p:sp>
      <p:sp>
        <p:nvSpPr>
          <p:cNvPr id="225" name="Google Shape;225;p23"/>
          <p:cNvSpPr txBox="1"/>
          <p:nvPr>
            <p:ph idx="5" type="subTitle"/>
          </p:nvPr>
        </p:nvSpPr>
        <p:spPr>
          <a:xfrm>
            <a:off x="1049714" y="2454375"/>
            <a:ext cx="30756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You could describe the topic of the section here</a:t>
            </a:r>
            <a:endParaRPr>
              <a:solidFill>
                <a:srgbClr val="FFFFFF"/>
              </a:solidFill>
            </a:endParaRPr>
          </a:p>
          <a:p>
            <a:pPr indent="0" lvl="0" marL="0" rtl="0" algn="ctr">
              <a:spcBef>
                <a:spcPts val="0"/>
              </a:spcBef>
              <a:spcAft>
                <a:spcPts val="0"/>
              </a:spcAft>
              <a:buNone/>
            </a:pPr>
            <a:r>
              <a:t/>
            </a:r>
            <a:endParaRPr>
              <a:solidFill>
                <a:srgbClr val="FFFFFF"/>
              </a:solidFill>
            </a:endParaRPr>
          </a:p>
        </p:txBody>
      </p:sp>
      <p:sp>
        <p:nvSpPr>
          <p:cNvPr id="226" name="Google Shape;226;p23"/>
          <p:cNvSpPr txBox="1"/>
          <p:nvPr>
            <p:ph idx="8" type="ctrTitle"/>
          </p:nvPr>
        </p:nvSpPr>
        <p:spPr>
          <a:xfrm>
            <a:off x="1049675" y="3258646"/>
            <a:ext cx="3075600" cy="3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03. PROJECT GOALS</a:t>
            </a:r>
            <a:endParaRPr sz="2000">
              <a:solidFill>
                <a:srgbClr val="FFFFFF"/>
              </a:solidFill>
            </a:endParaRPr>
          </a:p>
        </p:txBody>
      </p:sp>
      <p:sp>
        <p:nvSpPr>
          <p:cNvPr id="227" name="Google Shape;227;p23"/>
          <p:cNvSpPr txBox="1"/>
          <p:nvPr>
            <p:ph idx="9" type="subTitle"/>
          </p:nvPr>
        </p:nvSpPr>
        <p:spPr>
          <a:xfrm>
            <a:off x="1049714" y="3596299"/>
            <a:ext cx="30756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You could describe the topic of the section here</a:t>
            </a:r>
            <a:endParaRPr>
              <a:solidFill>
                <a:srgbClr val="FFFFFF"/>
              </a:solidFill>
            </a:endParaRPr>
          </a:p>
          <a:p>
            <a:pPr indent="0" lvl="0" marL="0" rtl="0" algn="ctr">
              <a:spcBef>
                <a:spcPts val="0"/>
              </a:spcBef>
              <a:spcAft>
                <a:spcPts val="0"/>
              </a:spcAft>
              <a:buNone/>
            </a:pPr>
            <a:r>
              <a:t/>
            </a:r>
            <a:endParaRPr>
              <a:solidFill>
                <a:srgbClr val="FFFFFF"/>
              </a:solidFill>
            </a:endParaRPr>
          </a:p>
        </p:txBody>
      </p:sp>
      <p:pic>
        <p:nvPicPr>
          <p:cNvPr id="228" name="Google Shape;228;p23"/>
          <p:cNvPicPr preferRelativeResize="0"/>
          <p:nvPr/>
        </p:nvPicPr>
        <p:blipFill>
          <a:blip r:embed="rId3">
            <a:alphaModFix/>
          </a:blip>
          <a:stretch>
            <a:fillRect/>
          </a:stretch>
        </p:blipFill>
        <p:spPr>
          <a:xfrm>
            <a:off x="2730077" y="1451175"/>
            <a:ext cx="4369599" cy="2266175"/>
          </a:xfrm>
          <a:prstGeom prst="rect">
            <a:avLst/>
          </a:prstGeom>
          <a:noFill/>
          <a:ln>
            <a:noFill/>
          </a:ln>
        </p:spPr>
      </p:pic>
      <p:sp>
        <p:nvSpPr>
          <p:cNvPr id="229" name="Google Shape;229;p23"/>
          <p:cNvSpPr txBox="1"/>
          <p:nvPr/>
        </p:nvSpPr>
        <p:spPr>
          <a:xfrm>
            <a:off x="1265100" y="212225"/>
            <a:ext cx="7878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Advent Pro"/>
                <a:ea typeface="Advent Pro"/>
                <a:cs typeface="Advent Pro"/>
                <a:sym typeface="Advent Pro"/>
              </a:rPr>
              <a:t>       Top Nouns in Amazon Reviews (spaCy)</a:t>
            </a:r>
            <a:endParaRPr b="1" sz="3000">
              <a:latin typeface="Advent Pro"/>
              <a:ea typeface="Advent Pro"/>
              <a:cs typeface="Advent Pro"/>
              <a:sym typeface="Advent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24"/>
          <p:cNvSpPr txBox="1"/>
          <p:nvPr/>
        </p:nvSpPr>
        <p:spPr>
          <a:xfrm>
            <a:off x="1049675" y="212200"/>
            <a:ext cx="729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Advent Pro"/>
                <a:ea typeface="Advent Pro"/>
                <a:cs typeface="Advent Pro"/>
                <a:sym typeface="Advent Pro"/>
              </a:rPr>
              <a:t>      Adjective </a:t>
            </a:r>
            <a:r>
              <a:rPr b="1" lang="en" sz="3000">
                <a:latin typeface="Advent Pro"/>
                <a:ea typeface="Advent Pro"/>
                <a:cs typeface="Advent Pro"/>
                <a:sym typeface="Advent Pro"/>
              </a:rPr>
              <a:t>associated with Noun: Book</a:t>
            </a:r>
            <a:endParaRPr b="1" sz="3000">
              <a:latin typeface="Advent Pro"/>
              <a:ea typeface="Advent Pro"/>
              <a:cs typeface="Advent Pro"/>
              <a:sym typeface="Advent Pro"/>
            </a:endParaRPr>
          </a:p>
        </p:txBody>
      </p:sp>
      <p:pic>
        <p:nvPicPr>
          <p:cNvPr id="235" name="Google Shape;235;p24"/>
          <p:cNvPicPr preferRelativeResize="0"/>
          <p:nvPr/>
        </p:nvPicPr>
        <p:blipFill>
          <a:blip r:embed="rId3">
            <a:alphaModFix/>
          </a:blip>
          <a:stretch>
            <a:fillRect/>
          </a:stretch>
        </p:blipFill>
        <p:spPr>
          <a:xfrm>
            <a:off x="678100" y="1709750"/>
            <a:ext cx="3324215" cy="1724025"/>
          </a:xfrm>
          <a:prstGeom prst="rect">
            <a:avLst/>
          </a:prstGeom>
          <a:noFill/>
          <a:ln>
            <a:noFill/>
          </a:ln>
        </p:spPr>
      </p:pic>
      <p:pic>
        <p:nvPicPr>
          <p:cNvPr id="236" name="Google Shape;236;p24"/>
          <p:cNvPicPr preferRelativeResize="0"/>
          <p:nvPr/>
        </p:nvPicPr>
        <p:blipFill>
          <a:blip r:embed="rId4">
            <a:alphaModFix/>
          </a:blip>
          <a:stretch>
            <a:fillRect/>
          </a:stretch>
        </p:blipFill>
        <p:spPr>
          <a:xfrm>
            <a:off x="5019950" y="1709738"/>
            <a:ext cx="3324225" cy="172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25"/>
          <p:cNvSpPr txBox="1"/>
          <p:nvPr/>
        </p:nvSpPr>
        <p:spPr>
          <a:xfrm>
            <a:off x="1049675" y="260100"/>
            <a:ext cx="621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Advent Pro"/>
                <a:ea typeface="Advent Pro"/>
                <a:cs typeface="Advent Pro"/>
                <a:sym typeface="Advent Pro"/>
              </a:rPr>
              <a:t>      Negative Adjective: Good &amp; Great </a:t>
            </a:r>
            <a:endParaRPr b="1" sz="3000">
              <a:latin typeface="Advent Pro"/>
              <a:ea typeface="Advent Pro"/>
              <a:cs typeface="Advent Pro"/>
              <a:sym typeface="Advent Pro"/>
            </a:endParaRPr>
          </a:p>
        </p:txBody>
      </p:sp>
      <p:pic>
        <p:nvPicPr>
          <p:cNvPr id="242" name="Google Shape;242;p25"/>
          <p:cNvPicPr preferRelativeResize="0"/>
          <p:nvPr/>
        </p:nvPicPr>
        <p:blipFill>
          <a:blip r:embed="rId3">
            <a:alphaModFix/>
          </a:blip>
          <a:stretch>
            <a:fillRect/>
          </a:stretch>
        </p:blipFill>
        <p:spPr>
          <a:xfrm>
            <a:off x="7252075" y="152400"/>
            <a:ext cx="1739526" cy="1739526"/>
          </a:xfrm>
          <a:prstGeom prst="rect">
            <a:avLst/>
          </a:prstGeom>
          <a:noFill/>
          <a:ln>
            <a:noFill/>
          </a:ln>
        </p:spPr>
      </p:pic>
      <p:sp>
        <p:nvSpPr>
          <p:cNvPr id="243" name="Google Shape;243;p25"/>
          <p:cNvSpPr txBox="1"/>
          <p:nvPr/>
        </p:nvSpPr>
        <p:spPr>
          <a:xfrm>
            <a:off x="713075" y="1052075"/>
            <a:ext cx="4921500" cy="31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Roboto Slab"/>
                <a:ea typeface="Roboto Slab"/>
                <a:cs typeface="Roboto Slab"/>
                <a:sym typeface="Roboto Slab"/>
              </a:rPr>
              <a:t>I read this whole series, and it had its moments of </a:t>
            </a:r>
            <a:r>
              <a:rPr b="1" lang="en">
                <a:highlight>
                  <a:srgbClr val="FFFFFF"/>
                </a:highlight>
                <a:latin typeface="Roboto Slab"/>
                <a:ea typeface="Roboto Slab"/>
                <a:cs typeface="Roboto Slab"/>
                <a:sym typeface="Roboto Slab"/>
              </a:rPr>
              <a:t>greatness</a:t>
            </a:r>
            <a:r>
              <a:rPr lang="en">
                <a:highlight>
                  <a:srgbClr val="FFFFFF"/>
                </a:highlight>
                <a:latin typeface="Roboto Slab"/>
                <a:ea typeface="Roboto Slab"/>
                <a:cs typeface="Roboto Slab"/>
                <a:sym typeface="Roboto Slab"/>
              </a:rPr>
              <a:t> as well as its moments of difficulty. This last book was going </a:t>
            </a:r>
            <a:r>
              <a:rPr b="1" lang="en">
                <a:highlight>
                  <a:srgbClr val="FFFFFF"/>
                </a:highlight>
                <a:latin typeface="Roboto Slab"/>
                <a:ea typeface="Roboto Slab"/>
                <a:cs typeface="Roboto Slab"/>
                <a:sym typeface="Roboto Slab"/>
              </a:rPr>
              <a:t>great</a:t>
            </a:r>
            <a:r>
              <a:rPr lang="en">
                <a:highlight>
                  <a:srgbClr val="FFFFFF"/>
                </a:highlight>
                <a:latin typeface="Roboto Slab"/>
                <a:ea typeface="Roboto Slab"/>
                <a:cs typeface="Roboto Slab"/>
                <a:sym typeface="Roboto Slab"/>
              </a:rPr>
              <a:t> until the author decided she had met her page quota and ended it just as the climax was coming into its own... save your self some trouble and avoid this one, and </a:t>
            </a:r>
            <a:r>
              <a:rPr b="1" lang="en">
                <a:highlight>
                  <a:srgbClr val="FFFFFF"/>
                </a:highlight>
                <a:latin typeface="Roboto Slab"/>
                <a:ea typeface="Roboto Slab"/>
                <a:cs typeface="Roboto Slab"/>
                <a:sym typeface="Roboto Slab"/>
              </a:rPr>
              <a:t>rejoice</a:t>
            </a:r>
            <a:r>
              <a:rPr lang="en">
                <a:highlight>
                  <a:srgbClr val="FFFFFF"/>
                </a:highlight>
                <a:latin typeface="Roboto Slab"/>
                <a:ea typeface="Roboto Slab"/>
                <a:cs typeface="Roboto Slab"/>
                <a:sym typeface="Roboto Slab"/>
              </a:rPr>
              <a:t> that you still have that time to read a </a:t>
            </a:r>
            <a:r>
              <a:rPr b="1" lang="en">
                <a:highlight>
                  <a:srgbClr val="FFFFFF"/>
                </a:highlight>
                <a:latin typeface="Roboto Slab"/>
                <a:ea typeface="Roboto Slab"/>
                <a:cs typeface="Roboto Slab"/>
                <a:sym typeface="Roboto Slab"/>
              </a:rPr>
              <a:t>good</a:t>
            </a:r>
            <a:r>
              <a:rPr lang="en">
                <a:highlight>
                  <a:srgbClr val="FFFFFF"/>
                </a:highlight>
                <a:latin typeface="Roboto Slab"/>
                <a:ea typeface="Roboto Slab"/>
                <a:cs typeface="Roboto Slab"/>
                <a:sym typeface="Roboto Slab"/>
              </a:rPr>
              <a:t> book.</a:t>
            </a:r>
            <a:endParaRPr>
              <a:highlight>
                <a:srgbClr val="FFFFFF"/>
              </a:highlight>
              <a:latin typeface="Roboto Slab"/>
              <a:ea typeface="Roboto Slab"/>
              <a:cs typeface="Roboto Slab"/>
              <a:sym typeface="Roboto Slab"/>
            </a:endParaRPr>
          </a:p>
          <a:p>
            <a:pPr indent="0" lvl="0" marL="0" rtl="0" algn="l">
              <a:lnSpc>
                <a:spcPct val="115000"/>
              </a:lnSpc>
              <a:spcBef>
                <a:spcPts val="0"/>
              </a:spcBef>
              <a:spcAft>
                <a:spcPts val="0"/>
              </a:spcAft>
              <a:buNone/>
            </a:pPr>
            <a:r>
              <a:rPr lang="en">
                <a:highlight>
                  <a:srgbClr val="FFFFFF"/>
                </a:highlight>
                <a:latin typeface="Roboto Slab"/>
                <a:ea typeface="Roboto Slab"/>
                <a:cs typeface="Roboto Slab"/>
                <a:sym typeface="Roboto Slab"/>
              </a:rPr>
              <a:t>I have a penchant for fantasy, even as an adult, and am always looking for a </a:t>
            </a:r>
            <a:r>
              <a:rPr b="1" lang="en">
                <a:highlight>
                  <a:srgbClr val="FFFFFF"/>
                </a:highlight>
                <a:latin typeface="Roboto Slab"/>
                <a:ea typeface="Roboto Slab"/>
                <a:cs typeface="Roboto Slab"/>
                <a:sym typeface="Roboto Slab"/>
              </a:rPr>
              <a:t>good</a:t>
            </a:r>
            <a:r>
              <a:rPr lang="en">
                <a:highlight>
                  <a:srgbClr val="FFFFFF"/>
                </a:highlight>
                <a:latin typeface="Roboto Slab"/>
                <a:ea typeface="Roboto Slab"/>
                <a:cs typeface="Roboto Slab"/>
                <a:sym typeface="Roboto Slab"/>
              </a:rPr>
              <a:t> fantasy book. This did not fit the bill. The language was simple, dull, and boring. I couldn't even get through the first quarter of the book. Not worth the money at all.</a:t>
            </a:r>
            <a:endParaRPr>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p:txBody>
      </p:sp>
      <p:sp>
        <p:nvSpPr>
          <p:cNvPr id="244" name="Google Shape;244;p25"/>
          <p:cNvSpPr txBox="1"/>
          <p:nvPr/>
        </p:nvSpPr>
        <p:spPr>
          <a:xfrm>
            <a:off x="5833200" y="2057400"/>
            <a:ext cx="331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a:ea typeface="Roboto Slab"/>
                <a:cs typeface="Roboto Slab"/>
                <a:sym typeface="Roboto Slab"/>
              </a:rPr>
              <a:t>Vader Score: .615</a:t>
            </a:r>
            <a:endParaRPr>
              <a:latin typeface="Roboto Slab"/>
              <a:ea typeface="Roboto Slab"/>
              <a:cs typeface="Roboto Slab"/>
              <a:sym typeface="Roboto Slab"/>
            </a:endParaRPr>
          </a:p>
          <a:p>
            <a:pPr indent="0" lvl="0" marL="0" rtl="0" algn="l">
              <a:spcBef>
                <a:spcPts val="0"/>
              </a:spcBef>
              <a:spcAft>
                <a:spcPts val="0"/>
              </a:spcAft>
              <a:buNone/>
            </a:pPr>
            <a:r>
              <a:rPr lang="en">
                <a:latin typeface="Roboto Slab"/>
                <a:ea typeface="Roboto Slab"/>
                <a:cs typeface="Roboto Slab"/>
                <a:sym typeface="Roboto Slab"/>
              </a:rPr>
              <a:t>TextBlob Score: .1077</a:t>
            </a:r>
            <a:endParaRPr>
              <a:latin typeface="Roboto Slab"/>
              <a:ea typeface="Roboto Slab"/>
              <a:cs typeface="Roboto Slab"/>
              <a:sym typeface="Roboto Slab"/>
            </a:endParaRPr>
          </a:p>
          <a:p>
            <a:pPr indent="0" lvl="0" marL="0" rtl="0" algn="l">
              <a:spcBef>
                <a:spcPts val="0"/>
              </a:spcBef>
              <a:spcAft>
                <a:spcPts val="0"/>
              </a:spcAft>
              <a:buNone/>
            </a:pPr>
            <a:r>
              <a:rPr lang="en">
                <a:latin typeface="Roboto Slab"/>
                <a:ea typeface="Roboto Slab"/>
                <a:cs typeface="Roboto Slab"/>
                <a:sym typeface="Roboto Slab"/>
              </a:rPr>
              <a:t>ML Based Model: Classify: Negative</a:t>
            </a:r>
            <a:endParaRPr>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26"/>
          <p:cNvSpPr txBox="1"/>
          <p:nvPr/>
        </p:nvSpPr>
        <p:spPr>
          <a:xfrm>
            <a:off x="1049675" y="212200"/>
            <a:ext cx="729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Advent Pro"/>
                <a:ea typeface="Advent Pro"/>
                <a:cs typeface="Advent Pro"/>
                <a:sym typeface="Advent Pro"/>
              </a:rPr>
              <a:t>      Adjective associated with Noun: Album</a:t>
            </a:r>
            <a:endParaRPr b="1" sz="3000">
              <a:latin typeface="Advent Pro"/>
              <a:ea typeface="Advent Pro"/>
              <a:cs typeface="Advent Pro"/>
              <a:sym typeface="Advent Pro"/>
            </a:endParaRPr>
          </a:p>
        </p:txBody>
      </p:sp>
      <p:pic>
        <p:nvPicPr>
          <p:cNvPr id="250" name="Google Shape;250;p26"/>
          <p:cNvPicPr preferRelativeResize="0"/>
          <p:nvPr/>
        </p:nvPicPr>
        <p:blipFill>
          <a:blip r:embed="rId3">
            <a:alphaModFix/>
          </a:blip>
          <a:stretch>
            <a:fillRect/>
          </a:stretch>
        </p:blipFill>
        <p:spPr>
          <a:xfrm>
            <a:off x="865475" y="1618975"/>
            <a:ext cx="3324225" cy="1724025"/>
          </a:xfrm>
          <a:prstGeom prst="rect">
            <a:avLst/>
          </a:prstGeom>
          <a:noFill/>
          <a:ln>
            <a:noFill/>
          </a:ln>
        </p:spPr>
      </p:pic>
      <p:pic>
        <p:nvPicPr>
          <p:cNvPr id="251" name="Google Shape;251;p26"/>
          <p:cNvPicPr preferRelativeResize="0"/>
          <p:nvPr/>
        </p:nvPicPr>
        <p:blipFill>
          <a:blip r:embed="rId4">
            <a:alphaModFix/>
          </a:blip>
          <a:stretch>
            <a:fillRect/>
          </a:stretch>
        </p:blipFill>
        <p:spPr>
          <a:xfrm>
            <a:off x="5090250" y="1618975"/>
            <a:ext cx="3324225" cy="172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27"/>
          <p:cNvSpPr txBox="1"/>
          <p:nvPr/>
        </p:nvSpPr>
        <p:spPr>
          <a:xfrm>
            <a:off x="1049675" y="260100"/>
            <a:ext cx="621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Advent Pro"/>
                <a:ea typeface="Advent Pro"/>
                <a:cs typeface="Advent Pro"/>
                <a:sym typeface="Advent Pro"/>
              </a:rPr>
              <a:t>      Negative Adjective: Good </a:t>
            </a:r>
            <a:endParaRPr b="1" sz="3000">
              <a:latin typeface="Advent Pro"/>
              <a:ea typeface="Advent Pro"/>
              <a:cs typeface="Advent Pro"/>
              <a:sym typeface="Advent Pro"/>
            </a:endParaRPr>
          </a:p>
        </p:txBody>
      </p:sp>
      <p:pic>
        <p:nvPicPr>
          <p:cNvPr id="257" name="Google Shape;257;p27"/>
          <p:cNvPicPr preferRelativeResize="0"/>
          <p:nvPr/>
        </p:nvPicPr>
        <p:blipFill>
          <a:blip r:embed="rId3">
            <a:alphaModFix/>
          </a:blip>
          <a:stretch>
            <a:fillRect/>
          </a:stretch>
        </p:blipFill>
        <p:spPr>
          <a:xfrm>
            <a:off x="7252075" y="152400"/>
            <a:ext cx="1739526" cy="1739526"/>
          </a:xfrm>
          <a:prstGeom prst="rect">
            <a:avLst/>
          </a:prstGeom>
          <a:noFill/>
          <a:ln>
            <a:noFill/>
          </a:ln>
        </p:spPr>
      </p:pic>
      <p:sp>
        <p:nvSpPr>
          <p:cNvPr id="258" name="Google Shape;258;p27"/>
          <p:cNvSpPr txBox="1"/>
          <p:nvPr/>
        </p:nvSpPr>
        <p:spPr>
          <a:xfrm>
            <a:off x="713075" y="1052075"/>
            <a:ext cx="4921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Roboto Slab"/>
                <a:ea typeface="Roboto Slab"/>
                <a:cs typeface="Roboto Slab"/>
                <a:sym typeface="Roboto Slab"/>
              </a:rPr>
              <a:t>Alanis must of run out of Ideas for songs on this roast beef hash of an album. The only reason I gave it 2 stars is because it has 5 </a:t>
            </a:r>
            <a:r>
              <a:rPr b="1" lang="en">
                <a:highlight>
                  <a:srgbClr val="FFFFFF"/>
                </a:highlight>
                <a:latin typeface="Roboto Slab"/>
                <a:ea typeface="Roboto Slab"/>
                <a:cs typeface="Roboto Slab"/>
                <a:sym typeface="Roboto Slab"/>
              </a:rPr>
              <a:t>good</a:t>
            </a:r>
            <a:r>
              <a:rPr lang="en">
                <a:highlight>
                  <a:srgbClr val="FFFFFF"/>
                </a:highlight>
                <a:latin typeface="Roboto Slab"/>
                <a:ea typeface="Roboto Slab"/>
                <a:cs typeface="Roboto Slab"/>
                <a:sym typeface="Roboto Slab"/>
              </a:rPr>
              <a:t> songs (out of 17 songs). This album is 71 minutes of Jagged Little Pill rehash. The lack of uninvited" on this album only helps to make this album worse. Alanis is a highly overrated musician. Anybody can release one </a:t>
            </a:r>
            <a:r>
              <a:rPr b="1" lang="en">
                <a:highlight>
                  <a:srgbClr val="FFFFFF"/>
                </a:highlight>
                <a:latin typeface="Roboto Slab"/>
                <a:ea typeface="Roboto Slab"/>
                <a:cs typeface="Roboto Slab"/>
                <a:sym typeface="Roboto Slab"/>
              </a:rPr>
              <a:t>good</a:t>
            </a:r>
            <a:r>
              <a:rPr lang="en">
                <a:highlight>
                  <a:srgbClr val="FFFFFF"/>
                </a:highlight>
                <a:latin typeface="Roboto Slab"/>
                <a:ea typeface="Roboto Slab"/>
                <a:cs typeface="Roboto Slab"/>
                <a:sym typeface="Roboto Slab"/>
              </a:rPr>
              <a:t> album and one </a:t>
            </a:r>
            <a:r>
              <a:rPr b="1" lang="en">
                <a:highlight>
                  <a:srgbClr val="FFFFFF"/>
                </a:highlight>
                <a:latin typeface="Roboto Slab"/>
                <a:ea typeface="Roboto Slab"/>
                <a:cs typeface="Roboto Slab"/>
                <a:sym typeface="Roboto Slab"/>
              </a:rPr>
              <a:t>good</a:t>
            </a:r>
            <a:r>
              <a:rPr lang="en">
                <a:highlight>
                  <a:srgbClr val="FFFFFF"/>
                </a:highlight>
                <a:latin typeface="Roboto Slab"/>
                <a:ea typeface="Roboto Slab"/>
                <a:cs typeface="Roboto Slab"/>
                <a:sym typeface="Roboto Slab"/>
              </a:rPr>
              <a:t> single.</a:t>
            </a:r>
            <a:endParaRPr>
              <a:latin typeface="Roboto Slab"/>
              <a:ea typeface="Roboto Slab"/>
              <a:cs typeface="Roboto Slab"/>
              <a:sym typeface="Roboto Slab"/>
            </a:endParaRPr>
          </a:p>
        </p:txBody>
      </p:sp>
      <p:sp>
        <p:nvSpPr>
          <p:cNvPr id="259" name="Google Shape;259;p27"/>
          <p:cNvSpPr txBox="1"/>
          <p:nvPr/>
        </p:nvSpPr>
        <p:spPr>
          <a:xfrm>
            <a:off x="5833200" y="2057400"/>
            <a:ext cx="331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a:ea typeface="Roboto Slab"/>
                <a:cs typeface="Roboto Slab"/>
                <a:sym typeface="Roboto Slab"/>
              </a:rPr>
              <a:t>Vader Score: .7096</a:t>
            </a:r>
            <a:endParaRPr>
              <a:latin typeface="Roboto Slab"/>
              <a:ea typeface="Roboto Slab"/>
              <a:cs typeface="Roboto Slab"/>
              <a:sym typeface="Roboto Slab"/>
            </a:endParaRPr>
          </a:p>
          <a:p>
            <a:pPr indent="0" lvl="0" marL="0" rtl="0" algn="l">
              <a:spcBef>
                <a:spcPts val="0"/>
              </a:spcBef>
              <a:spcAft>
                <a:spcPts val="0"/>
              </a:spcAft>
              <a:buNone/>
            </a:pPr>
            <a:r>
              <a:rPr lang="en">
                <a:latin typeface="Roboto Slab"/>
                <a:ea typeface="Roboto Slab"/>
                <a:cs typeface="Roboto Slab"/>
                <a:sym typeface="Roboto Slab"/>
              </a:rPr>
              <a:t>TextBlob Score: .155</a:t>
            </a:r>
            <a:endParaRPr>
              <a:latin typeface="Roboto Slab"/>
              <a:ea typeface="Roboto Slab"/>
              <a:cs typeface="Roboto Slab"/>
              <a:sym typeface="Roboto Slab"/>
            </a:endParaRPr>
          </a:p>
          <a:p>
            <a:pPr indent="0" lvl="0" marL="0" rtl="0" algn="l">
              <a:spcBef>
                <a:spcPts val="0"/>
              </a:spcBef>
              <a:spcAft>
                <a:spcPts val="0"/>
              </a:spcAft>
              <a:buNone/>
            </a:pPr>
            <a:r>
              <a:rPr lang="en">
                <a:latin typeface="Roboto Slab"/>
                <a:ea typeface="Roboto Slab"/>
                <a:cs typeface="Roboto Slab"/>
                <a:sym typeface="Roboto Slab"/>
              </a:rPr>
              <a:t>ML Based Model: Classify: Negative</a:t>
            </a:r>
            <a:endParaRPr>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3" name="Shape 263"/>
        <p:cNvGrpSpPr/>
        <p:nvPr/>
      </p:nvGrpSpPr>
      <p:grpSpPr>
        <a:xfrm>
          <a:off x="0" y="0"/>
          <a:ext cx="0" cy="0"/>
          <a:chOff x="0" y="0"/>
          <a:chExt cx="0" cy="0"/>
        </a:xfrm>
      </p:grpSpPr>
      <p:sp>
        <p:nvSpPr>
          <p:cNvPr id="264" name="Google Shape;264;p28"/>
          <p:cNvSpPr txBox="1"/>
          <p:nvPr/>
        </p:nvSpPr>
        <p:spPr>
          <a:xfrm>
            <a:off x="363875" y="107700"/>
            <a:ext cx="329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Advent Pro"/>
                <a:ea typeface="Advent Pro"/>
                <a:cs typeface="Advent Pro"/>
                <a:sym typeface="Advent Pro"/>
              </a:rPr>
              <a:t>     Positive Words</a:t>
            </a:r>
            <a:endParaRPr b="1" sz="3000">
              <a:latin typeface="Advent Pro"/>
              <a:ea typeface="Advent Pro"/>
              <a:cs typeface="Advent Pro"/>
              <a:sym typeface="Advent Pro"/>
            </a:endParaRPr>
          </a:p>
        </p:txBody>
      </p:sp>
      <p:sp>
        <p:nvSpPr>
          <p:cNvPr id="265" name="Google Shape;265;p28"/>
          <p:cNvSpPr txBox="1"/>
          <p:nvPr/>
        </p:nvSpPr>
        <p:spPr>
          <a:xfrm>
            <a:off x="4707275" y="107700"/>
            <a:ext cx="329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Advent Pro"/>
                <a:ea typeface="Advent Pro"/>
                <a:cs typeface="Advent Pro"/>
                <a:sym typeface="Advent Pro"/>
              </a:rPr>
              <a:t>     Negative Words</a:t>
            </a:r>
            <a:endParaRPr b="1" sz="3000">
              <a:latin typeface="Advent Pro"/>
              <a:ea typeface="Advent Pro"/>
              <a:cs typeface="Advent Pro"/>
              <a:sym typeface="Advent Pro"/>
            </a:endParaRPr>
          </a:p>
        </p:txBody>
      </p:sp>
      <p:sp>
        <p:nvSpPr>
          <p:cNvPr id="266" name="Google Shape;266;p28"/>
          <p:cNvSpPr txBox="1"/>
          <p:nvPr/>
        </p:nvSpPr>
        <p:spPr>
          <a:xfrm>
            <a:off x="666325" y="783225"/>
            <a:ext cx="3132900" cy="4742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well worth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pleased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awesome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long time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favorites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incredible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helps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brings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wonderful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excellent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helped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provides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beautifully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powerful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loves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greatest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highly recommended   		             </a:t>
            </a:r>
            <a:endParaRPr>
              <a:highlight>
                <a:srgbClr val="FFFFFF"/>
              </a:highlight>
              <a:latin typeface="Roboto Slab"/>
              <a:ea typeface="Roboto Slab"/>
              <a:cs typeface="Roboto Slab"/>
              <a:sym typeface="Roboto Slab"/>
            </a:endParaRPr>
          </a:p>
          <a:p>
            <a:pPr indent="0" lvl="0" marL="0" rtl="0" algn="l">
              <a:spcBef>
                <a:spcPts val="0"/>
              </a:spcBef>
              <a:spcAft>
                <a:spcPts val="0"/>
              </a:spcAft>
              <a:buNone/>
            </a:pPr>
            <a:r>
              <a:rPr lang="en">
                <a:highlight>
                  <a:srgbClr val="FFFFFF"/>
                </a:highlight>
                <a:latin typeface="Roboto Slab"/>
                <a:ea typeface="Roboto Slab"/>
                <a:cs typeface="Roboto Slab"/>
                <a:sym typeface="Roboto Slab"/>
              </a:rPr>
              <a:t>          		              </a:t>
            </a:r>
            <a:endParaRPr>
              <a:highlight>
                <a:srgbClr val="FFFFFF"/>
              </a:highlight>
              <a:latin typeface="Roboto Slab"/>
              <a:ea typeface="Roboto Slab"/>
              <a:cs typeface="Roboto Slab"/>
              <a:sym typeface="Roboto Slab"/>
            </a:endParaRPr>
          </a:p>
          <a:p>
            <a:pPr indent="0" lvl="0" marL="0" rtl="0" algn="l">
              <a:lnSpc>
                <a:spcPct val="115000"/>
              </a:lnSpc>
              <a:spcBef>
                <a:spcPts val="0"/>
              </a:spcBef>
              <a:spcAft>
                <a:spcPts val="0"/>
              </a:spcAft>
              <a:buNone/>
            </a:pPr>
            <a:r>
              <a:rPr lang="en">
                <a:highlight>
                  <a:srgbClr val="FFFFFF"/>
                </a:highlight>
                <a:latin typeface="Roboto Slab"/>
                <a:ea typeface="Roboto Slab"/>
                <a:cs typeface="Roboto Slab"/>
                <a:sym typeface="Roboto Slab"/>
              </a:rPr>
              <a:t>      	</a:t>
            </a:r>
            <a:endParaRPr>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p:txBody>
      </p:sp>
      <p:sp>
        <p:nvSpPr>
          <p:cNvPr id="267" name="Google Shape;267;p28"/>
          <p:cNvSpPr txBox="1"/>
          <p:nvPr/>
        </p:nvSpPr>
        <p:spPr>
          <a:xfrm>
            <a:off x="5482500" y="665450"/>
            <a:ext cx="28875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d</a:t>
            </a:r>
            <a:r>
              <a:rPr lang="en">
                <a:highlight>
                  <a:srgbClr val="FFFFFF"/>
                </a:highlight>
                <a:latin typeface="Roboto Slab"/>
                <a:ea typeface="Roboto Slab"/>
                <a:cs typeface="Roboto Slab"/>
                <a:sym typeface="Roboto Slab"/>
              </a:rPr>
              <a:t>isappointing</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awful</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okay</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disappointment</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one worst</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poorly</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boring</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terrible</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worst</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useless</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ridiculous</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waste money</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sucks</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sadly</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avoid</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one star</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beware </a:t>
            </a:r>
            <a:endParaRPr>
              <a:highlight>
                <a:srgbClr val="FFFFFF"/>
              </a:highlight>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a:highlight>
                  <a:srgbClr val="FFFFFF"/>
                </a:highlight>
                <a:latin typeface="Roboto Slab"/>
                <a:ea typeface="Roboto Slab"/>
                <a:cs typeface="Roboto Slab"/>
                <a:sym typeface="Roboto Slab"/>
              </a:rPr>
              <a:t>poor</a:t>
            </a:r>
            <a:endParaRPr>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a:highlight>
                <a:srgbClr val="FFFFFF"/>
              </a:highlight>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nline Retail Marketing Campaign by Slidesgo">
  <a:themeElements>
    <a:clrScheme name="Simple Light">
      <a:dk1>
        <a:srgbClr val="1F1A33"/>
      </a:dk1>
      <a:lt1>
        <a:srgbClr val="423A64"/>
      </a:lt1>
      <a:dk2>
        <a:srgbClr val="7E719E"/>
      </a:dk2>
      <a:lt2>
        <a:srgbClr val="1F6B7D"/>
      </a:lt2>
      <a:accent1>
        <a:srgbClr val="70CACD"/>
      </a:accent1>
      <a:accent2>
        <a:srgbClr val="D4EBDE"/>
      </a:accent2>
      <a:accent3>
        <a:srgbClr val="F05757"/>
      </a:accent3>
      <a:accent4>
        <a:srgbClr val="FF8C8C"/>
      </a:accent4>
      <a:accent5>
        <a:srgbClr val="EEC9C3"/>
      </a:accent5>
      <a:accent6>
        <a:srgbClr val="FFE582"/>
      </a:accent6>
      <a:hlink>
        <a:srgbClr val="1F1A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