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Angular concept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 </a:t>
            </a:r>
            <a:r>
              <a:rPr lang="en-IN" dirty="0" err="1" smtClean="0"/>
              <a:t>E.Divya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33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Angular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657350"/>
            <a:ext cx="8064327" cy="4384675"/>
          </a:xfrm>
        </p:spPr>
      </p:pic>
    </p:spTree>
    <p:extLst>
      <p:ext uri="{BB962C8B-B14F-4D97-AF65-F5344CB8AC3E}">
        <p14:creationId xmlns:p14="http://schemas.microsoft.com/office/powerpoint/2010/main" val="11694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/>
                </a:solidFill>
              </a:rPr>
              <a:t>Http mechanism</a:t>
            </a:r>
            <a:endParaRPr lang="en-IN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90666"/>
            <a:ext cx="8596312" cy="3621281"/>
          </a:xfrm>
        </p:spPr>
      </p:pic>
    </p:spTree>
    <p:extLst>
      <p:ext uri="{BB962C8B-B14F-4D97-AF65-F5344CB8AC3E}">
        <p14:creationId xmlns:p14="http://schemas.microsoft.com/office/powerpoint/2010/main" val="17651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2" y="681135"/>
            <a:ext cx="5383608" cy="49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8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755780"/>
            <a:ext cx="7091266" cy="48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2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Ajax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Ajax stands for Asynchronous JavaScript and XML.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used to request data from the server without full-page refresh, and use the result, which was originally XML, to re-render a part of the </a:t>
            </a:r>
            <a:r>
              <a:rPr lang="en-IN" dirty="0" smtClean="0"/>
              <a:t>page</a:t>
            </a:r>
            <a:r>
              <a:rPr lang="en-IN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Modern libraries and frameworks, like Angular, make building SPAs simpler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Responses from the server in Ajax are handled in the form of </a:t>
            </a:r>
            <a:r>
              <a:rPr lang="en-IN" dirty="0" err="1" smtClean="0"/>
              <a:t>callbacks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52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/>
              <a:t>Create an XMLHttpRequest Object.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Making a request to the server.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Handling the response coming from the server.​</a:t>
            </a:r>
            <a:endParaRPr lang="en-IN" dirty="0" smtClean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 smtClean="0"/>
              <a:t>Send the request.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of Ajax in application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3554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00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2124891"/>
            <a:ext cx="8596668" cy="2751909"/>
          </a:xfrm>
        </p:spPr>
        <p:txBody>
          <a:bodyPr/>
          <a:lstStyle/>
          <a:p>
            <a:r>
              <a:rPr lang="en-IN" dirty="0" smtClean="0"/>
              <a:t>                         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 flipV="1">
            <a:off x="677335" y="5387847"/>
            <a:ext cx="859666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08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1892</TotalTime>
  <Words>109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Angular concept</vt:lpstr>
      <vt:lpstr>Angular Architecture</vt:lpstr>
      <vt:lpstr>Http mechanism</vt:lpstr>
      <vt:lpstr>PowerPoint Presentation</vt:lpstr>
      <vt:lpstr>PowerPoint Presentation</vt:lpstr>
      <vt:lpstr>Ajax</vt:lpstr>
      <vt:lpstr>Implementation of Ajax in application</vt:lpstr>
      <vt:lpstr>                           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concept</dc:title>
  <dc:creator>krishna elupuru</dc:creator>
  <cp:lastModifiedBy>krishna elupuru</cp:lastModifiedBy>
  <cp:revision>11</cp:revision>
  <dcterms:created xsi:type="dcterms:W3CDTF">2020-12-21T16:13:09Z</dcterms:created>
  <dcterms:modified xsi:type="dcterms:W3CDTF">2020-12-23T09:31:41Z</dcterms:modified>
</cp:coreProperties>
</file>