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31CBA-5579-4C5B-9136-46C3EB1044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D9191192-5C62-4544-B09D-D97DBA0B34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Workplace:</a:t>
          </a:r>
          <a:r>
            <a:rPr lang="en-US"/>
            <a:t> For teamwork, client interactions, and leadership.</a:t>
          </a:r>
        </a:p>
      </dgm:t>
    </dgm:pt>
    <dgm:pt modelId="{956E4D62-A0ED-47E9-8C7C-FCEDB276083C}" type="parTrans" cxnId="{D3137055-77C4-450B-82ED-5D3F31ECA0A4}">
      <dgm:prSet/>
      <dgm:spPr/>
      <dgm:t>
        <a:bodyPr/>
        <a:lstStyle/>
        <a:p>
          <a:endParaRPr lang="en-US"/>
        </a:p>
      </dgm:t>
    </dgm:pt>
    <dgm:pt modelId="{C2D3A57F-F2D7-47A1-8AED-AD4D1A96E9F3}" type="sibTrans" cxnId="{D3137055-77C4-450B-82ED-5D3F31ECA0A4}">
      <dgm:prSet/>
      <dgm:spPr/>
      <dgm:t>
        <a:bodyPr/>
        <a:lstStyle/>
        <a:p>
          <a:endParaRPr lang="en-US"/>
        </a:p>
      </dgm:t>
    </dgm:pt>
    <dgm:pt modelId="{E5F2A174-6657-4F8C-B8C0-BBE0432370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Schools:</a:t>
          </a:r>
          <a:r>
            <a:rPr lang="en-US"/>
            <a:t> Between teachers and students, among peers.</a:t>
          </a:r>
        </a:p>
      </dgm:t>
    </dgm:pt>
    <dgm:pt modelId="{DBF46DA5-1C69-4215-AAC6-53CE5A2D3C9F}" type="parTrans" cxnId="{289F11C4-1E16-4F44-98C4-77438CB35397}">
      <dgm:prSet/>
      <dgm:spPr/>
      <dgm:t>
        <a:bodyPr/>
        <a:lstStyle/>
        <a:p>
          <a:endParaRPr lang="en-US"/>
        </a:p>
      </dgm:t>
    </dgm:pt>
    <dgm:pt modelId="{0381D4FA-C810-49EC-BAE0-B6BD23FD5C58}" type="sibTrans" cxnId="{289F11C4-1E16-4F44-98C4-77438CB35397}">
      <dgm:prSet/>
      <dgm:spPr/>
      <dgm:t>
        <a:bodyPr/>
        <a:lstStyle/>
        <a:p>
          <a:endParaRPr lang="en-US"/>
        </a:p>
      </dgm:t>
    </dgm:pt>
    <dgm:pt modelId="{5BF65406-C79D-4C37-8259-04A833F61F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Home:</a:t>
          </a:r>
          <a:r>
            <a:rPr lang="en-US"/>
            <a:t> Family dynamics and personal relationships.</a:t>
          </a:r>
        </a:p>
      </dgm:t>
    </dgm:pt>
    <dgm:pt modelId="{088A29C5-A0BB-4304-AE69-91FEA4A3A2B8}" type="parTrans" cxnId="{B35EF859-1E03-4E94-84D9-E86AA46A530D}">
      <dgm:prSet/>
      <dgm:spPr/>
      <dgm:t>
        <a:bodyPr/>
        <a:lstStyle/>
        <a:p>
          <a:endParaRPr lang="en-US"/>
        </a:p>
      </dgm:t>
    </dgm:pt>
    <dgm:pt modelId="{4D611174-0849-4CCE-B904-27CAA2F31493}" type="sibTrans" cxnId="{B35EF859-1E03-4E94-84D9-E86AA46A530D}">
      <dgm:prSet/>
      <dgm:spPr/>
      <dgm:t>
        <a:bodyPr/>
        <a:lstStyle/>
        <a:p>
          <a:endParaRPr lang="en-US"/>
        </a:p>
      </dgm:t>
    </dgm:pt>
    <dgm:pt modelId="{90ED3641-BFB1-4798-A1D4-F94A07C38F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Healthcare:</a:t>
          </a:r>
          <a:r>
            <a:rPr lang="en-US"/>
            <a:t> Patient-caregiver communication.</a:t>
          </a:r>
        </a:p>
      </dgm:t>
    </dgm:pt>
    <dgm:pt modelId="{F9686BA2-BEB7-4FFD-9B33-245A2D0ADBBE}" type="parTrans" cxnId="{0258EDD0-885F-44C2-9742-9BDBEF9D070B}">
      <dgm:prSet/>
      <dgm:spPr/>
      <dgm:t>
        <a:bodyPr/>
        <a:lstStyle/>
        <a:p>
          <a:endParaRPr lang="en-US"/>
        </a:p>
      </dgm:t>
    </dgm:pt>
    <dgm:pt modelId="{404CB94B-53B4-4A00-B94F-1ECA5EBEE5FA}" type="sibTrans" cxnId="{0258EDD0-885F-44C2-9742-9BDBEF9D070B}">
      <dgm:prSet/>
      <dgm:spPr/>
      <dgm:t>
        <a:bodyPr/>
        <a:lstStyle/>
        <a:p>
          <a:endParaRPr lang="en-US"/>
        </a:p>
      </dgm:t>
    </dgm:pt>
    <dgm:pt modelId="{9CDC58BB-5FFC-4F68-A972-B7C5F7490B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Public Spaces:</a:t>
          </a:r>
          <a:r>
            <a:rPr lang="en-US"/>
            <a:t> Community interactions and civic engagements.</a:t>
          </a:r>
        </a:p>
      </dgm:t>
    </dgm:pt>
    <dgm:pt modelId="{642AB364-D4EF-4A97-8924-5A625B1F585A}" type="parTrans" cxnId="{95983276-B273-43AC-AFA4-8A1DA5181603}">
      <dgm:prSet/>
      <dgm:spPr/>
      <dgm:t>
        <a:bodyPr/>
        <a:lstStyle/>
        <a:p>
          <a:endParaRPr lang="en-US"/>
        </a:p>
      </dgm:t>
    </dgm:pt>
    <dgm:pt modelId="{19162D3D-0FB6-404F-BAC0-2FDF1B49E778}" type="sibTrans" cxnId="{95983276-B273-43AC-AFA4-8A1DA5181603}">
      <dgm:prSet/>
      <dgm:spPr/>
      <dgm:t>
        <a:bodyPr/>
        <a:lstStyle/>
        <a:p>
          <a:endParaRPr lang="en-US"/>
        </a:p>
      </dgm:t>
    </dgm:pt>
    <dgm:pt modelId="{78056454-8A0E-45CD-B914-9F7460EBF4F9}" type="pres">
      <dgm:prSet presAssocID="{4E831CBA-5579-4C5B-9136-46C3EB1044B5}" presName="root" presStyleCnt="0">
        <dgm:presLayoutVars>
          <dgm:dir/>
          <dgm:resizeHandles val="exact"/>
        </dgm:presLayoutVars>
      </dgm:prSet>
      <dgm:spPr/>
    </dgm:pt>
    <dgm:pt modelId="{0AB5A54E-922B-4FE6-8862-A392C4415A82}" type="pres">
      <dgm:prSet presAssocID="{D9191192-5C62-4544-B09D-D97DBA0B34DB}" presName="compNode" presStyleCnt="0"/>
      <dgm:spPr/>
    </dgm:pt>
    <dgm:pt modelId="{75EFF20F-24C4-46EA-9B18-FE59574A06AE}" type="pres">
      <dgm:prSet presAssocID="{D9191192-5C62-4544-B09D-D97DBA0B34DB}" presName="bgRect" presStyleLbl="bgShp" presStyleIdx="0" presStyleCnt="5"/>
      <dgm:spPr/>
    </dgm:pt>
    <dgm:pt modelId="{F0D29042-5EE9-40D3-944A-39AB8B501079}" type="pres">
      <dgm:prSet presAssocID="{D9191192-5C62-4544-B09D-D97DBA0B34D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393C4B63-0FEE-4B3C-9751-ABFCB7926FB7}" type="pres">
      <dgm:prSet presAssocID="{D9191192-5C62-4544-B09D-D97DBA0B34DB}" presName="spaceRect" presStyleCnt="0"/>
      <dgm:spPr/>
    </dgm:pt>
    <dgm:pt modelId="{9F9492D7-B015-4DEA-8FD1-3762AF32A75E}" type="pres">
      <dgm:prSet presAssocID="{D9191192-5C62-4544-B09D-D97DBA0B34DB}" presName="parTx" presStyleLbl="revTx" presStyleIdx="0" presStyleCnt="5">
        <dgm:presLayoutVars>
          <dgm:chMax val="0"/>
          <dgm:chPref val="0"/>
        </dgm:presLayoutVars>
      </dgm:prSet>
      <dgm:spPr/>
    </dgm:pt>
    <dgm:pt modelId="{859C1BB1-3A5C-4461-8B4C-1F9585EAA21E}" type="pres">
      <dgm:prSet presAssocID="{C2D3A57F-F2D7-47A1-8AED-AD4D1A96E9F3}" presName="sibTrans" presStyleCnt="0"/>
      <dgm:spPr/>
    </dgm:pt>
    <dgm:pt modelId="{F1331DA3-5BA6-4020-B22D-20A39E534532}" type="pres">
      <dgm:prSet presAssocID="{E5F2A174-6657-4F8C-B8C0-BBE04323705C}" presName="compNode" presStyleCnt="0"/>
      <dgm:spPr/>
    </dgm:pt>
    <dgm:pt modelId="{E6E46C46-6910-46AD-9EED-98559C6D182A}" type="pres">
      <dgm:prSet presAssocID="{E5F2A174-6657-4F8C-B8C0-BBE04323705C}" presName="bgRect" presStyleLbl="bgShp" presStyleIdx="1" presStyleCnt="5"/>
      <dgm:spPr/>
    </dgm:pt>
    <dgm:pt modelId="{81F56F59-B106-4F33-89A7-FE273A059764}" type="pres">
      <dgm:prSet presAssocID="{E5F2A174-6657-4F8C-B8C0-BBE04323705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A9406FF-9537-4EC5-A543-2D9475F369F9}" type="pres">
      <dgm:prSet presAssocID="{E5F2A174-6657-4F8C-B8C0-BBE04323705C}" presName="spaceRect" presStyleCnt="0"/>
      <dgm:spPr/>
    </dgm:pt>
    <dgm:pt modelId="{EC105672-4878-4638-80A1-5D6929F61313}" type="pres">
      <dgm:prSet presAssocID="{E5F2A174-6657-4F8C-B8C0-BBE04323705C}" presName="parTx" presStyleLbl="revTx" presStyleIdx="1" presStyleCnt="5">
        <dgm:presLayoutVars>
          <dgm:chMax val="0"/>
          <dgm:chPref val="0"/>
        </dgm:presLayoutVars>
      </dgm:prSet>
      <dgm:spPr/>
    </dgm:pt>
    <dgm:pt modelId="{D04BD2A8-F774-421E-972E-04E4FDA22B82}" type="pres">
      <dgm:prSet presAssocID="{0381D4FA-C810-49EC-BAE0-B6BD23FD5C58}" presName="sibTrans" presStyleCnt="0"/>
      <dgm:spPr/>
    </dgm:pt>
    <dgm:pt modelId="{2E296EA2-EEF5-4F1D-A610-C347752A1E9A}" type="pres">
      <dgm:prSet presAssocID="{5BF65406-C79D-4C37-8259-04A833F61F90}" presName="compNode" presStyleCnt="0"/>
      <dgm:spPr/>
    </dgm:pt>
    <dgm:pt modelId="{755BCE53-8797-4A2C-B9C5-B4B397660B67}" type="pres">
      <dgm:prSet presAssocID="{5BF65406-C79D-4C37-8259-04A833F61F90}" presName="bgRect" presStyleLbl="bgShp" presStyleIdx="2" presStyleCnt="5"/>
      <dgm:spPr/>
    </dgm:pt>
    <dgm:pt modelId="{6648A386-B7F2-4FD8-BA42-5B8BC3394664}" type="pres">
      <dgm:prSet presAssocID="{5BF65406-C79D-4C37-8259-04A833F61F9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36EFA32B-591D-4DC4-8373-3E4027475987}" type="pres">
      <dgm:prSet presAssocID="{5BF65406-C79D-4C37-8259-04A833F61F90}" presName="spaceRect" presStyleCnt="0"/>
      <dgm:spPr/>
    </dgm:pt>
    <dgm:pt modelId="{AB04EEC7-C72A-44F3-9872-12014E6C7A36}" type="pres">
      <dgm:prSet presAssocID="{5BF65406-C79D-4C37-8259-04A833F61F90}" presName="parTx" presStyleLbl="revTx" presStyleIdx="2" presStyleCnt="5">
        <dgm:presLayoutVars>
          <dgm:chMax val="0"/>
          <dgm:chPref val="0"/>
        </dgm:presLayoutVars>
      </dgm:prSet>
      <dgm:spPr/>
    </dgm:pt>
    <dgm:pt modelId="{F9EAEBEE-EE48-4F65-A5FE-38DDD187DA0D}" type="pres">
      <dgm:prSet presAssocID="{4D611174-0849-4CCE-B904-27CAA2F31493}" presName="sibTrans" presStyleCnt="0"/>
      <dgm:spPr/>
    </dgm:pt>
    <dgm:pt modelId="{3D2D1C74-8D28-4981-9EC3-4F9002C4A62F}" type="pres">
      <dgm:prSet presAssocID="{90ED3641-BFB1-4798-A1D4-F94A07C38F0F}" presName="compNode" presStyleCnt="0"/>
      <dgm:spPr/>
    </dgm:pt>
    <dgm:pt modelId="{90B3E06C-CBF5-4ACB-ACAC-4BD2941DCF35}" type="pres">
      <dgm:prSet presAssocID="{90ED3641-BFB1-4798-A1D4-F94A07C38F0F}" presName="bgRect" presStyleLbl="bgShp" presStyleIdx="3" presStyleCnt="5"/>
      <dgm:spPr/>
    </dgm:pt>
    <dgm:pt modelId="{30144A8D-BFE3-4861-96BA-E62BF3D319D0}" type="pres">
      <dgm:prSet presAssocID="{90ED3641-BFB1-4798-A1D4-F94A07C38F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DDE9B13C-6DE9-4C87-91D7-C15E29AAD773}" type="pres">
      <dgm:prSet presAssocID="{90ED3641-BFB1-4798-A1D4-F94A07C38F0F}" presName="spaceRect" presStyleCnt="0"/>
      <dgm:spPr/>
    </dgm:pt>
    <dgm:pt modelId="{2F450F42-DED0-4051-90EA-0FF044FDACCD}" type="pres">
      <dgm:prSet presAssocID="{90ED3641-BFB1-4798-A1D4-F94A07C38F0F}" presName="parTx" presStyleLbl="revTx" presStyleIdx="3" presStyleCnt="5">
        <dgm:presLayoutVars>
          <dgm:chMax val="0"/>
          <dgm:chPref val="0"/>
        </dgm:presLayoutVars>
      </dgm:prSet>
      <dgm:spPr/>
    </dgm:pt>
    <dgm:pt modelId="{95240E13-3B2A-4142-B8B5-1B6EE573CD91}" type="pres">
      <dgm:prSet presAssocID="{404CB94B-53B4-4A00-B94F-1ECA5EBEE5FA}" presName="sibTrans" presStyleCnt="0"/>
      <dgm:spPr/>
    </dgm:pt>
    <dgm:pt modelId="{02456D6C-7836-4B65-A6F8-B52B9DF7288D}" type="pres">
      <dgm:prSet presAssocID="{9CDC58BB-5FFC-4F68-A972-B7C5F7490BD1}" presName="compNode" presStyleCnt="0"/>
      <dgm:spPr/>
    </dgm:pt>
    <dgm:pt modelId="{CC95E9E4-5C75-4CE0-8B4D-E25C833DB63C}" type="pres">
      <dgm:prSet presAssocID="{9CDC58BB-5FFC-4F68-A972-B7C5F7490BD1}" presName="bgRect" presStyleLbl="bgShp" presStyleIdx="4" presStyleCnt="5"/>
      <dgm:spPr/>
    </dgm:pt>
    <dgm:pt modelId="{0C13A2E1-4367-4969-9C36-D4ED1D0E326D}" type="pres">
      <dgm:prSet presAssocID="{9CDC58BB-5FFC-4F68-A972-B7C5F7490B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A43B0888-B3E9-4119-BB22-95317ED9E3E0}" type="pres">
      <dgm:prSet presAssocID="{9CDC58BB-5FFC-4F68-A972-B7C5F7490BD1}" presName="spaceRect" presStyleCnt="0"/>
      <dgm:spPr/>
    </dgm:pt>
    <dgm:pt modelId="{47C0A2AB-0E82-4538-BCF0-C400C186C404}" type="pres">
      <dgm:prSet presAssocID="{9CDC58BB-5FFC-4F68-A972-B7C5F7490BD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90E5C2C-3351-4E1B-A1A4-6BDDF34D684A}" type="presOf" srcId="{5BF65406-C79D-4C37-8259-04A833F61F90}" destId="{AB04EEC7-C72A-44F3-9872-12014E6C7A36}" srcOrd="0" destOrd="0" presId="urn:microsoft.com/office/officeart/2018/2/layout/IconVerticalSolidList"/>
    <dgm:cxn modelId="{066DFD48-FDB6-4654-9C39-6855130259C5}" type="presOf" srcId="{4E831CBA-5579-4C5B-9136-46C3EB1044B5}" destId="{78056454-8A0E-45CD-B914-9F7460EBF4F9}" srcOrd="0" destOrd="0" presId="urn:microsoft.com/office/officeart/2018/2/layout/IconVerticalSolidList"/>
    <dgm:cxn modelId="{D3137055-77C4-450B-82ED-5D3F31ECA0A4}" srcId="{4E831CBA-5579-4C5B-9136-46C3EB1044B5}" destId="{D9191192-5C62-4544-B09D-D97DBA0B34DB}" srcOrd="0" destOrd="0" parTransId="{956E4D62-A0ED-47E9-8C7C-FCEDB276083C}" sibTransId="{C2D3A57F-F2D7-47A1-8AED-AD4D1A96E9F3}"/>
    <dgm:cxn modelId="{95983276-B273-43AC-AFA4-8A1DA5181603}" srcId="{4E831CBA-5579-4C5B-9136-46C3EB1044B5}" destId="{9CDC58BB-5FFC-4F68-A972-B7C5F7490BD1}" srcOrd="4" destOrd="0" parTransId="{642AB364-D4EF-4A97-8924-5A625B1F585A}" sibTransId="{19162D3D-0FB6-404F-BAC0-2FDF1B49E778}"/>
    <dgm:cxn modelId="{44D4F059-346D-417B-A013-E2387442CB4D}" type="presOf" srcId="{D9191192-5C62-4544-B09D-D97DBA0B34DB}" destId="{9F9492D7-B015-4DEA-8FD1-3762AF32A75E}" srcOrd="0" destOrd="0" presId="urn:microsoft.com/office/officeart/2018/2/layout/IconVerticalSolidList"/>
    <dgm:cxn modelId="{B35EF859-1E03-4E94-84D9-E86AA46A530D}" srcId="{4E831CBA-5579-4C5B-9136-46C3EB1044B5}" destId="{5BF65406-C79D-4C37-8259-04A833F61F90}" srcOrd="2" destOrd="0" parTransId="{088A29C5-A0BB-4304-AE69-91FEA4A3A2B8}" sibTransId="{4D611174-0849-4CCE-B904-27CAA2F31493}"/>
    <dgm:cxn modelId="{289F11C4-1E16-4F44-98C4-77438CB35397}" srcId="{4E831CBA-5579-4C5B-9136-46C3EB1044B5}" destId="{E5F2A174-6657-4F8C-B8C0-BBE04323705C}" srcOrd="1" destOrd="0" parTransId="{DBF46DA5-1C69-4215-AAC6-53CE5A2D3C9F}" sibTransId="{0381D4FA-C810-49EC-BAE0-B6BD23FD5C58}"/>
    <dgm:cxn modelId="{24615DC4-1DFE-428E-9F7A-3AA235EA1DA8}" type="presOf" srcId="{9CDC58BB-5FFC-4F68-A972-B7C5F7490BD1}" destId="{47C0A2AB-0E82-4538-BCF0-C400C186C404}" srcOrd="0" destOrd="0" presId="urn:microsoft.com/office/officeart/2018/2/layout/IconVerticalSolidList"/>
    <dgm:cxn modelId="{0258EDD0-885F-44C2-9742-9BDBEF9D070B}" srcId="{4E831CBA-5579-4C5B-9136-46C3EB1044B5}" destId="{90ED3641-BFB1-4798-A1D4-F94A07C38F0F}" srcOrd="3" destOrd="0" parTransId="{F9686BA2-BEB7-4FFD-9B33-245A2D0ADBBE}" sibTransId="{404CB94B-53B4-4A00-B94F-1ECA5EBEE5FA}"/>
    <dgm:cxn modelId="{0378EBF6-1654-4286-ADE2-531779A5E057}" type="presOf" srcId="{90ED3641-BFB1-4798-A1D4-F94A07C38F0F}" destId="{2F450F42-DED0-4051-90EA-0FF044FDACCD}" srcOrd="0" destOrd="0" presId="urn:microsoft.com/office/officeart/2018/2/layout/IconVerticalSolidList"/>
    <dgm:cxn modelId="{345716F9-2548-404F-8489-5DFC84F96946}" type="presOf" srcId="{E5F2A174-6657-4F8C-B8C0-BBE04323705C}" destId="{EC105672-4878-4638-80A1-5D6929F61313}" srcOrd="0" destOrd="0" presId="urn:microsoft.com/office/officeart/2018/2/layout/IconVerticalSolidList"/>
    <dgm:cxn modelId="{F2F85470-DAB5-4437-8405-0C77B6D10D42}" type="presParOf" srcId="{78056454-8A0E-45CD-B914-9F7460EBF4F9}" destId="{0AB5A54E-922B-4FE6-8862-A392C4415A82}" srcOrd="0" destOrd="0" presId="urn:microsoft.com/office/officeart/2018/2/layout/IconVerticalSolidList"/>
    <dgm:cxn modelId="{C8D07148-2663-481A-9EC0-217D248BF5FE}" type="presParOf" srcId="{0AB5A54E-922B-4FE6-8862-A392C4415A82}" destId="{75EFF20F-24C4-46EA-9B18-FE59574A06AE}" srcOrd="0" destOrd="0" presId="urn:microsoft.com/office/officeart/2018/2/layout/IconVerticalSolidList"/>
    <dgm:cxn modelId="{DE0DD5DB-FED9-40F7-82D3-6FAB9F8052B1}" type="presParOf" srcId="{0AB5A54E-922B-4FE6-8862-A392C4415A82}" destId="{F0D29042-5EE9-40D3-944A-39AB8B501079}" srcOrd="1" destOrd="0" presId="urn:microsoft.com/office/officeart/2018/2/layout/IconVerticalSolidList"/>
    <dgm:cxn modelId="{A9C13060-2931-43ED-9E47-4D585E593E26}" type="presParOf" srcId="{0AB5A54E-922B-4FE6-8862-A392C4415A82}" destId="{393C4B63-0FEE-4B3C-9751-ABFCB7926FB7}" srcOrd="2" destOrd="0" presId="urn:microsoft.com/office/officeart/2018/2/layout/IconVerticalSolidList"/>
    <dgm:cxn modelId="{F36BFDE9-86CF-47E7-B37B-ACE1D8A5E20E}" type="presParOf" srcId="{0AB5A54E-922B-4FE6-8862-A392C4415A82}" destId="{9F9492D7-B015-4DEA-8FD1-3762AF32A75E}" srcOrd="3" destOrd="0" presId="urn:microsoft.com/office/officeart/2018/2/layout/IconVerticalSolidList"/>
    <dgm:cxn modelId="{6E545F44-7809-4905-B848-A42D05BDAF73}" type="presParOf" srcId="{78056454-8A0E-45CD-B914-9F7460EBF4F9}" destId="{859C1BB1-3A5C-4461-8B4C-1F9585EAA21E}" srcOrd="1" destOrd="0" presId="urn:microsoft.com/office/officeart/2018/2/layout/IconVerticalSolidList"/>
    <dgm:cxn modelId="{82AFD006-D193-4360-B80A-B80BA6C85A38}" type="presParOf" srcId="{78056454-8A0E-45CD-B914-9F7460EBF4F9}" destId="{F1331DA3-5BA6-4020-B22D-20A39E534532}" srcOrd="2" destOrd="0" presId="urn:microsoft.com/office/officeart/2018/2/layout/IconVerticalSolidList"/>
    <dgm:cxn modelId="{8E256E51-B0E4-45C1-82F9-839496E445CB}" type="presParOf" srcId="{F1331DA3-5BA6-4020-B22D-20A39E534532}" destId="{E6E46C46-6910-46AD-9EED-98559C6D182A}" srcOrd="0" destOrd="0" presId="urn:microsoft.com/office/officeart/2018/2/layout/IconVerticalSolidList"/>
    <dgm:cxn modelId="{BE09E3D8-2252-4CE8-AFD4-03574E728189}" type="presParOf" srcId="{F1331DA3-5BA6-4020-B22D-20A39E534532}" destId="{81F56F59-B106-4F33-89A7-FE273A059764}" srcOrd="1" destOrd="0" presId="urn:microsoft.com/office/officeart/2018/2/layout/IconVerticalSolidList"/>
    <dgm:cxn modelId="{1506E362-53B2-4C79-9EBB-B8F731005F9F}" type="presParOf" srcId="{F1331DA3-5BA6-4020-B22D-20A39E534532}" destId="{7A9406FF-9537-4EC5-A543-2D9475F369F9}" srcOrd="2" destOrd="0" presId="urn:microsoft.com/office/officeart/2018/2/layout/IconVerticalSolidList"/>
    <dgm:cxn modelId="{BA441DEF-C543-4478-A8CB-BFF5AE3BD2F3}" type="presParOf" srcId="{F1331DA3-5BA6-4020-B22D-20A39E534532}" destId="{EC105672-4878-4638-80A1-5D6929F61313}" srcOrd="3" destOrd="0" presId="urn:microsoft.com/office/officeart/2018/2/layout/IconVerticalSolidList"/>
    <dgm:cxn modelId="{C140EE12-E98A-42EB-8DBE-CF118F7C5ACD}" type="presParOf" srcId="{78056454-8A0E-45CD-B914-9F7460EBF4F9}" destId="{D04BD2A8-F774-421E-972E-04E4FDA22B82}" srcOrd="3" destOrd="0" presId="urn:microsoft.com/office/officeart/2018/2/layout/IconVerticalSolidList"/>
    <dgm:cxn modelId="{97A6FA65-9508-4CD8-9BB9-6943931C2F22}" type="presParOf" srcId="{78056454-8A0E-45CD-B914-9F7460EBF4F9}" destId="{2E296EA2-EEF5-4F1D-A610-C347752A1E9A}" srcOrd="4" destOrd="0" presId="urn:microsoft.com/office/officeart/2018/2/layout/IconVerticalSolidList"/>
    <dgm:cxn modelId="{3444FBA5-F391-4F17-992E-8D87F37FBB34}" type="presParOf" srcId="{2E296EA2-EEF5-4F1D-A610-C347752A1E9A}" destId="{755BCE53-8797-4A2C-B9C5-B4B397660B67}" srcOrd="0" destOrd="0" presId="urn:microsoft.com/office/officeart/2018/2/layout/IconVerticalSolidList"/>
    <dgm:cxn modelId="{9D064299-2C3B-4014-9B0C-FE80535F0EF8}" type="presParOf" srcId="{2E296EA2-EEF5-4F1D-A610-C347752A1E9A}" destId="{6648A386-B7F2-4FD8-BA42-5B8BC3394664}" srcOrd="1" destOrd="0" presId="urn:microsoft.com/office/officeart/2018/2/layout/IconVerticalSolidList"/>
    <dgm:cxn modelId="{9FC78B57-BB99-4D5E-A840-82C0D9147725}" type="presParOf" srcId="{2E296EA2-EEF5-4F1D-A610-C347752A1E9A}" destId="{36EFA32B-591D-4DC4-8373-3E4027475987}" srcOrd="2" destOrd="0" presId="urn:microsoft.com/office/officeart/2018/2/layout/IconVerticalSolidList"/>
    <dgm:cxn modelId="{98280121-69B9-4C6D-8C9F-CF89C73C2A80}" type="presParOf" srcId="{2E296EA2-EEF5-4F1D-A610-C347752A1E9A}" destId="{AB04EEC7-C72A-44F3-9872-12014E6C7A36}" srcOrd="3" destOrd="0" presId="urn:microsoft.com/office/officeart/2018/2/layout/IconVerticalSolidList"/>
    <dgm:cxn modelId="{AE855901-D190-44FF-B341-B3199E29EBF3}" type="presParOf" srcId="{78056454-8A0E-45CD-B914-9F7460EBF4F9}" destId="{F9EAEBEE-EE48-4F65-A5FE-38DDD187DA0D}" srcOrd="5" destOrd="0" presId="urn:microsoft.com/office/officeart/2018/2/layout/IconVerticalSolidList"/>
    <dgm:cxn modelId="{A321011E-C21A-43BE-A3C1-72581FD4AADA}" type="presParOf" srcId="{78056454-8A0E-45CD-B914-9F7460EBF4F9}" destId="{3D2D1C74-8D28-4981-9EC3-4F9002C4A62F}" srcOrd="6" destOrd="0" presId="urn:microsoft.com/office/officeart/2018/2/layout/IconVerticalSolidList"/>
    <dgm:cxn modelId="{FF3E7118-FC33-47C1-940A-4D6535C6113A}" type="presParOf" srcId="{3D2D1C74-8D28-4981-9EC3-4F9002C4A62F}" destId="{90B3E06C-CBF5-4ACB-ACAC-4BD2941DCF35}" srcOrd="0" destOrd="0" presId="urn:microsoft.com/office/officeart/2018/2/layout/IconVerticalSolidList"/>
    <dgm:cxn modelId="{2546F628-F6E0-4255-AA85-3DECD951E307}" type="presParOf" srcId="{3D2D1C74-8D28-4981-9EC3-4F9002C4A62F}" destId="{30144A8D-BFE3-4861-96BA-E62BF3D319D0}" srcOrd="1" destOrd="0" presId="urn:microsoft.com/office/officeart/2018/2/layout/IconVerticalSolidList"/>
    <dgm:cxn modelId="{1AE0EE84-F0E0-49FB-A847-09FE323F3065}" type="presParOf" srcId="{3D2D1C74-8D28-4981-9EC3-4F9002C4A62F}" destId="{DDE9B13C-6DE9-4C87-91D7-C15E29AAD773}" srcOrd="2" destOrd="0" presId="urn:microsoft.com/office/officeart/2018/2/layout/IconVerticalSolidList"/>
    <dgm:cxn modelId="{4C7422A5-0739-4C18-A238-4E7FCA1348ED}" type="presParOf" srcId="{3D2D1C74-8D28-4981-9EC3-4F9002C4A62F}" destId="{2F450F42-DED0-4051-90EA-0FF044FDACCD}" srcOrd="3" destOrd="0" presId="urn:microsoft.com/office/officeart/2018/2/layout/IconVerticalSolidList"/>
    <dgm:cxn modelId="{E936B3F1-F86C-4F45-915A-6EC5F7DEABB6}" type="presParOf" srcId="{78056454-8A0E-45CD-B914-9F7460EBF4F9}" destId="{95240E13-3B2A-4142-B8B5-1B6EE573CD91}" srcOrd="7" destOrd="0" presId="urn:microsoft.com/office/officeart/2018/2/layout/IconVerticalSolidList"/>
    <dgm:cxn modelId="{56E2F716-4611-40B2-AA45-AEE8E2773F60}" type="presParOf" srcId="{78056454-8A0E-45CD-B914-9F7460EBF4F9}" destId="{02456D6C-7836-4B65-A6F8-B52B9DF7288D}" srcOrd="8" destOrd="0" presId="urn:microsoft.com/office/officeart/2018/2/layout/IconVerticalSolidList"/>
    <dgm:cxn modelId="{1F99E6C0-188D-460E-9B60-DADA7E63A371}" type="presParOf" srcId="{02456D6C-7836-4B65-A6F8-B52B9DF7288D}" destId="{CC95E9E4-5C75-4CE0-8B4D-E25C833DB63C}" srcOrd="0" destOrd="0" presId="urn:microsoft.com/office/officeart/2018/2/layout/IconVerticalSolidList"/>
    <dgm:cxn modelId="{88CC786D-79BB-4F82-8661-F37E0A3C27D3}" type="presParOf" srcId="{02456D6C-7836-4B65-A6F8-B52B9DF7288D}" destId="{0C13A2E1-4367-4969-9C36-D4ED1D0E326D}" srcOrd="1" destOrd="0" presId="urn:microsoft.com/office/officeart/2018/2/layout/IconVerticalSolidList"/>
    <dgm:cxn modelId="{2F52CCC9-2C09-483B-834B-DA68B3D5676C}" type="presParOf" srcId="{02456D6C-7836-4B65-A6F8-B52B9DF7288D}" destId="{A43B0888-B3E9-4119-BB22-95317ED9E3E0}" srcOrd="2" destOrd="0" presId="urn:microsoft.com/office/officeart/2018/2/layout/IconVerticalSolidList"/>
    <dgm:cxn modelId="{E720142A-3895-4FC9-9FFE-AFFE1F2A2A37}" type="presParOf" srcId="{02456D6C-7836-4B65-A6F8-B52B9DF7288D}" destId="{47C0A2AB-0E82-4538-BCF0-C400C186C4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C5522-ED68-4703-9197-48F043C3C8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28E3DD3A-B00D-4E5E-B242-DE48E1F2D365}">
      <dgm:prSet/>
      <dgm:spPr/>
      <dgm:t>
        <a:bodyPr/>
        <a:lstStyle/>
        <a:p>
          <a:r>
            <a:rPr lang="en-US" b="1"/>
            <a:t>Conflict Resolution:</a:t>
          </a:r>
          <a:r>
            <a:rPr lang="en-US"/>
            <a:t> During disagreements or negotiations.</a:t>
          </a:r>
        </a:p>
      </dgm:t>
    </dgm:pt>
    <dgm:pt modelId="{AD9A4CB1-9663-4276-ADDF-2131CFEE0F5A}" type="parTrans" cxnId="{0813A495-FFFF-4576-91F5-0F44C15BB0DC}">
      <dgm:prSet/>
      <dgm:spPr/>
      <dgm:t>
        <a:bodyPr/>
        <a:lstStyle/>
        <a:p>
          <a:endParaRPr lang="en-US"/>
        </a:p>
      </dgm:t>
    </dgm:pt>
    <dgm:pt modelId="{AEECA67E-7816-4DE3-BE42-46CE51F8D4F3}" type="sibTrans" cxnId="{0813A495-FFFF-4576-91F5-0F44C15BB0DC}">
      <dgm:prSet/>
      <dgm:spPr/>
      <dgm:t>
        <a:bodyPr/>
        <a:lstStyle/>
        <a:p>
          <a:endParaRPr lang="en-US"/>
        </a:p>
      </dgm:t>
    </dgm:pt>
    <dgm:pt modelId="{054FBE78-E158-45F2-B20F-3C1DF40D3F2E}">
      <dgm:prSet/>
      <dgm:spPr/>
      <dgm:t>
        <a:bodyPr/>
        <a:lstStyle/>
        <a:p>
          <a:r>
            <a:rPr lang="en-US" b="1"/>
            <a:t>Learning Opportunities:</a:t>
          </a:r>
          <a:r>
            <a:rPr lang="en-US"/>
            <a:t> During lectures, training, and new experiences.</a:t>
          </a:r>
        </a:p>
      </dgm:t>
    </dgm:pt>
    <dgm:pt modelId="{13ED2893-C383-48F5-93D8-EC80355F323B}" type="parTrans" cxnId="{F078FA8E-5C38-43DA-A0D8-A25E0D81595F}">
      <dgm:prSet/>
      <dgm:spPr/>
      <dgm:t>
        <a:bodyPr/>
        <a:lstStyle/>
        <a:p>
          <a:endParaRPr lang="en-US"/>
        </a:p>
      </dgm:t>
    </dgm:pt>
    <dgm:pt modelId="{28D005D8-959A-4E2A-9E13-49676B98A6B4}" type="sibTrans" cxnId="{F078FA8E-5C38-43DA-A0D8-A25E0D81595F}">
      <dgm:prSet/>
      <dgm:spPr/>
      <dgm:t>
        <a:bodyPr/>
        <a:lstStyle/>
        <a:p>
          <a:endParaRPr lang="en-US"/>
        </a:p>
      </dgm:t>
    </dgm:pt>
    <dgm:pt modelId="{098E2015-578F-4A5A-B8D1-BC0434ADBF71}">
      <dgm:prSet/>
      <dgm:spPr/>
      <dgm:t>
        <a:bodyPr/>
        <a:lstStyle/>
        <a:p>
          <a:r>
            <a:rPr lang="en-US" b="1"/>
            <a:t>Support Situations:</a:t>
          </a:r>
          <a:r>
            <a:rPr lang="en-US"/>
            <a:t> When someone needs emotional support or advice.</a:t>
          </a:r>
        </a:p>
      </dgm:t>
    </dgm:pt>
    <dgm:pt modelId="{38536927-8BA3-4F25-9C54-728B98635E61}" type="parTrans" cxnId="{910C4871-6E6A-4B2C-9E4A-2F355A2646D8}">
      <dgm:prSet/>
      <dgm:spPr/>
      <dgm:t>
        <a:bodyPr/>
        <a:lstStyle/>
        <a:p>
          <a:endParaRPr lang="en-US"/>
        </a:p>
      </dgm:t>
    </dgm:pt>
    <dgm:pt modelId="{9BA33BD2-AE94-4855-8B4F-32BCA7AAB99B}" type="sibTrans" cxnId="{910C4871-6E6A-4B2C-9E4A-2F355A2646D8}">
      <dgm:prSet/>
      <dgm:spPr/>
      <dgm:t>
        <a:bodyPr/>
        <a:lstStyle/>
        <a:p>
          <a:endParaRPr lang="en-US"/>
        </a:p>
      </dgm:t>
    </dgm:pt>
    <dgm:pt modelId="{CD91BFF5-EFFF-4F7E-8BAB-C9C1ABB31B35}">
      <dgm:prSet/>
      <dgm:spPr/>
      <dgm:t>
        <a:bodyPr/>
        <a:lstStyle/>
        <a:p>
          <a:r>
            <a:rPr lang="en-US" b="1"/>
            <a:t>Feedback Sessions:</a:t>
          </a:r>
          <a:r>
            <a:rPr lang="en-US"/>
            <a:t> Giving and receiving constructive criticism.</a:t>
          </a:r>
        </a:p>
      </dgm:t>
    </dgm:pt>
    <dgm:pt modelId="{EE5E7450-DE40-4FAF-A0AB-5745635FFBDB}" type="parTrans" cxnId="{4DE20558-87B8-4098-9E1A-DC38FCF32717}">
      <dgm:prSet/>
      <dgm:spPr/>
      <dgm:t>
        <a:bodyPr/>
        <a:lstStyle/>
        <a:p>
          <a:endParaRPr lang="en-US"/>
        </a:p>
      </dgm:t>
    </dgm:pt>
    <dgm:pt modelId="{1E92325D-72DD-428F-9DC2-8DE719817032}" type="sibTrans" cxnId="{4DE20558-87B8-4098-9E1A-DC38FCF32717}">
      <dgm:prSet/>
      <dgm:spPr/>
      <dgm:t>
        <a:bodyPr/>
        <a:lstStyle/>
        <a:p>
          <a:endParaRPr lang="en-US"/>
        </a:p>
      </dgm:t>
    </dgm:pt>
    <dgm:pt modelId="{31E8232C-D408-477C-96E1-45489F83BFD7}" type="pres">
      <dgm:prSet presAssocID="{205C5522-ED68-4703-9197-48F043C3C8F1}" presName="root" presStyleCnt="0">
        <dgm:presLayoutVars>
          <dgm:dir/>
          <dgm:resizeHandles val="exact"/>
        </dgm:presLayoutVars>
      </dgm:prSet>
      <dgm:spPr/>
    </dgm:pt>
    <dgm:pt modelId="{71FD936A-4F83-42F3-A85E-A4EBE816BDD7}" type="pres">
      <dgm:prSet presAssocID="{28E3DD3A-B00D-4E5E-B242-DE48E1F2D365}" presName="compNode" presStyleCnt="0"/>
      <dgm:spPr/>
    </dgm:pt>
    <dgm:pt modelId="{FE800D38-0170-4D77-9C7C-F29051EAB291}" type="pres">
      <dgm:prSet presAssocID="{28E3DD3A-B00D-4E5E-B242-DE48E1F2D365}" presName="bgRect" presStyleLbl="bgShp" presStyleIdx="0" presStyleCnt="4"/>
      <dgm:spPr/>
    </dgm:pt>
    <dgm:pt modelId="{17987D1C-3375-4006-83D1-95E7E304933F}" type="pres">
      <dgm:prSet presAssocID="{28E3DD3A-B00D-4E5E-B242-DE48E1F2D3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3CDF6E1-0A33-4C3E-B740-3354CCAB5363}" type="pres">
      <dgm:prSet presAssocID="{28E3DD3A-B00D-4E5E-B242-DE48E1F2D365}" presName="spaceRect" presStyleCnt="0"/>
      <dgm:spPr/>
    </dgm:pt>
    <dgm:pt modelId="{5DD64275-607E-4314-A848-9481CE94CF7F}" type="pres">
      <dgm:prSet presAssocID="{28E3DD3A-B00D-4E5E-B242-DE48E1F2D365}" presName="parTx" presStyleLbl="revTx" presStyleIdx="0" presStyleCnt="4">
        <dgm:presLayoutVars>
          <dgm:chMax val="0"/>
          <dgm:chPref val="0"/>
        </dgm:presLayoutVars>
      </dgm:prSet>
      <dgm:spPr/>
    </dgm:pt>
    <dgm:pt modelId="{CF044E40-8FF2-48FE-B751-326770D45E9F}" type="pres">
      <dgm:prSet presAssocID="{AEECA67E-7816-4DE3-BE42-46CE51F8D4F3}" presName="sibTrans" presStyleCnt="0"/>
      <dgm:spPr/>
    </dgm:pt>
    <dgm:pt modelId="{B2E82693-BBEE-484C-AE65-3A4A8EA8B572}" type="pres">
      <dgm:prSet presAssocID="{054FBE78-E158-45F2-B20F-3C1DF40D3F2E}" presName="compNode" presStyleCnt="0"/>
      <dgm:spPr/>
    </dgm:pt>
    <dgm:pt modelId="{676E354F-7A58-46DA-AD4C-0EC3C3A543A6}" type="pres">
      <dgm:prSet presAssocID="{054FBE78-E158-45F2-B20F-3C1DF40D3F2E}" presName="bgRect" presStyleLbl="bgShp" presStyleIdx="1" presStyleCnt="4"/>
      <dgm:spPr/>
    </dgm:pt>
    <dgm:pt modelId="{8219D034-E4ED-4259-AEC8-A6570BC7332B}" type="pres">
      <dgm:prSet presAssocID="{054FBE78-E158-45F2-B20F-3C1DF40D3F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C68C49A-2326-480C-97C7-59FCB05D18D3}" type="pres">
      <dgm:prSet presAssocID="{054FBE78-E158-45F2-B20F-3C1DF40D3F2E}" presName="spaceRect" presStyleCnt="0"/>
      <dgm:spPr/>
    </dgm:pt>
    <dgm:pt modelId="{C9641B8F-4486-44A3-B8D6-1E951125E5BE}" type="pres">
      <dgm:prSet presAssocID="{054FBE78-E158-45F2-B20F-3C1DF40D3F2E}" presName="parTx" presStyleLbl="revTx" presStyleIdx="1" presStyleCnt="4">
        <dgm:presLayoutVars>
          <dgm:chMax val="0"/>
          <dgm:chPref val="0"/>
        </dgm:presLayoutVars>
      </dgm:prSet>
      <dgm:spPr/>
    </dgm:pt>
    <dgm:pt modelId="{2D6855BA-EFEF-4BC0-96AD-860B84BCD936}" type="pres">
      <dgm:prSet presAssocID="{28D005D8-959A-4E2A-9E13-49676B98A6B4}" presName="sibTrans" presStyleCnt="0"/>
      <dgm:spPr/>
    </dgm:pt>
    <dgm:pt modelId="{C4059FED-A44F-4AFF-9AAD-BC4ADCC622B7}" type="pres">
      <dgm:prSet presAssocID="{098E2015-578F-4A5A-B8D1-BC0434ADBF71}" presName="compNode" presStyleCnt="0"/>
      <dgm:spPr/>
    </dgm:pt>
    <dgm:pt modelId="{0F23E427-8A3C-406F-82C7-5767D2B7ACD7}" type="pres">
      <dgm:prSet presAssocID="{098E2015-578F-4A5A-B8D1-BC0434ADBF71}" presName="bgRect" presStyleLbl="bgShp" presStyleIdx="2" presStyleCnt="4"/>
      <dgm:spPr/>
    </dgm:pt>
    <dgm:pt modelId="{3640CEBC-B307-4E24-A4E0-BF482E3C0216}" type="pres">
      <dgm:prSet presAssocID="{098E2015-578F-4A5A-B8D1-BC0434ADBF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"/>
        </a:ext>
      </dgm:extLst>
    </dgm:pt>
    <dgm:pt modelId="{6E3D5076-FBBD-47B7-802A-5916E5C5FBCA}" type="pres">
      <dgm:prSet presAssocID="{098E2015-578F-4A5A-B8D1-BC0434ADBF71}" presName="spaceRect" presStyleCnt="0"/>
      <dgm:spPr/>
    </dgm:pt>
    <dgm:pt modelId="{75253781-F252-4BEB-86ED-66D338DFCA2E}" type="pres">
      <dgm:prSet presAssocID="{098E2015-578F-4A5A-B8D1-BC0434ADBF71}" presName="parTx" presStyleLbl="revTx" presStyleIdx="2" presStyleCnt="4">
        <dgm:presLayoutVars>
          <dgm:chMax val="0"/>
          <dgm:chPref val="0"/>
        </dgm:presLayoutVars>
      </dgm:prSet>
      <dgm:spPr/>
    </dgm:pt>
    <dgm:pt modelId="{6C553671-B5F7-49BF-89D0-8C34E8A828C9}" type="pres">
      <dgm:prSet presAssocID="{9BA33BD2-AE94-4855-8B4F-32BCA7AAB99B}" presName="sibTrans" presStyleCnt="0"/>
      <dgm:spPr/>
    </dgm:pt>
    <dgm:pt modelId="{6E0C9C04-B9E7-43AA-A844-01430F21D76E}" type="pres">
      <dgm:prSet presAssocID="{CD91BFF5-EFFF-4F7E-8BAB-C9C1ABB31B35}" presName="compNode" presStyleCnt="0"/>
      <dgm:spPr/>
    </dgm:pt>
    <dgm:pt modelId="{0384883A-95F1-46B0-8A6C-52DA2AE803FF}" type="pres">
      <dgm:prSet presAssocID="{CD91BFF5-EFFF-4F7E-8BAB-C9C1ABB31B35}" presName="bgRect" presStyleLbl="bgShp" presStyleIdx="3" presStyleCnt="4"/>
      <dgm:spPr/>
    </dgm:pt>
    <dgm:pt modelId="{15D736ED-A7D8-4DD8-A656-3CFB2D09769B}" type="pres">
      <dgm:prSet presAssocID="{CD91BFF5-EFFF-4F7E-8BAB-C9C1ABB31B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145122B-2103-47DE-B918-C921602521DF}" type="pres">
      <dgm:prSet presAssocID="{CD91BFF5-EFFF-4F7E-8BAB-C9C1ABB31B35}" presName="spaceRect" presStyleCnt="0"/>
      <dgm:spPr/>
    </dgm:pt>
    <dgm:pt modelId="{F695A33B-EB8F-4123-9AE2-40B9934A0D0C}" type="pres">
      <dgm:prSet presAssocID="{CD91BFF5-EFFF-4F7E-8BAB-C9C1ABB31B3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6BC047-B2E8-4948-B198-94B36C7E47A4}" type="presOf" srcId="{054FBE78-E158-45F2-B20F-3C1DF40D3F2E}" destId="{C9641B8F-4486-44A3-B8D6-1E951125E5BE}" srcOrd="0" destOrd="0" presId="urn:microsoft.com/office/officeart/2018/2/layout/IconVerticalSolidList"/>
    <dgm:cxn modelId="{910C4871-6E6A-4B2C-9E4A-2F355A2646D8}" srcId="{205C5522-ED68-4703-9197-48F043C3C8F1}" destId="{098E2015-578F-4A5A-B8D1-BC0434ADBF71}" srcOrd="2" destOrd="0" parTransId="{38536927-8BA3-4F25-9C54-728B98635E61}" sibTransId="{9BA33BD2-AE94-4855-8B4F-32BCA7AAB99B}"/>
    <dgm:cxn modelId="{4DE20558-87B8-4098-9E1A-DC38FCF32717}" srcId="{205C5522-ED68-4703-9197-48F043C3C8F1}" destId="{CD91BFF5-EFFF-4F7E-8BAB-C9C1ABB31B35}" srcOrd="3" destOrd="0" parTransId="{EE5E7450-DE40-4FAF-A0AB-5745635FFBDB}" sibTransId="{1E92325D-72DD-428F-9DC2-8DE719817032}"/>
    <dgm:cxn modelId="{37C74B7B-3385-49EA-9B30-9FF1C8DC7400}" type="presOf" srcId="{CD91BFF5-EFFF-4F7E-8BAB-C9C1ABB31B35}" destId="{F695A33B-EB8F-4123-9AE2-40B9934A0D0C}" srcOrd="0" destOrd="0" presId="urn:microsoft.com/office/officeart/2018/2/layout/IconVerticalSolidList"/>
    <dgm:cxn modelId="{F078FA8E-5C38-43DA-A0D8-A25E0D81595F}" srcId="{205C5522-ED68-4703-9197-48F043C3C8F1}" destId="{054FBE78-E158-45F2-B20F-3C1DF40D3F2E}" srcOrd="1" destOrd="0" parTransId="{13ED2893-C383-48F5-93D8-EC80355F323B}" sibTransId="{28D005D8-959A-4E2A-9E13-49676B98A6B4}"/>
    <dgm:cxn modelId="{0813A495-FFFF-4576-91F5-0F44C15BB0DC}" srcId="{205C5522-ED68-4703-9197-48F043C3C8F1}" destId="{28E3DD3A-B00D-4E5E-B242-DE48E1F2D365}" srcOrd="0" destOrd="0" parTransId="{AD9A4CB1-9663-4276-ADDF-2131CFEE0F5A}" sibTransId="{AEECA67E-7816-4DE3-BE42-46CE51F8D4F3}"/>
    <dgm:cxn modelId="{6498EF97-71B7-4825-AB6B-A50027613BEF}" type="presOf" srcId="{205C5522-ED68-4703-9197-48F043C3C8F1}" destId="{31E8232C-D408-477C-96E1-45489F83BFD7}" srcOrd="0" destOrd="0" presId="urn:microsoft.com/office/officeart/2018/2/layout/IconVerticalSolidList"/>
    <dgm:cxn modelId="{58CC8DA5-F2B9-4D59-8A6E-2FBEB50172AC}" type="presOf" srcId="{098E2015-578F-4A5A-B8D1-BC0434ADBF71}" destId="{75253781-F252-4BEB-86ED-66D338DFCA2E}" srcOrd="0" destOrd="0" presId="urn:microsoft.com/office/officeart/2018/2/layout/IconVerticalSolidList"/>
    <dgm:cxn modelId="{85FEBBBC-A4BD-4FFB-96D6-13E813903B91}" type="presOf" srcId="{28E3DD3A-B00D-4E5E-B242-DE48E1F2D365}" destId="{5DD64275-607E-4314-A848-9481CE94CF7F}" srcOrd="0" destOrd="0" presId="urn:microsoft.com/office/officeart/2018/2/layout/IconVerticalSolidList"/>
    <dgm:cxn modelId="{233EF8F3-8FFF-4993-8654-6873B3B5CBAB}" type="presParOf" srcId="{31E8232C-D408-477C-96E1-45489F83BFD7}" destId="{71FD936A-4F83-42F3-A85E-A4EBE816BDD7}" srcOrd="0" destOrd="0" presId="urn:microsoft.com/office/officeart/2018/2/layout/IconVerticalSolidList"/>
    <dgm:cxn modelId="{A3FA7FA9-B85B-4B95-BF09-297586826097}" type="presParOf" srcId="{71FD936A-4F83-42F3-A85E-A4EBE816BDD7}" destId="{FE800D38-0170-4D77-9C7C-F29051EAB291}" srcOrd="0" destOrd="0" presId="urn:microsoft.com/office/officeart/2018/2/layout/IconVerticalSolidList"/>
    <dgm:cxn modelId="{23EF5406-FE18-4BE7-BF7B-82DBC2A43107}" type="presParOf" srcId="{71FD936A-4F83-42F3-A85E-A4EBE816BDD7}" destId="{17987D1C-3375-4006-83D1-95E7E304933F}" srcOrd="1" destOrd="0" presId="urn:microsoft.com/office/officeart/2018/2/layout/IconVerticalSolidList"/>
    <dgm:cxn modelId="{EBF592CB-6754-4F2C-8031-EE8A124B7493}" type="presParOf" srcId="{71FD936A-4F83-42F3-A85E-A4EBE816BDD7}" destId="{33CDF6E1-0A33-4C3E-B740-3354CCAB5363}" srcOrd="2" destOrd="0" presId="urn:microsoft.com/office/officeart/2018/2/layout/IconVerticalSolidList"/>
    <dgm:cxn modelId="{6A23D7F0-5E82-4C6B-846C-1C9AC72CE788}" type="presParOf" srcId="{71FD936A-4F83-42F3-A85E-A4EBE816BDD7}" destId="{5DD64275-607E-4314-A848-9481CE94CF7F}" srcOrd="3" destOrd="0" presId="urn:microsoft.com/office/officeart/2018/2/layout/IconVerticalSolidList"/>
    <dgm:cxn modelId="{6239DB99-360E-484D-B957-B7C2BBBCE50E}" type="presParOf" srcId="{31E8232C-D408-477C-96E1-45489F83BFD7}" destId="{CF044E40-8FF2-48FE-B751-326770D45E9F}" srcOrd="1" destOrd="0" presId="urn:microsoft.com/office/officeart/2018/2/layout/IconVerticalSolidList"/>
    <dgm:cxn modelId="{FE62CA00-0E59-4078-B54B-FD98BC578CB9}" type="presParOf" srcId="{31E8232C-D408-477C-96E1-45489F83BFD7}" destId="{B2E82693-BBEE-484C-AE65-3A4A8EA8B572}" srcOrd="2" destOrd="0" presId="urn:microsoft.com/office/officeart/2018/2/layout/IconVerticalSolidList"/>
    <dgm:cxn modelId="{EE492010-90C1-4008-BF08-5E214BFE82C1}" type="presParOf" srcId="{B2E82693-BBEE-484C-AE65-3A4A8EA8B572}" destId="{676E354F-7A58-46DA-AD4C-0EC3C3A543A6}" srcOrd="0" destOrd="0" presId="urn:microsoft.com/office/officeart/2018/2/layout/IconVerticalSolidList"/>
    <dgm:cxn modelId="{C61C80FF-32EF-49D7-BFFE-49BADB7EFE30}" type="presParOf" srcId="{B2E82693-BBEE-484C-AE65-3A4A8EA8B572}" destId="{8219D034-E4ED-4259-AEC8-A6570BC7332B}" srcOrd="1" destOrd="0" presId="urn:microsoft.com/office/officeart/2018/2/layout/IconVerticalSolidList"/>
    <dgm:cxn modelId="{427ED39E-16D1-4565-A448-879BBFC727D0}" type="presParOf" srcId="{B2E82693-BBEE-484C-AE65-3A4A8EA8B572}" destId="{1C68C49A-2326-480C-97C7-59FCB05D18D3}" srcOrd="2" destOrd="0" presId="urn:microsoft.com/office/officeart/2018/2/layout/IconVerticalSolidList"/>
    <dgm:cxn modelId="{54CE15B8-B0C4-4221-9D5E-8490D31CB18A}" type="presParOf" srcId="{B2E82693-BBEE-484C-AE65-3A4A8EA8B572}" destId="{C9641B8F-4486-44A3-B8D6-1E951125E5BE}" srcOrd="3" destOrd="0" presId="urn:microsoft.com/office/officeart/2018/2/layout/IconVerticalSolidList"/>
    <dgm:cxn modelId="{55D49852-6BB6-4C5F-A3AE-8A8D54C173B4}" type="presParOf" srcId="{31E8232C-D408-477C-96E1-45489F83BFD7}" destId="{2D6855BA-EFEF-4BC0-96AD-860B84BCD936}" srcOrd="3" destOrd="0" presId="urn:microsoft.com/office/officeart/2018/2/layout/IconVerticalSolidList"/>
    <dgm:cxn modelId="{4B379A5D-2EA4-430E-928E-591D56CF4FB1}" type="presParOf" srcId="{31E8232C-D408-477C-96E1-45489F83BFD7}" destId="{C4059FED-A44F-4AFF-9AAD-BC4ADCC622B7}" srcOrd="4" destOrd="0" presId="urn:microsoft.com/office/officeart/2018/2/layout/IconVerticalSolidList"/>
    <dgm:cxn modelId="{A5F5688B-DC90-4F38-B25D-C58BDCBEEDCA}" type="presParOf" srcId="{C4059FED-A44F-4AFF-9AAD-BC4ADCC622B7}" destId="{0F23E427-8A3C-406F-82C7-5767D2B7ACD7}" srcOrd="0" destOrd="0" presId="urn:microsoft.com/office/officeart/2018/2/layout/IconVerticalSolidList"/>
    <dgm:cxn modelId="{2E21F273-8F39-455B-91E1-7B1CCE69B4AB}" type="presParOf" srcId="{C4059FED-A44F-4AFF-9AAD-BC4ADCC622B7}" destId="{3640CEBC-B307-4E24-A4E0-BF482E3C0216}" srcOrd="1" destOrd="0" presId="urn:microsoft.com/office/officeart/2018/2/layout/IconVerticalSolidList"/>
    <dgm:cxn modelId="{1BF89607-974B-4208-B2CC-BBE1AB9BC6F7}" type="presParOf" srcId="{C4059FED-A44F-4AFF-9AAD-BC4ADCC622B7}" destId="{6E3D5076-FBBD-47B7-802A-5916E5C5FBCA}" srcOrd="2" destOrd="0" presId="urn:microsoft.com/office/officeart/2018/2/layout/IconVerticalSolidList"/>
    <dgm:cxn modelId="{1B7706B5-9428-4F66-971B-DB08E27E2A52}" type="presParOf" srcId="{C4059FED-A44F-4AFF-9AAD-BC4ADCC622B7}" destId="{75253781-F252-4BEB-86ED-66D338DFCA2E}" srcOrd="3" destOrd="0" presId="urn:microsoft.com/office/officeart/2018/2/layout/IconVerticalSolidList"/>
    <dgm:cxn modelId="{0A607FA1-D6B6-45F1-AE20-A878AD865B33}" type="presParOf" srcId="{31E8232C-D408-477C-96E1-45489F83BFD7}" destId="{6C553671-B5F7-49BF-89D0-8C34E8A828C9}" srcOrd="5" destOrd="0" presId="urn:microsoft.com/office/officeart/2018/2/layout/IconVerticalSolidList"/>
    <dgm:cxn modelId="{328B3204-193D-4CEA-8F99-F20371EABD6C}" type="presParOf" srcId="{31E8232C-D408-477C-96E1-45489F83BFD7}" destId="{6E0C9C04-B9E7-43AA-A844-01430F21D76E}" srcOrd="6" destOrd="0" presId="urn:microsoft.com/office/officeart/2018/2/layout/IconVerticalSolidList"/>
    <dgm:cxn modelId="{08E05AED-28DB-487B-A396-D5F10A6EC21B}" type="presParOf" srcId="{6E0C9C04-B9E7-43AA-A844-01430F21D76E}" destId="{0384883A-95F1-46B0-8A6C-52DA2AE803FF}" srcOrd="0" destOrd="0" presId="urn:microsoft.com/office/officeart/2018/2/layout/IconVerticalSolidList"/>
    <dgm:cxn modelId="{1D52D785-6425-47F3-BBCA-DFA199F28932}" type="presParOf" srcId="{6E0C9C04-B9E7-43AA-A844-01430F21D76E}" destId="{15D736ED-A7D8-4DD8-A656-3CFB2D09769B}" srcOrd="1" destOrd="0" presId="urn:microsoft.com/office/officeart/2018/2/layout/IconVerticalSolidList"/>
    <dgm:cxn modelId="{987BA654-ABFD-45E8-8E3E-4376EF508FE9}" type="presParOf" srcId="{6E0C9C04-B9E7-43AA-A844-01430F21D76E}" destId="{8145122B-2103-47DE-B918-C921602521DF}" srcOrd="2" destOrd="0" presId="urn:microsoft.com/office/officeart/2018/2/layout/IconVerticalSolidList"/>
    <dgm:cxn modelId="{4631F418-CE1D-45D8-B57D-F537AE4936EC}" type="presParOf" srcId="{6E0C9C04-B9E7-43AA-A844-01430F21D76E}" destId="{F695A33B-EB8F-4123-9AE2-40B9934A0D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83118A-EC0F-458C-A4C9-D12F3492DD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6F1174-3108-4564-87F9-DFDB477CAE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Distractions:</a:t>
          </a:r>
          <a:r>
            <a:rPr lang="en-US"/>
            <a:t> Noise, multitasking, and technology.</a:t>
          </a:r>
        </a:p>
      </dgm:t>
    </dgm:pt>
    <dgm:pt modelId="{EEBBCD7D-890F-4193-9B6F-3CB7F3A9D0D7}" type="parTrans" cxnId="{CE9AB436-946A-454D-BD0C-600CA2803FD0}">
      <dgm:prSet/>
      <dgm:spPr/>
      <dgm:t>
        <a:bodyPr/>
        <a:lstStyle/>
        <a:p>
          <a:endParaRPr lang="en-US"/>
        </a:p>
      </dgm:t>
    </dgm:pt>
    <dgm:pt modelId="{1F692CA0-303B-46D1-B034-67C18362B294}" type="sibTrans" cxnId="{CE9AB436-946A-454D-BD0C-600CA2803FD0}">
      <dgm:prSet/>
      <dgm:spPr/>
      <dgm:t>
        <a:bodyPr/>
        <a:lstStyle/>
        <a:p>
          <a:endParaRPr lang="en-US"/>
        </a:p>
      </dgm:t>
    </dgm:pt>
    <dgm:pt modelId="{AA9D40A8-640C-4B1F-83B9-92200BBBB5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Prejudices:</a:t>
          </a:r>
          <a:r>
            <a:rPr lang="en-US"/>
            <a:t> Biases and preconceived notions.</a:t>
          </a:r>
        </a:p>
      </dgm:t>
    </dgm:pt>
    <dgm:pt modelId="{423C8FA1-CBEA-4AD8-8C3B-7164DB921AFD}" type="parTrans" cxnId="{6C5EB7EE-5CED-4676-A702-B0790BC447E0}">
      <dgm:prSet/>
      <dgm:spPr/>
      <dgm:t>
        <a:bodyPr/>
        <a:lstStyle/>
        <a:p>
          <a:endParaRPr lang="en-US"/>
        </a:p>
      </dgm:t>
    </dgm:pt>
    <dgm:pt modelId="{7DB0440F-72B1-481E-899F-B81329047837}" type="sibTrans" cxnId="{6C5EB7EE-5CED-4676-A702-B0790BC447E0}">
      <dgm:prSet/>
      <dgm:spPr/>
      <dgm:t>
        <a:bodyPr/>
        <a:lstStyle/>
        <a:p>
          <a:endParaRPr lang="en-US"/>
        </a:p>
      </dgm:t>
    </dgm:pt>
    <dgm:pt modelId="{B212D14B-10D5-48C1-A175-DB5B8EDB5A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Emotional States:</a:t>
          </a:r>
          <a:r>
            <a:rPr lang="en-US"/>
            <a:t> Stress, anger, and excitement.</a:t>
          </a:r>
        </a:p>
      </dgm:t>
    </dgm:pt>
    <dgm:pt modelId="{590E9D56-F87D-4672-A1D2-C64CE5EA21DC}" type="parTrans" cxnId="{FB460A57-CDF8-4C28-99B3-1A6D8340D962}">
      <dgm:prSet/>
      <dgm:spPr/>
      <dgm:t>
        <a:bodyPr/>
        <a:lstStyle/>
        <a:p>
          <a:endParaRPr lang="en-US"/>
        </a:p>
      </dgm:t>
    </dgm:pt>
    <dgm:pt modelId="{BAD780BC-A91F-47A5-AB46-30A50C0D575C}" type="sibTrans" cxnId="{FB460A57-CDF8-4C28-99B3-1A6D8340D962}">
      <dgm:prSet/>
      <dgm:spPr/>
      <dgm:t>
        <a:bodyPr/>
        <a:lstStyle/>
        <a:p>
          <a:endParaRPr lang="en-US"/>
        </a:p>
      </dgm:t>
    </dgm:pt>
    <dgm:pt modelId="{303F0B3F-7705-4E1E-B3BE-5E603D7615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Poor Communication Skills:</a:t>
          </a:r>
          <a:r>
            <a:rPr lang="en-US"/>
            <a:t> Lack of practice and awareness.</a:t>
          </a:r>
        </a:p>
      </dgm:t>
    </dgm:pt>
    <dgm:pt modelId="{9F6A2ACB-9692-4E4C-AC03-34F5F033379B}" type="parTrans" cxnId="{BB0F78F7-87AF-4067-967F-168468D7A231}">
      <dgm:prSet/>
      <dgm:spPr/>
      <dgm:t>
        <a:bodyPr/>
        <a:lstStyle/>
        <a:p>
          <a:endParaRPr lang="en-US"/>
        </a:p>
      </dgm:t>
    </dgm:pt>
    <dgm:pt modelId="{7B9503F8-DB8B-42CD-9C6A-B00D6A0BDE4E}" type="sibTrans" cxnId="{BB0F78F7-87AF-4067-967F-168468D7A231}">
      <dgm:prSet/>
      <dgm:spPr/>
      <dgm:t>
        <a:bodyPr/>
        <a:lstStyle/>
        <a:p>
          <a:endParaRPr lang="en-US"/>
        </a:p>
      </dgm:t>
    </dgm:pt>
    <dgm:pt modelId="{A982349D-E529-4EF2-8DAF-F69D11048B90}" type="pres">
      <dgm:prSet presAssocID="{5783118A-EC0F-458C-A4C9-D12F3492DDB8}" presName="root" presStyleCnt="0">
        <dgm:presLayoutVars>
          <dgm:dir/>
          <dgm:resizeHandles val="exact"/>
        </dgm:presLayoutVars>
      </dgm:prSet>
      <dgm:spPr/>
    </dgm:pt>
    <dgm:pt modelId="{42737318-5663-4E55-9534-A08E932CEEB1}" type="pres">
      <dgm:prSet presAssocID="{0B6F1174-3108-4564-87F9-DFDB477CAEF6}" presName="compNode" presStyleCnt="0"/>
      <dgm:spPr/>
    </dgm:pt>
    <dgm:pt modelId="{34877E77-2680-41F6-A49F-5FA0F2F76868}" type="pres">
      <dgm:prSet presAssocID="{0B6F1174-3108-4564-87F9-DFDB477CAEF6}" presName="bgRect" presStyleLbl="bgShp" presStyleIdx="0" presStyleCnt="4"/>
      <dgm:spPr/>
    </dgm:pt>
    <dgm:pt modelId="{A1D80549-7805-4B82-A7B6-45FBED8A3A8E}" type="pres">
      <dgm:prSet presAssocID="{0B6F1174-3108-4564-87F9-DFDB477CAE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ADB47BE7-1AE2-4BE8-ABD9-081284FA59E0}" type="pres">
      <dgm:prSet presAssocID="{0B6F1174-3108-4564-87F9-DFDB477CAEF6}" presName="spaceRect" presStyleCnt="0"/>
      <dgm:spPr/>
    </dgm:pt>
    <dgm:pt modelId="{636AA9D0-44DA-4C80-8056-8E0715389989}" type="pres">
      <dgm:prSet presAssocID="{0B6F1174-3108-4564-87F9-DFDB477CAEF6}" presName="parTx" presStyleLbl="revTx" presStyleIdx="0" presStyleCnt="4">
        <dgm:presLayoutVars>
          <dgm:chMax val="0"/>
          <dgm:chPref val="0"/>
        </dgm:presLayoutVars>
      </dgm:prSet>
      <dgm:spPr/>
    </dgm:pt>
    <dgm:pt modelId="{31B8710E-67DC-4508-8633-7B484DF787CF}" type="pres">
      <dgm:prSet presAssocID="{1F692CA0-303B-46D1-B034-67C18362B294}" presName="sibTrans" presStyleCnt="0"/>
      <dgm:spPr/>
    </dgm:pt>
    <dgm:pt modelId="{01467217-D7FA-4873-BC2D-E0EC42F1004F}" type="pres">
      <dgm:prSet presAssocID="{AA9D40A8-640C-4B1F-83B9-92200BBBB553}" presName="compNode" presStyleCnt="0"/>
      <dgm:spPr/>
    </dgm:pt>
    <dgm:pt modelId="{447C9C99-8DA7-4FB7-93C5-390C5CD213DF}" type="pres">
      <dgm:prSet presAssocID="{AA9D40A8-640C-4B1F-83B9-92200BBBB553}" presName="bgRect" presStyleLbl="bgShp" presStyleIdx="1" presStyleCnt="4"/>
      <dgm:spPr/>
    </dgm:pt>
    <dgm:pt modelId="{2C6F4099-7B6F-49DE-84C5-3E7280F714C3}" type="pres">
      <dgm:prSet presAssocID="{AA9D40A8-640C-4B1F-83B9-92200BBBB5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1E364B28-FCA4-40A9-AB41-076A33CF207E}" type="pres">
      <dgm:prSet presAssocID="{AA9D40A8-640C-4B1F-83B9-92200BBBB553}" presName="spaceRect" presStyleCnt="0"/>
      <dgm:spPr/>
    </dgm:pt>
    <dgm:pt modelId="{3B4A0955-B1B9-4655-B673-8BBCBF5D0DFA}" type="pres">
      <dgm:prSet presAssocID="{AA9D40A8-640C-4B1F-83B9-92200BBBB553}" presName="parTx" presStyleLbl="revTx" presStyleIdx="1" presStyleCnt="4">
        <dgm:presLayoutVars>
          <dgm:chMax val="0"/>
          <dgm:chPref val="0"/>
        </dgm:presLayoutVars>
      </dgm:prSet>
      <dgm:spPr/>
    </dgm:pt>
    <dgm:pt modelId="{439BE2B2-484A-4C5F-8927-BBA9A79AA3FD}" type="pres">
      <dgm:prSet presAssocID="{7DB0440F-72B1-481E-899F-B81329047837}" presName="sibTrans" presStyleCnt="0"/>
      <dgm:spPr/>
    </dgm:pt>
    <dgm:pt modelId="{AB8ED0BE-52A9-44CE-94A1-CAF25BE837BD}" type="pres">
      <dgm:prSet presAssocID="{B212D14B-10D5-48C1-A175-DB5B8EDB5A38}" presName="compNode" presStyleCnt="0"/>
      <dgm:spPr/>
    </dgm:pt>
    <dgm:pt modelId="{8A5456DC-F556-46EC-9738-6F66753EE525}" type="pres">
      <dgm:prSet presAssocID="{B212D14B-10D5-48C1-A175-DB5B8EDB5A38}" presName="bgRect" presStyleLbl="bgShp" presStyleIdx="2" presStyleCnt="4"/>
      <dgm:spPr/>
    </dgm:pt>
    <dgm:pt modelId="{D76F0443-3A08-4803-B67F-6B59CCD4C55D}" type="pres">
      <dgm:prSet presAssocID="{B212D14B-10D5-48C1-A175-DB5B8EDB5A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ry Face with Solid Fill"/>
        </a:ext>
      </dgm:extLst>
    </dgm:pt>
    <dgm:pt modelId="{048F66C7-CC14-4A1B-BB70-8CBCBE3FC1DB}" type="pres">
      <dgm:prSet presAssocID="{B212D14B-10D5-48C1-A175-DB5B8EDB5A38}" presName="spaceRect" presStyleCnt="0"/>
      <dgm:spPr/>
    </dgm:pt>
    <dgm:pt modelId="{20B24F28-4269-4AF9-9F97-C524C4FFB857}" type="pres">
      <dgm:prSet presAssocID="{B212D14B-10D5-48C1-A175-DB5B8EDB5A38}" presName="parTx" presStyleLbl="revTx" presStyleIdx="2" presStyleCnt="4">
        <dgm:presLayoutVars>
          <dgm:chMax val="0"/>
          <dgm:chPref val="0"/>
        </dgm:presLayoutVars>
      </dgm:prSet>
      <dgm:spPr/>
    </dgm:pt>
    <dgm:pt modelId="{534D93BE-4D7D-49F2-96C0-A2B381C2FCFA}" type="pres">
      <dgm:prSet presAssocID="{BAD780BC-A91F-47A5-AB46-30A50C0D575C}" presName="sibTrans" presStyleCnt="0"/>
      <dgm:spPr/>
    </dgm:pt>
    <dgm:pt modelId="{BC75B9EE-7022-4F37-9CA6-ACE9C9225604}" type="pres">
      <dgm:prSet presAssocID="{303F0B3F-7705-4E1E-B3BE-5E603D761585}" presName="compNode" presStyleCnt="0"/>
      <dgm:spPr/>
    </dgm:pt>
    <dgm:pt modelId="{327485DF-1095-4C8E-B455-4E24F171F8A1}" type="pres">
      <dgm:prSet presAssocID="{303F0B3F-7705-4E1E-B3BE-5E603D761585}" presName="bgRect" presStyleLbl="bgShp" presStyleIdx="3" presStyleCnt="4"/>
      <dgm:spPr/>
    </dgm:pt>
    <dgm:pt modelId="{A2F9F18E-3B1E-482F-B3D8-0156B02E6C53}" type="pres">
      <dgm:prSet presAssocID="{303F0B3F-7705-4E1E-B3BE-5E603D7615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C4F3C484-33E2-4219-80C9-B279A4953EAA}" type="pres">
      <dgm:prSet presAssocID="{303F0B3F-7705-4E1E-B3BE-5E603D761585}" presName="spaceRect" presStyleCnt="0"/>
      <dgm:spPr/>
    </dgm:pt>
    <dgm:pt modelId="{5E683D96-8D36-41A8-B3F1-04DFA90B1E76}" type="pres">
      <dgm:prSet presAssocID="{303F0B3F-7705-4E1E-B3BE-5E603D76158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F839B32-87B8-4823-8F2D-8F7134018782}" type="presOf" srcId="{0B6F1174-3108-4564-87F9-DFDB477CAEF6}" destId="{636AA9D0-44DA-4C80-8056-8E0715389989}" srcOrd="0" destOrd="0" presId="urn:microsoft.com/office/officeart/2018/2/layout/IconVerticalSolidList"/>
    <dgm:cxn modelId="{63C66735-CDD1-4644-A7A7-161C0A8F0D67}" type="presOf" srcId="{303F0B3F-7705-4E1E-B3BE-5E603D761585}" destId="{5E683D96-8D36-41A8-B3F1-04DFA90B1E76}" srcOrd="0" destOrd="0" presId="urn:microsoft.com/office/officeart/2018/2/layout/IconVerticalSolidList"/>
    <dgm:cxn modelId="{CE9AB436-946A-454D-BD0C-600CA2803FD0}" srcId="{5783118A-EC0F-458C-A4C9-D12F3492DDB8}" destId="{0B6F1174-3108-4564-87F9-DFDB477CAEF6}" srcOrd="0" destOrd="0" parTransId="{EEBBCD7D-890F-4193-9B6F-3CB7F3A9D0D7}" sibTransId="{1F692CA0-303B-46D1-B034-67C18362B294}"/>
    <dgm:cxn modelId="{5D58BF5C-08F0-4893-8A8F-9808B38EA8C1}" type="presOf" srcId="{B212D14B-10D5-48C1-A175-DB5B8EDB5A38}" destId="{20B24F28-4269-4AF9-9F97-C524C4FFB857}" srcOrd="0" destOrd="0" presId="urn:microsoft.com/office/officeart/2018/2/layout/IconVerticalSolidList"/>
    <dgm:cxn modelId="{66BC3142-CCF1-4D80-8056-204DD4E1F713}" type="presOf" srcId="{5783118A-EC0F-458C-A4C9-D12F3492DDB8}" destId="{A982349D-E529-4EF2-8DAF-F69D11048B90}" srcOrd="0" destOrd="0" presId="urn:microsoft.com/office/officeart/2018/2/layout/IconVerticalSolidList"/>
    <dgm:cxn modelId="{FB460A57-CDF8-4C28-99B3-1A6D8340D962}" srcId="{5783118A-EC0F-458C-A4C9-D12F3492DDB8}" destId="{B212D14B-10D5-48C1-A175-DB5B8EDB5A38}" srcOrd="2" destOrd="0" parTransId="{590E9D56-F87D-4672-A1D2-C64CE5EA21DC}" sibTransId="{BAD780BC-A91F-47A5-AB46-30A50C0D575C}"/>
    <dgm:cxn modelId="{6C5EB7EE-5CED-4676-A702-B0790BC447E0}" srcId="{5783118A-EC0F-458C-A4C9-D12F3492DDB8}" destId="{AA9D40A8-640C-4B1F-83B9-92200BBBB553}" srcOrd="1" destOrd="0" parTransId="{423C8FA1-CBEA-4AD8-8C3B-7164DB921AFD}" sibTransId="{7DB0440F-72B1-481E-899F-B81329047837}"/>
    <dgm:cxn modelId="{303FF6F3-4563-4148-B1FA-CDF2B218E2D0}" type="presOf" srcId="{AA9D40A8-640C-4B1F-83B9-92200BBBB553}" destId="{3B4A0955-B1B9-4655-B673-8BBCBF5D0DFA}" srcOrd="0" destOrd="0" presId="urn:microsoft.com/office/officeart/2018/2/layout/IconVerticalSolidList"/>
    <dgm:cxn modelId="{BB0F78F7-87AF-4067-967F-168468D7A231}" srcId="{5783118A-EC0F-458C-A4C9-D12F3492DDB8}" destId="{303F0B3F-7705-4E1E-B3BE-5E603D761585}" srcOrd="3" destOrd="0" parTransId="{9F6A2ACB-9692-4E4C-AC03-34F5F033379B}" sibTransId="{7B9503F8-DB8B-42CD-9C6A-B00D6A0BDE4E}"/>
    <dgm:cxn modelId="{3A70EF40-18D4-46F7-B653-299773138099}" type="presParOf" srcId="{A982349D-E529-4EF2-8DAF-F69D11048B90}" destId="{42737318-5663-4E55-9534-A08E932CEEB1}" srcOrd="0" destOrd="0" presId="urn:microsoft.com/office/officeart/2018/2/layout/IconVerticalSolidList"/>
    <dgm:cxn modelId="{252B3890-161F-4838-BFA4-7FCB803E13EA}" type="presParOf" srcId="{42737318-5663-4E55-9534-A08E932CEEB1}" destId="{34877E77-2680-41F6-A49F-5FA0F2F76868}" srcOrd="0" destOrd="0" presId="urn:microsoft.com/office/officeart/2018/2/layout/IconVerticalSolidList"/>
    <dgm:cxn modelId="{DF97D145-976E-4C20-B963-A96DBAC3A2FD}" type="presParOf" srcId="{42737318-5663-4E55-9534-A08E932CEEB1}" destId="{A1D80549-7805-4B82-A7B6-45FBED8A3A8E}" srcOrd="1" destOrd="0" presId="urn:microsoft.com/office/officeart/2018/2/layout/IconVerticalSolidList"/>
    <dgm:cxn modelId="{416582B0-F999-4835-A094-9A1539547597}" type="presParOf" srcId="{42737318-5663-4E55-9534-A08E932CEEB1}" destId="{ADB47BE7-1AE2-4BE8-ABD9-081284FA59E0}" srcOrd="2" destOrd="0" presId="urn:microsoft.com/office/officeart/2018/2/layout/IconVerticalSolidList"/>
    <dgm:cxn modelId="{7CA11A48-5442-41D2-9CBA-557587C54CC1}" type="presParOf" srcId="{42737318-5663-4E55-9534-A08E932CEEB1}" destId="{636AA9D0-44DA-4C80-8056-8E0715389989}" srcOrd="3" destOrd="0" presId="urn:microsoft.com/office/officeart/2018/2/layout/IconVerticalSolidList"/>
    <dgm:cxn modelId="{27543032-6F85-4DA5-8D2F-E5770720E67F}" type="presParOf" srcId="{A982349D-E529-4EF2-8DAF-F69D11048B90}" destId="{31B8710E-67DC-4508-8633-7B484DF787CF}" srcOrd="1" destOrd="0" presId="urn:microsoft.com/office/officeart/2018/2/layout/IconVerticalSolidList"/>
    <dgm:cxn modelId="{52417ED3-1C6F-48AB-A47B-C62045747B2F}" type="presParOf" srcId="{A982349D-E529-4EF2-8DAF-F69D11048B90}" destId="{01467217-D7FA-4873-BC2D-E0EC42F1004F}" srcOrd="2" destOrd="0" presId="urn:microsoft.com/office/officeart/2018/2/layout/IconVerticalSolidList"/>
    <dgm:cxn modelId="{91380630-D595-4BCD-9777-5E8CAD86F090}" type="presParOf" srcId="{01467217-D7FA-4873-BC2D-E0EC42F1004F}" destId="{447C9C99-8DA7-4FB7-93C5-390C5CD213DF}" srcOrd="0" destOrd="0" presId="urn:microsoft.com/office/officeart/2018/2/layout/IconVerticalSolidList"/>
    <dgm:cxn modelId="{4CCEA7E4-7EB6-4B70-A22C-CEB4A37B95B1}" type="presParOf" srcId="{01467217-D7FA-4873-BC2D-E0EC42F1004F}" destId="{2C6F4099-7B6F-49DE-84C5-3E7280F714C3}" srcOrd="1" destOrd="0" presId="urn:microsoft.com/office/officeart/2018/2/layout/IconVerticalSolidList"/>
    <dgm:cxn modelId="{BF98AB25-79D1-424D-8800-A93DDFFA6302}" type="presParOf" srcId="{01467217-D7FA-4873-BC2D-E0EC42F1004F}" destId="{1E364B28-FCA4-40A9-AB41-076A33CF207E}" srcOrd="2" destOrd="0" presId="urn:microsoft.com/office/officeart/2018/2/layout/IconVerticalSolidList"/>
    <dgm:cxn modelId="{9C9CB211-CBEE-4EBC-A8DC-A95B33C7F7DA}" type="presParOf" srcId="{01467217-D7FA-4873-BC2D-E0EC42F1004F}" destId="{3B4A0955-B1B9-4655-B673-8BBCBF5D0DFA}" srcOrd="3" destOrd="0" presId="urn:microsoft.com/office/officeart/2018/2/layout/IconVerticalSolidList"/>
    <dgm:cxn modelId="{2126CD63-0C1B-480F-A049-5300EB01736C}" type="presParOf" srcId="{A982349D-E529-4EF2-8DAF-F69D11048B90}" destId="{439BE2B2-484A-4C5F-8927-BBA9A79AA3FD}" srcOrd="3" destOrd="0" presId="urn:microsoft.com/office/officeart/2018/2/layout/IconVerticalSolidList"/>
    <dgm:cxn modelId="{C13FE869-0174-4170-80EC-1CBC00977B7F}" type="presParOf" srcId="{A982349D-E529-4EF2-8DAF-F69D11048B90}" destId="{AB8ED0BE-52A9-44CE-94A1-CAF25BE837BD}" srcOrd="4" destOrd="0" presId="urn:microsoft.com/office/officeart/2018/2/layout/IconVerticalSolidList"/>
    <dgm:cxn modelId="{3D9C3021-D465-4536-A2B4-4A89C72B3E00}" type="presParOf" srcId="{AB8ED0BE-52A9-44CE-94A1-CAF25BE837BD}" destId="{8A5456DC-F556-46EC-9738-6F66753EE525}" srcOrd="0" destOrd="0" presId="urn:microsoft.com/office/officeart/2018/2/layout/IconVerticalSolidList"/>
    <dgm:cxn modelId="{79961692-0849-42DF-B46D-16FADDCA795D}" type="presParOf" srcId="{AB8ED0BE-52A9-44CE-94A1-CAF25BE837BD}" destId="{D76F0443-3A08-4803-B67F-6B59CCD4C55D}" srcOrd="1" destOrd="0" presId="urn:microsoft.com/office/officeart/2018/2/layout/IconVerticalSolidList"/>
    <dgm:cxn modelId="{26614646-CBAB-47FF-B72D-464007148D1F}" type="presParOf" srcId="{AB8ED0BE-52A9-44CE-94A1-CAF25BE837BD}" destId="{048F66C7-CC14-4A1B-BB70-8CBCBE3FC1DB}" srcOrd="2" destOrd="0" presId="urn:microsoft.com/office/officeart/2018/2/layout/IconVerticalSolidList"/>
    <dgm:cxn modelId="{267B351D-4803-44DE-B045-07EF15FC8697}" type="presParOf" srcId="{AB8ED0BE-52A9-44CE-94A1-CAF25BE837BD}" destId="{20B24F28-4269-4AF9-9F97-C524C4FFB857}" srcOrd="3" destOrd="0" presId="urn:microsoft.com/office/officeart/2018/2/layout/IconVerticalSolidList"/>
    <dgm:cxn modelId="{C5DA5C05-6408-400B-B4E7-0F3BF68D10EC}" type="presParOf" srcId="{A982349D-E529-4EF2-8DAF-F69D11048B90}" destId="{534D93BE-4D7D-49F2-96C0-A2B381C2FCFA}" srcOrd="5" destOrd="0" presId="urn:microsoft.com/office/officeart/2018/2/layout/IconVerticalSolidList"/>
    <dgm:cxn modelId="{C2803509-0470-4CDC-AC5A-887436F1E518}" type="presParOf" srcId="{A982349D-E529-4EF2-8DAF-F69D11048B90}" destId="{BC75B9EE-7022-4F37-9CA6-ACE9C9225604}" srcOrd="6" destOrd="0" presId="urn:microsoft.com/office/officeart/2018/2/layout/IconVerticalSolidList"/>
    <dgm:cxn modelId="{599ECA51-FEC3-44A7-B333-541C0B99DE18}" type="presParOf" srcId="{BC75B9EE-7022-4F37-9CA6-ACE9C9225604}" destId="{327485DF-1095-4C8E-B455-4E24F171F8A1}" srcOrd="0" destOrd="0" presId="urn:microsoft.com/office/officeart/2018/2/layout/IconVerticalSolidList"/>
    <dgm:cxn modelId="{BE2A734F-6530-4058-9053-2E3294FAD7D3}" type="presParOf" srcId="{BC75B9EE-7022-4F37-9CA6-ACE9C9225604}" destId="{A2F9F18E-3B1E-482F-B3D8-0156B02E6C53}" srcOrd="1" destOrd="0" presId="urn:microsoft.com/office/officeart/2018/2/layout/IconVerticalSolidList"/>
    <dgm:cxn modelId="{8391CA45-C2EA-434C-B40A-47EDFD3B13C3}" type="presParOf" srcId="{BC75B9EE-7022-4F37-9CA6-ACE9C9225604}" destId="{C4F3C484-33E2-4219-80C9-B279A4953EAA}" srcOrd="2" destOrd="0" presId="urn:microsoft.com/office/officeart/2018/2/layout/IconVerticalSolidList"/>
    <dgm:cxn modelId="{F28F5535-3A70-4967-A487-64585B5C1057}" type="presParOf" srcId="{BC75B9EE-7022-4F37-9CA6-ACE9C9225604}" destId="{5E683D96-8D36-41A8-B3F1-04DFA90B1E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31318-4CA0-4517-B76E-BF680CD2840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70521D-6AD9-408C-ACB5-0A67AECF65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Improved Relationships:</a:t>
          </a:r>
          <a:r>
            <a:rPr lang="en-US"/>
            <a:t> Stronger personal and professional connections.</a:t>
          </a:r>
        </a:p>
      </dgm:t>
    </dgm:pt>
    <dgm:pt modelId="{AEE8A347-1D6C-45B2-B08F-77A5B6E5B9C3}" type="parTrans" cxnId="{DC1E5F5B-77A1-4344-B060-94B79DE9A056}">
      <dgm:prSet/>
      <dgm:spPr/>
      <dgm:t>
        <a:bodyPr/>
        <a:lstStyle/>
        <a:p>
          <a:endParaRPr lang="en-US"/>
        </a:p>
      </dgm:t>
    </dgm:pt>
    <dgm:pt modelId="{D798281F-4100-4CE4-9E3B-22B5BE5CE34E}" type="sibTrans" cxnId="{DC1E5F5B-77A1-4344-B060-94B79DE9A056}">
      <dgm:prSet/>
      <dgm:spPr/>
      <dgm:t>
        <a:bodyPr/>
        <a:lstStyle/>
        <a:p>
          <a:endParaRPr lang="en-US"/>
        </a:p>
      </dgm:t>
    </dgm:pt>
    <dgm:pt modelId="{3027A6A7-9CCA-4039-AACC-521CDD5CF2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Greater Efficiency:</a:t>
          </a:r>
          <a:r>
            <a:rPr lang="en-US"/>
            <a:t> More effective and accurate communication.</a:t>
          </a:r>
        </a:p>
      </dgm:t>
    </dgm:pt>
    <dgm:pt modelId="{EFDEDFCF-CF90-4913-A1AF-7FCC471EF905}" type="parTrans" cxnId="{617BB234-5C35-4BF4-9B42-C91EC14BAED4}">
      <dgm:prSet/>
      <dgm:spPr/>
      <dgm:t>
        <a:bodyPr/>
        <a:lstStyle/>
        <a:p>
          <a:endParaRPr lang="en-US"/>
        </a:p>
      </dgm:t>
    </dgm:pt>
    <dgm:pt modelId="{12AF70AF-EB00-4941-A710-7E5F20573813}" type="sibTrans" cxnId="{617BB234-5C35-4BF4-9B42-C91EC14BAED4}">
      <dgm:prSet/>
      <dgm:spPr/>
      <dgm:t>
        <a:bodyPr/>
        <a:lstStyle/>
        <a:p>
          <a:endParaRPr lang="en-US"/>
        </a:p>
      </dgm:t>
    </dgm:pt>
    <dgm:pt modelId="{156028B4-9234-48E2-8C2D-4E36936753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Enhanced Problem Solving:</a:t>
          </a:r>
          <a:r>
            <a:rPr lang="en-US"/>
            <a:t> Better conflict resolution and decision-making.</a:t>
          </a:r>
        </a:p>
      </dgm:t>
    </dgm:pt>
    <dgm:pt modelId="{EC47631A-2A28-4248-AD6A-78FBD1E3D025}" type="parTrans" cxnId="{70557A11-995C-43F0-88AE-41DD6C54788C}">
      <dgm:prSet/>
      <dgm:spPr/>
      <dgm:t>
        <a:bodyPr/>
        <a:lstStyle/>
        <a:p>
          <a:endParaRPr lang="en-US"/>
        </a:p>
      </dgm:t>
    </dgm:pt>
    <dgm:pt modelId="{CEC0443C-5FF7-4A4C-9CD1-8E0096289E93}" type="sibTrans" cxnId="{70557A11-995C-43F0-88AE-41DD6C54788C}">
      <dgm:prSet/>
      <dgm:spPr/>
      <dgm:t>
        <a:bodyPr/>
        <a:lstStyle/>
        <a:p>
          <a:endParaRPr lang="en-US"/>
        </a:p>
      </dgm:t>
    </dgm:pt>
    <dgm:pt modelId="{0E1357AE-6958-4B12-B8FA-BAE476343F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Increased Empathy:</a:t>
          </a:r>
          <a:r>
            <a:rPr lang="en-US"/>
            <a:t> Deeper understanding of others’ perspectives and feelings.</a:t>
          </a:r>
        </a:p>
      </dgm:t>
    </dgm:pt>
    <dgm:pt modelId="{458AD117-9873-46FC-B64E-3973FD71FF3A}" type="parTrans" cxnId="{A9C96CBC-6762-4899-A437-40647DC32B9B}">
      <dgm:prSet/>
      <dgm:spPr/>
      <dgm:t>
        <a:bodyPr/>
        <a:lstStyle/>
        <a:p>
          <a:endParaRPr lang="en-US"/>
        </a:p>
      </dgm:t>
    </dgm:pt>
    <dgm:pt modelId="{9C13653B-B6FB-42AE-A2DB-A0A0E86E9BED}" type="sibTrans" cxnId="{A9C96CBC-6762-4899-A437-40647DC32B9B}">
      <dgm:prSet/>
      <dgm:spPr/>
      <dgm:t>
        <a:bodyPr/>
        <a:lstStyle/>
        <a:p>
          <a:endParaRPr lang="en-US"/>
        </a:p>
      </dgm:t>
    </dgm:pt>
    <dgm:pt modelId="{FEB8D547-E5EA-4814-9A90-68C5C5C37046}" type="pres">
      <dgm:prSet presAssocID="{4A231318-4CA0-4517-B76E-BF680CD2840D}" presName="root" presStyleCnt="0">
        <dgm:presLayoutVars>
          <dgm:dir/>
          <dgm:resizeHandles val="exact"/>
        </dgm:presLayoutVars>
      </dgm:prSet>
      <dgm:spPr/>
    </dgm:pt>
    <dgm:pt modelId="{D695BC3D-7546-4398-999A-4DB62A269BD6}" type="pres">
      <dgm:prSet presAssocID="{8B70521D-6AD9-408C-ACB5-0A67AECF650E}" presName="compNode" presStyleCnt="0"/>
      <dgm:spPr/>
    </dgm:pt>
    <dgm:pt modelId="{EEF234AF-DE7F-49EB-BE58-A4A4EBCEE7EB}" type="pres">
      <dgm:prSet presAssocID="{8B70521D-6AD9-408C-ACB5-0A67AECF650E}" presName="bgRect" presStyleLbl="bgShp" presStyleIdx="0" presStyleCnt="4"/>
      <dgm:spPr/>
    </dgm:pt>
    <dgm:pt modelId="{4DE36875-2483-4286-B693-9029F4489D72}" type="pres">
      <dgm:prSet presAssocID="{8B70521D-6AD9-408C-ACB5-0A67AECF65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0D86E7B2-1FB6-40DA-AE97-82E8B7AD43C9}" type="pres">
      <dgm:prSet presAssocID="{8B70521D-6AD9-408C-ACB5-0A67AECF650E}" presName="spaceRect" presStyleCnt="0"/>
      <dgm:spPr/>
    </dgm:pt>
    <dgm:pt modelId="{EA59A298-38D9-4F05-BB31-BBAB62089E5E}" type="pres">
      <dgm:prSet presAssocID="{8B70521D-6AD9-408C-ACB5-0A67AECF650E}" presName="parTx" presStyleLbl="revTx" presStyleIdx="0" presStyleCnt="4">
        <dgm:presLayoutVars>
          <dgm:chMax val="0"/>
          <dgm:chPref val="0"/>
        </dgm:presLayoutVars>
      </dgm:prSet>
      <dgm:spPr/>
    </dgm:pt>
    <dgm:pt modelId="{DBB6EFED-990C-4137-9D4A-1FBB17B2F1D5}" type="pres">
      <dgm:prSet presAssocID="{D798281F-4100-4CE4-9E3B-22B5BE5CE34E}" presName="sibTrans" presStyleCnt="0"/>
      <dgm:spPr/>
    </dgm:pt>
    <dgm:pt modelId="{E02427AB-EBF5-4932-870E-0BB08927EB81}" type="pres">
      <dgm:prSet presAssocID="{3027A6A7-9CCA-4039-AACC-521CDD5CF203}" presName="compNode" presStyleCnt="0"/>
      <dgm:spPr/>
    </dgm:pt>
    <dgm:pt modelId="{71C6CD63-7022-4E8F-AC7B-FE08EE2007A6}" type="pres">
      <dgm:prSet presAssocID="{3027A6A7-9CCA-4039-AACC-521CDD5CF203}" presName="bgRect" presStyleLbl="bgShp" presStyleIdx="1" presStyleCnt="4"/>
      <dgm:spPr/>
    </dgm:pt>
    <dgm:pt modelId="{D7E88820-D2C5-4FFC-A9D4-A723AB87B00F}" type="pres">
      <dgm:prSet presAssocID="{3027A6A7-9CCA-4039-AACC-521CDD5CF2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31DF6D5-C801-490C-8E0C-130A04B7CA61}" type="pres">
      <dgm:prSet presAssocID="{3027A6A7-9CCA-4039-AACC-521CDD5CF203}" presName="spaceRect" presStyleCnt="0"/>
      <dgm:spPr/>
    </dgm:pt>
    <dgm:pt modelId="{25780E43-CCDC-4BCD-92CD-AF75EADBA9BB}" type="pres">
      <dgm:prSet presAssocID="{3027A6A7-9CCA-4039-AACC-521CDD5CF203}" presName="parTx" presStyleLbl="revTx" presStyleIdx="1" presStyleCnt="4">
        <dgm:presLayoutVars>
          <dgm:chMax val="0"/>
          <dgm:chPref val="0"/>
        </dgm:presLayoutVars>
      </dgm:prSet>
      <dgm:spPr/>
    </dgm:pt>
    <dgm:pt modelId="{CA2835BE-2CEB-4328-98C0-7BDA3B2DE310}" type="pres">
      <dgm:prSet presAssocID="{12AF70AF-EB00-4941-A710-7E5F20573813}" presName="sibTrans" presStyleCnt="0"/>
      <dgm:spPr/>
    </dgm:pt>
    <dgm:pt modelId="{3D58DEE4-B507-4701-AD56-154DE8F59F71}" type="pres">
      <dgm:prSet presAssocID="{156028B4-9234-48E2-8C2D-4E369367536D}" presName="compNode" presStyleCnt="0"/>
      <dgm:spPr/>
    </dgm:pt>
    <dgm:pt modelId="{F6316086-13DA-45AF-BF26-F3B9B840824C}" type="pres">
      <dgm:prSet presAssocID="{156028B4-9234-48E2-8C2D-4E369367536D}" presName="bgRect" presStyleLbl="bgShp" presStyleIdx="2" presStyleCnt="4"/>
      <dgm:spPr/>
    </dgm:pt>
    <dgm:pt modelId="{2E97478C-F1BD-4282-A0F1-E8A3923BFAF5}" type="pres">
      <dgm:prSet presAssocID="{156028B4-9234-48E2-8C2D-4E36936753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D07965E-C63D-4822-AD92-B52A2AF4B92A}" type="pres">
      <dgm:prSet presAssocID="{156028B4-9234-48E2-8C2D-4E369367536D}" presName="spaceRect" presStyleCnt="0"/>
      <dgm:spPr/>
    </dgm:pt>
    <dgm:pt modelId="{1D0E9D57-1506-4597-A225-26024F440555}" type="pres">
      <dgm:prSet presAssocID="{156028B4-9234-48E2-8C2D-4E369367536D}" presName="parTx" presStyleLbl="revTx" presStyleIdx="2" presStyleCnt="4">
        <dgm:presLayoutVars>
          <dgm:chMax val="0"/>
          <dgm:chPref val="0"/>
        </dgm:presLayoutVars>
      </dgm:prSet>
      <dgm:spPr/>
    </dgm:pt>
    <dgm:pt modelId="{25E80494-A5FB-439A-B217-B15993E9810B}" type="pres">
      <dgm:prSet presAssocID="{CEC0443C-5FF7-4A4C-9CD1-8E0096289E93}" presName="sibTrans" presStyleCnt="0"/>
      <dgm:spPr/>
    </dgm:pt>
    <dgm:pt modelId="{02299A14-CA2C-41E2-BF74-7C4725D09DFF}" type="pres">
      <dgm:prSet presAssocID="{0E1357AE-6958-4B12-B8FA-BAE476343F54}" presName="compNode" presStyleCnt="0"/>
      <dgm:spPr/>
    </dgm:pt>
    <dgm:pt modelId="{7CD2FA8D-469C-46FD-979B-27BEEF473CDD}" type="pres">
      <dgm:prSet presAssocID="{0E1357AE-6958-4B12-B8FA-BAE476343F54}" presName="bgRect" presStyleLbl="bgShp" presStyleIdx="3" presStyleCnt="4"/>
      <dgm:spPr/>
    </dgm:pt>
    <dgm:pt modelId="{92A3C521-E126-4A89-8DE7-99BE2E12D4C2}" type="pres">
      <dgm:prSet presAssocID="{0E1357AE-6958-4B12-B8FA-BAE476343F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rvous Face with Solid Fill"/>
        </a:ext>
      </dgm:extLst>
    </dgm:pt>
    <dgm:pt modelId="{C7DD6717-FCA7-459C-B062-878F1E20D1E1}" type="pres">
      <dgm:prSet presAssocID="{0E1357AE-6958-4B12-B8FA-BAE476343F54}" presName="spaceRect" presStyleCnt="0"/>
      <dgm:spPr/>
    </dgm:pt>
    <dgm:pt modelId="{D4FE8A31-01B8-443A-8902-63B1164C8119}" type="pres">
      <dgm:prSet presAssocID="{0E1357AE-6958-4B12-B8FA-BAE476343F5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557A11-995C-43F0-88AE-41DD6C54788C}" srcId="{4A231318-4CA0-4517-B76E-BF680CD2840D}" destId="{156028B4-9234-48E2-8C2D-4E369367536D}" srcOrd="2" destOrd="0" parTransId="{EC47631A-2A28-4248-AD6A-78FBD1E3D025}" sibTransId="{CEC0443C-5FF7-4A4C-9CD1-8E0096289E93}"/>
    <dgm:cxn modelId="{617BB234-5C35-4BF4-9B42-C91EC14BAED4}" srcId="{4A231318-4CA0-4517-B76E-BF680CD2840D}" destId="{3027A6A7-9CCA-4039-AACC-521CDD5CF203}" srcOrd="1" destOrd="0" parTransId="{EFDEDFCF-CF90-4913-A1AF-7FCC471EF905}" sibTransId="{12AF70AF-EB00-4941-A710-7E5F20573813}"/>
    <dgm:cxn modelId="{8CBDD340-01EA-4AA0-BB61-722215A006C3}" type="presOf" srcId="{3027A6A7-9CCA-4039-AACC-521CDD5CF203}" destId="{25780E43-CCDC-4BCD-92CD-AF75EADBA9BB}" srcOrd="0" destOrd="0" presId="urn:microsoft.com/office/officeart/2018/2/layout/IconVerticalSolidList"/>
    <dgm:cxn modelId="{DC1E5F5B-77A1-4344-B060-94B79DE9A056}" srcId="{4A231318-4CA0-4517-B76E-BF680CD2840D}" destId="{8B70521D-6AD9-408C-ACB5-0A67AECF650E}" srcOrd="0" destOrd="0" parTransId="{AEE8A347-1D6C-45B2-B08F-77A5B6E5B9C3}" sibTransId="{D798281F-4100-4CE4-9E3B-22B5BE5CE34E}"/>
    <dgm:cxn modelId="{741DD55B-3461-4A5A-8388-D323C8B55E8E}" type="presOf" srcId="{8B70521D-6AD9-408C-ACB5-0A67AECF650E}" destId="{EA59A298-38D9-4F05-BB31-BBAB62089E5E}" srcOrd="0" destOrd="0" presId="urn:microsoft.com/office/officeart/2018/2/layout/IconVerticalSolidList"/>
    <dgm:cxn modelId="{8DB99643-E3F1-497B-9844-6F6376F7AE37}" type="presOf" srcId="{156028B4-9234-48E2-8C2D-4E369367536D}" destId="{1D0E9D57-1506-4597-A225-26024F440555}" srcOrd="0" destOrd="0" presId="urn:microsoft.com/office/officeart/2018/2/layout/IconVerticalSolidList"/>
    <dgm:cxn modelId="{DC7B3075-384F-4C62-B9F9-8843228C1665}" type="presOf" srcId="{0E1357AE-6958-4B12-B8FA-BAE476343F54}" destId="{D4FE8A31-01B8-443A-8902-63B1164C8119}" srcOrd="0" destOrd="0" presId="urn:microsoft.com/office/officeart/2018/2/layout/IconVerticalSolidList"/>
    <dgm:cxn modelId="{A171D88C-A70C-476E-B0B5-2C76DFAE0D43}" type="presOf" srcId="{4A231318-4CA0-4517-B76E-BF680CD2840D}" destId="{FEB8D547-E5EA-4814-9A90-68C5C5C37046}" srcOrd="0" destOrd="0" presId="urn:microsoft.com/office/officeart/2018/2/layout/IconVerticalSolidList"/>
    <dgm:cxn modelId="{A9C96CBC-6762-4899-A437-40647DC32B9B}" srcId="{4A231318-4CA0-4517-B76E-BF680CD2840D}" destId="{0E1357AE-6958-4B12-B8FA-BAE476343F54}" srcOrd="3" destOrd="0" parTransId="{458AD117-9873-46FC-B64E-3973FD71FF3A}" sibTransId="{9C13653B-B6FB-42AE-A2DB-A0A0E86E9BED}"/>
    <dgm:cxn modelId="{820BB4CC-87E2-4906-9F06-24648D756343}" type="presParOf" srcId="{FEB8D547-E5EA-4814-9A90-68C5C5C37046}" destId="{D695BC3D-7546-4398-999A-4DB62A269BD6}" srcOrd="0" destOrd="0" presId="urn:microsoft.com/office/officeart/2018/2/layout/IconVerticalSolidList"/>
    <dgm:cxn modelId="{2CD548CD-FB7A-4F98-8234-7E28BA0837FF}" type="presParOf" srcId="{D695BC3D-7546-4398-999A-4DB62A269BD6}" destId="{EEF234AF-DE7F-49EB-BE58-A4A4EBCEE7EB}" srcOrd="0" destOrd="0" presId="urn:microsoft.com/office/officeart/2018/2/layout/IconVerticalSolidList"/>
    <dgm:cxn modelId="{66029956-5601-46F4-A785-1E482B3C11DE}" type="presParOf" srcId="{D695BC3D-7546-4398-999A-4DB62A269BD6}" destId="{4DE36875-2483-4286-B693-9029F4489D72}" srcOrd="1" destOrd="0" presId="urn:microsoft.com/office/officeart/2018/2/layout/IconVerticalSolidList"/>
    <dgm:cxn modelId="{16756704-C5BF-4BA2-9008-5AC9E49DAA41}" type="presParOf" srcId="{D695BC3D-7546-4398-999A-4DB62A269BD6}" destId="{0D86E7B2-1FB6-40DA-AE97-82E8B7AD43C9}" srcOrd="2" destOrd="0" presId="urn:microsoft.com/office/officeart/2018/2/layout/IconVerticalSolidList"/>
    <dgm:cxn modelId="{30A4A754-9CC2-4586-A306-130A279F551F}" type="presParOf" srcId="{D695BC3D-7546-4398-999A-4DB62A269BD6}" destId="{EA59A298-38D9-4F05-BB31-BBAB62089E5E}" srcOrd="3" destOrd="0" presId="urn:microsoft.com/office/officeart/2018/2/layout/IconVerticalSolidList"/>
    <dgm:cxn modelId="{6533F640-2F32-4AF6-B963-041C723D89C8}" type="presParOf" srcId="{FEB8D547-E5EA-4814-9A90-68C5C5C37046}" destId="{DBB6EFED-990C-4137-9D4A-1FBB17B2F1D5}" srcOrd="1" destOrd="0" presId="urn:microsoft.com/office/officeart/2018/2/layout/IconVerticalSolidList"/>
    <dgm:cxn modelId="{660C6E71-59D4-4A49-8CF4-D679AEFF21B9}" type="presParOf" srcId="{FEB8D547-E5EA-4814-9A90-68C5C5C37046}" destId="{E02427AB-EBF5-4932-870E-0BB08927EB81}" srcOrd="2" destOrd="0" presId="urn:microsoft.com/office/officeart/2018/2/layout/IconVerticalSolidList"/>
    <dgm:cxn modelId="{3887E29D-D75C-4347-9B88-758DE419704D}" type="presParOf" srcId="{E02427AB-EBF5-4932-870E-0BB08927EB81}" destId="{71C6CD63-7022-4E8F-AC7B-FE08EE2007A6}" srcOrd="0" destOrd="0" presId="urn:microsoft.com/office/officeart/2018/2/layout/IconVerticalSolidList"/>
    <dgm:cxn modelId="{619015B4-3805-499F-91E9-69F3D327F8E0}" type="presParOf" srcId="{E02427AB-EBF5-4932-870E-0BB08927EB81}" destId="{D7E88820-D2C5-4FFC-A9D4-A723AB87B00F}" srcOrd="1" destOrd="0" presId="urn:microsoft.com/office/officeart/2018/2/layout/IconVerticalSolidList"/>
    <dgm:cxn modelId="{6E16971B-2C2A-40AE-8BF5-DD278F633C89}" type="presParOf" srcId="{E02427AB-EBF5-4932-870E-0BB08927EB81}" destId="{331DF6D5-C801-490C-8E0C-130A04B7CA61}" srcOrd="2" destOrd="0" presId="urn:microsoft.com/office/officeart/2018/2/layout/IconVerticalSolidList"/>
    <dgm:cxn modelId="{2C5616F5-90B4-4440-B27B-68D3644CAE72}" type="presParOf" srcId="{E02427AB-EBF5-4932-870E-0BB08927EB81}" destId="{25780E43-CCDC-4BCD-92CD-AF75EADBA9BB}" srcOrd="3" destOrd="0" presId="urn:microsoft.com/office/officeart/2018/2/layout/IconVerticalSolidList"/>
    <dgm:cxn modelId="{DC90AE03-7027-4DE6-8F4C-2EAD07B278C4}" type="presParOf" srcId="{FEB8D547-E5EA-4814-9A90-68C5C5C37046}" destId="{CA2835BE-2CEB-4328-98C0-7BDA3B2DE310}" srcOrd="3" destOrd="0" presId="urn:microsoft.com/office/officeart/2018/2/layout/IconVerticalSolidList"/>
    <dgm:cxn modelId="{E189F7D7-DA79-4DB4-8533-D52447CAAE32}" type="presParOf" srcId="{FEB8D547-E5EA-4814-9A90-68C5C5C37046}" destId="{3D58DEE4-B507-4701-AD56-154DE8F59F71}" srcOrd="4" destOrd="0" presId="urn:microsoft.com/office/officeart/2018/2/layout/IconVerticalSolidList"/>
    <dgm:cxn modelId="{7EE78203-16FC-4978-B72C-C4F819C349A4}" type="presParOf" srcId="{3D58DEE4-B507-4701-AD56-154DE8F59F71}" destId="{F6316086-13DA-45AF-BF26-F3B9B840824C}" srcOrd="0" destOrd="0" presId="urn:microsoft.com/office/officeart/2018/2/layout/IconVerticalSolidList"/>
    <dgm:cxn modelId="{C32D3A09-D2E1-44A8-B599-0A3700E92C4E}" type="presParOf" srcId="{3D58DEE4-B507-4701-AD56-154DE8F59F71}" destId="{2E97478C-F1BD-4282-A0F1-E8A3923BFAF5}" srcOrd="1" destOrd="0" presId="urn:microsoft.com/office/officeart/2018/2/layout/IconVerticalSolidList"/>
    <dgm:cxn modelId="{58869D2D-199C-4D72-BEB0-EC4D5C518450}" type="presParOf" srcId="{3D58DEE4-B507-4701-AD56-154DE8F59F71}" destId="{ED07965E-C63D-4822-AD92-B52A2AF4B92A}" srcOrd="2" destOrd="0" presId="urn:microsoft.com/office/officeart/2018/2/layout/IconVerticalSolidList"/>
    <dgm:cxn modelId="{A3E0D6EE-8D37-4D66-A81A-63B2CC543FE2}" type="presParOf" srcId="{3D58DEE4-B507-4701-AD56-154DE8F59F71}" destId="{1D0E9D57-1506-4597-A225-26024F440555}" srcOrd="3" destOrd="0" presId="urn:microsoft.com/office/officeart/2018/2/layout/IconVerticalSolidList"/>
    <dgm:cxn modelId="{4BDD9338-9678-49D0-8C3B-FD5C2BF5900A}" type="presParOf" srcId="{FEB8D547-E5EA-4814-9A90-68C5C5C37046}" destId="{25E80494-A5FB-439A-B217-B15993E9810B}" srcOrd="5" destOrd="0" presId="urn:microsoft.com/office/officeart/2018/2/layout/IconVerticalSolidList"/>
    <dgm:cxn modelId="{84C1E4B9-160E-4A21-BED1-8F0FD6F6E068}" type="presParOf" srcId="{FEB8D547-E5EA-4814-9A90-68C5C5C37046}" destId="{02299A14-CA2C-41E2-BF74-7C4725D09DFF}" srcOrd="6" destOrd="0" presId="urn:microsoft.com/office/officeart/2018/2/layout/IconVerticalSolidList"/>
    <dgm:cxn modelId="{E061406E-16B0-4F90-92C3-887D03239D63}" type="presParOf" srcId="{02299A14-CA2C-41E2-BF74-7C4725D09DFF}" destId="{7CD2FA8D-469C-46FD-979B-27BEEF473CDD}" srcOrd="0" destOrd="0" presId="urn:microsoft.com/office/officeart/2018/2/layout/IconVerticalSolidList"/>
    <dgm:cxn modelId="{A2D42C9D-E792-4271-BD50-E8FE6A01F539}" type="presParOf" srcId="{02299A14-CA2C-41E2-BF74-7C4725D09DFF}" destId="{92A3C521-E126-4A89-8DE7-99BE2E12D4C2}" srcOrd="1" destOrd="0" presId="urn:microsoft.com/office/officeart/2018/2/layout/IconVerticalSolidList"/>
    <dgm:cxn modelId="{89FB8426-1E91-4AE2-A02D-9A20513CB8BC}" type="presParOf" srcId="{02299A14-CA2C-41E2-BF74-7C4725D09DFF}" destId="{C7DD6717-FCA7-459C-B062-878F1E20D1E1}" srcOrd="2" destOrd="0" presId="urn:microsoft.com/office/officeart/2018/2/layout/IconVerticalSolidList"/>
    <dgm:cxn modelId="{A6306A55-1903-41F5-B455-A57B3DFAEA09}" type="presParOf" srcId="{02299A14-CA2C-41E2-BF74-7C4725D09DFF}" destId="{D4FE8A31-01B8-443A-8902-63B1164C81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54E13A-F004-4E9B-9CF0-2E656AEEEB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AD2412-2088-48D4-BF81-81EA9447EC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Summary:</a:t>
          </a:r>
          <a:r>
            <a:rPr lang="en-US"/>
            <a:t> Effective listening is a critical skill that enhances communication, builds stronger relationships, and improves both personal and professional interactions.</a:t>
          </a:r>
        </a:p>
      </dgm:t>
    </dgm:pt>
    <dgm:pt modelId="{984E2D88-5CAB-4968-82DF-1F4271A33408}" type="parTrans" cxnId="{B91CDDC6-98DA-4CC1-8449-3579C3D7A396}">
      <dgm:prSet/>
      <dgm:spPr/>
      <dgm:t>
        <a:bodyPr/>
        <a:lstStyle/>
        <a:p>
          <a:endParaRPr lang="en-US"/>
        </a:p>
      </dgm:t>
    </dgm:pt>
    <dgm:pt modelId="{EF1DD39A-07C8-48D2-A301-926B4A654E82}" type="sibTrans" cxnId="{B91CDDC6-98DA-4CC1-8449-3579C3D7A396}">
      <dgm:prSet/>
      <dgm:spPr/>
      <dgm:t>
        <a:bodyPr/>
        <a:lstStyle/>
        <a:p>
          <a:endParaRPr lang="en-US"/>
        </a:p>
      </dgm:t>
    </dgm:pt>
    <dgm:pt modelId="{7E900994-7218-4764-9E79-F7D3130FAE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Call to Action:</a:t>
          </a:r>
          <a:r>
            <a:rPr lang="en-US"/>
            <a:t> Encourage the audience to practice active listening in their daily lives and reflect on their listening habits.</a:t>
          </a:r>
        </a:p>
      </dgm:t>
    </dgm:pt>
    <dgm:pt modelId="{31A91749-F301-4FDA-9F88-854D750EECC9}" type="parTrans" cxnId="{8F4A1352-3F09-4492-B7B1-D237614A43EA}">
      <dgm:prSet/>
      <dgm:spPr/>
      <dgm:t>
        <a:bodyPr/>
        <a:lstStyle/>
        <a:p>
          <a:endParaRPr lang="en-US"/>
        </a:p>
      </dgm:t>
    </dgm:pt>
    <dgm:pt modelId="{3E2416C6-E0D0-4B89-8C69-8DD81946D770}" type="sibTrans" cxnId="{8F4A1352-3F09-4492-B7B1-D237614A43EA}">
      <dgm:prSet/>
      <dgm:spPr/>
      <dgm:t>
        <a:bodyPr/>
        <a:lstStyle/>
        <a:p>
          <a:endParaRPr lang="en-US"/>
        </a:p>
      </dgm:t>
    </dgm:pt>
    <dgm:pt modelId="{4B6846B4-9D7C-4FEB-991C-91BDC05DE174}" type="pres">
      <dgm:prSet presAssocID="{9A54E13A-F004-4E9B-9CF0-2E656AEEEBD9}" presName="root" presStyleCnt="0">
        <dgm:presLayoutVars>
          <dgm:dir/>
          <dgm:resizeHandles val="exact"/>
        </dgm:presLayoutVars>
      </dgm:prSet>
      <dgm:spPr/>
    </dgm:pt>
    <dgm:pt modelId="{E2406311-402A-466F-AE57-A6CCF94104D4}" type="pres">
      <dgm:prSet presAssocID="{69AD2412-2088-48D4-BF81-81EA9447ECB5}" presName="compNode" presStyleCnt="0"/>
      <dgm:spPr/>
    </dgm:pt>
    <dgm:pt modelId="{E34A90CB-A3BA-4216-A1B4-BE58486A090E}" type="pres">
      <dgm:prSet presAssocID="{69AD2412-2088-48D4-BF81-81EA9447ECB5}" presName="bgRect" presStyleLbl="bgShp" presStyleIdx="0" presStyleCnt="2"/>
      <dgm:spPr/>
    </dgm:pt>
    <dgm:pt modelId="{B8033144-6F25-4C5D-B98F-9990B8BBEEC5}" type="pres">
      <dgm:prSet presAssocID="{69AD2412-2088-48D4-BF81-81EA9447EC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1C8FDBC-E581-4E80-AAF8-AE1E018240FE}" type="pres">
      <dgm:prSet presAssocID="{69AD2412-2088-48D4-BF81-81EA9447ECB5}" presName="spaceRect" presStyleCnt="0"/>
      <dgm:spPr/>
    </dgm:pt>
    <dgm:pt modelId="{15CE9BDB-7AF8-48F3-ABC4-212AF834189E}" type="pres">
      <dgm:prSet presAssocID="{69AD2412-2088-48D4-BF81-81EA9447ECB5}" presName="parTx" presStyleLbl="revTx" presStyleIdx="0" presStyleCnt="2">
        <dgm:presLayoutVars>
          <dgm:chMax val="0"/>
          <dgm:chPref val="0"/>
        </dgm:presLayoutVars>
      </dgm:prSet>
      <dgm:spPr/>
    </dgm:pt>
    <dgm:pt modelId="{3B2EE56C-045B-40E2-A3AC-03C3942D1D1E}" type="pres">
      <dgm:prSet presAssocID="{EF1DD39A-07C8-48D2-A301-926B4A654E82}" presName="sibTrans" presStyleCnt="0"/>
      <dgm:spPr/>
    </dgm:pt>
    <dgm:pt modelId="{FB3B4F03-CA33-43F8-9CCB-D71F607F285B}" type="pres">
      <dgm:prSet presAssocID="{7E900994-7218-4764-9E79-F7D3130FAE73}" presName="compNode" presStyleCnt="0"/>
      <dgm:spPr/>
    </dgm:pt>
    <dgm:pt modelId="{46FD3C78-42AA-4A1C-AC98-18700BC1A1BB}" type="pres">
      <dgm:prSet presAssocID="{7E900994-7218-4764-9E79-F7D3130FAE73}" presName="bgRect" presStyleLbl="bgShp" presStyleIdx="1" presStyleCnt="2"/>
      <dgm:spPr/>
    </dgm:pt>
    <dgm:pt modelId="{4DA43907-8363-45B2-A207-E7CD116F250E}" type="pres">
      <dgm:prSet presAssocID="{7E900994-7218-4764-9E79-F7D3130FAE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127AEE2E-D3C4-4AE9-9AE7-B1F399931342}" type="pres">
      <dgm:prSet presAssocID="{7E900994-7218-4764-9E79-F7D3130FAE73}" presName="spaceRect" presStyleCnt="0"/>
      <dgm:spPr/>
    </dgm:pt>
    <dgm:pt modelId="{22ABF8AF-F3B2-4AFC-9CE3-2409168ABCFC}" type="pres">
      <dgm:prSet presAssocID="{7E900994-7218-4764-9E79-F7D3130FAE7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F4A1352-3F09-4492-B7B1-D237614A43EA}" srcId="{9A54E13A-F004-4E9B-9CF0-2E656AEEEBD9}" destId="{7E900994-7218-4764-9E79-F7D3130FAE73}" srcOrd="1" destOrd="0" parTransId="{31A91749-F301-4FDA-9F88-854D750EECC9}" sibTransId="{3E2416C6-E0D0-4B89-8C69-8DD81946D770}"/>
    <dgm:cxn modelId="{59FA6359-4356-4DFB-A88E-705ED978A43F}" type="presOf" srcId="{69AD2412-2088-48D4-BF81-81EA9447ECB5}" destId="{15CE9BDB-7AF8-48F3-ABC4-212AF834189E}" srcOrd="0" destOrd="0" presId="urn:microsoft.com/office/officeart/2018/2/layout/IconVerticalSolidList"/>
    <dgm:cxn modelId="{BDF15A7C-5498-4E44-916D-4BD4306DCB1C}" type="presOf" srcId="{9A54E13A-F004-4E9B-9CF0-2E656AEEEBD9}" destId="{4B6846B4-9D7C-4FEB-991C-91BDC05DE174}" srcOrd="0" destOrd="0" presId="urn:microsoft.com/office/officeart/2018/2/layout/IconVerticalSolidList"/>
    <dgm:cxn modelId="{B91CDDC6-98DA-4CC1-8449-3579C3D7A396}" srcId="{9A54E13A-F004-4E9B-9CF0-2E656AEEEBD9}" destId="{69AD2412-2088-48D4-BF81-81EA9447ECB5}" srcOrd="0" destOrd="0" parTransId="{984E2D88-5CAB-4968-82DF-1F4271A33408}" sibTransId="{EF1DD39A-07C8-48D2-A301-926B4A654E82}"/>
    <dgm:cxn modelId="{85FD9DF2-C98C-4863-9548-F24F88FC5577}" type="presOf" srcId="{7E900994-7218-4764-9E79-F7D3130FAE73}" destId="{22ABF8AF-F3B2-4AFC-9CE3-2409168ABCFC}" srcOrd="0" destOrd="0" presId="urn:microsoft.com/office/officeart/2018/2/layout/IconVerticalSolidList"/>
    <dgm:cxn modelId="{C87A9A59-A3C7-4963-9553-E94F32D03DF7}" type="presParOf" srcId="{4B6846B4-9D7C-4FEB-991C-91BDC05DE174}" destId="{E2406311-402A-466F-AE57-A6CCF94104D4}" srcOrd="0" destOrd="0" presId="urn:microsoft.com/office/officeart/2018/2/layout/IconVerticalSolidList"/>
    <dgm:cxn modelId="{F860092B-8318-4CB0-97F9-A161E6FF7E6D}" type="presParOf" srcId="{E2406311-402A-466F-AE57-A6CCF94104D4}" destId="{E34A90CB-A3BA-4216-A1B4-BE58486A090E}" srcOrd="0" destOrd="0" presId="urn:microsoft.com/office/officeart/2018/2/layout/IconVerticalSolidList"/>
    <dgm:cxn modelId="{48BF9873-3A6F-4DDD-B9CC-977CC4B3B63C}" type="presParOf" srcId="{E2406311-402A-466F-AE57-A6CCF94104D4}" destId="{B8033144-6F25-4C5D-B98F-9990B8BBEEC5}" srcOrd="1" destOrd="0" presId="urn:microsoft.com/office/officeart/2018/2/layout/IconVerticalSolidList"/>
    <dgm:cxn modelId="{1036994C-C571-4594-8A38-AD0D6DCA13F3}" type="presParOf" srcId="{E2406311-402A-466F-AE57-A6CCF94104D4}" destId="{01C8FDBC-E581-4E80-AAF8-AE1E018240FE}" srcOrd="2" destOrd="0" presId="urn:microsoft.com/office/officeart/2018/2/layout/IconVerticalSolidList"/>
    <dgm:cxn modelId="{ACA8A98F-D14C-46DE-9A44-A95456488465}" type="presParOf" srcId="{E2406311-402A-466F-AE57-A6CCF94104D4}" destId="{15CE9BDB-7AF8-48F3-ABC4-212AF834189E}" srcOrd="3" destOrd="0" presId="urn:microsoft.com/office/officeart/2018/2/layout/IconVerticalSolidList"/>
    <dgm:cxn modelId="{042B8E1B-3BB2-4ACF-83B7-032AEE8B10A1}" type="presParOf" srcId="{4B6846B4-9D7C-4FEB-991C-91BDC05DE174}" destId="{3B2EE56C-045B-40E2-A3AC-03C3942D1D1E}" srcOrd="1" destOrd="0" presId="urn:microsoft.com/office/officeart/2018/2/layout/IconVerticalSolidList"/>
    <dgm:cxn modelId="{2A77E83C-D75A-4076-B0F7-B59B4E19DA8D}" type="presParOf" srcId="{4B6846B4-9D7C-4FEB-991C-91BDC05DE174}" destId="{FB3B4F03-CA33-43F8-9CCB-D71F607F285B}" srcOrd="2" destOrd="0" presId="urn:microsoft.com/office/officeart/2018/2/layout/IconVerticalSolidList"/>
    <dgm:cxn modelId="{CAD9927E-D7E0-4F90-889D-E8546411CE32}" type="presParOf" srcId="{FB3B4F03-CA33-43F8-9CCB-D71F607F285B}" destId="{46FD3C78-42AA-4A1C-AC98-18700BC1A1BB}" srcOrd="0" destOrd="0" presId="urn:microsoft.com/office/officeart/2018/2/layout/IconVerticalSolidList"/>
    <dgm:cxn modelId="{D730CF2A-0509-4633-AA52-0DB584F949B6}" type="presParOf" srcId="{FB3B4F03-CA33-43F8-9CCB-D71F607F285B}" destId="{4DA43907-8363-45B2-A207-E7CD116F250E}" srcOrd="1" destOrd="0" presId="urn:microsoft.com/office/officeart/2018/2/layout/IconVerticalSolidList"/>
    <dgm:cxn modelId="{D839AA8A-A113-4A3B-B978-B0443316DB4C}" type="presParOf" srcId="{FB3B4F03-CA33-43F8-9CCB-D71F607F285B}" destId="{127AEE2E-D3C4-4AE9-9AE7-B1F399931342}" srcOrd="2" destOrd="0" presId="urn:microsoft.com/office/officeart/2018/2/layout/IconVerticalSolidList"/>
    <dgm:cxn modelId="{40DD5B7D-9CE6-41B8-9C84-F89FFBF53C99}" type="presParOf" srcId="{FB3B4F03-CA33-43F8-9CCB-D71F607F285B}" destId="{22ABF8AF-F3B2-4AFC-9CE3-2409168ABC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FF20F-24C4-46EA-9B18-FE59574A06AE}">
      <dsp:nvSpPr>
        <dsp:cNvPr id="0" name=""/>
        <dsp:cNvSpPr/>
      </dsp:nvSpPr>
      <dsp:spPr>
        <a:xfrm>
          <a:off x="0" y="3975"/>
          <a:ext cx="4092594" cy="846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29042-5EE9-40D3-944A-39AB8B501079}">
      <dsp:nvSpPr>
        <dsp:cNvPr id="0" name=""/>
        <dsp:cNvSpPr/>
      </dsp:nvSpPr>
      <dsp:spPr>
        <a:xfrm>
          <a:off x="256124" y="194480"/>
          <a:ext cx="465680" cy="465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492D7-B015-4DEA-8FD1-3762AF32A75E}">
      <dsp:nvSpPr>
        <dsp:cNvPr id="0" name=""/>
        <dsp:cNvSpPr/>
      </dsp:nvSpPr>
      <dsp:spPr>
        <a:xfrm>
          <a:off x="977929" y="3975"/>
          <a:ext cx="3114664" cy="84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08" tIns="89608" rIns="89608" bIns="896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Workplace:</a:t>
          </a:r>
          <a:r>
            <a:rPr lang="en-US" sz="1500" kern="1200"/>
            <a:t> For teamwork, client interactions, and leadership.</a:t>
          </a:r>
        </a:p>
      </dsp:txBody>
      <dsp:txXfrm>
        <a:off x="977929" y="3975"/>
        <a:ext cx="3114664" cy="846692"/>
      </dsp:txXfrm>
    </dsp:sp>
    <dsp:sp modelId="{E6E46C46-6910-46AD-9EED-98559C6D182A}">
      <dsp:nvSpPr>
        <dsp:cNvPr id="0" name=""/>
        <dsp:cNvSpPr/>
      </dsp:nvSpPr>
      <dsp:spPr>
        <a:xfrm>
          <a:off x="0" y="1062340"/>
          <a:ext cx="4092594" cy="846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56F59-B106-4F33-89A7-FE273A059764}">
      <dsp:nvSpPr>
        <dsp:cNvPr id="0" name=""/>
        <dsp:cNvSpPr/>
      </dsp:nvSpPr>
      <dsp:spPr>
        <a:xfrm>
          <a:off x="256124" y="1252845"/>
          <a:ext cx="465680" cy="465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05672-4878-4638-80A1-5D6929F61313}">
      <dsp:nvSpPr>
        <dsp:cNvPr id="0" name=""/>
        <dsp:cNvSpPr/>
      </dsp:nvSpPr>
      <dsp:spPr>
        <a:xfrm>
          <a:off x="977929" y="1062340"/>
          <a:ext cx="3114664" cy="84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08" tIns="89608" rIns="89608" bIns="896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Schools:</a:t>
          </a:r>
          <a:r>
            <a:rPr lang="en-US" sz="1500" kern="1200"/>
            <a:t> Between teachers and students, among peers.</a:t>
          </a:r>
        </a:p>
      </dsp:txBody>
      <dsp:txXfrm>
        <a:off x="977929" y="1062340"/>
        <a:ext cx="3114664" cy="846692"/>
      </dsp:txXfrm>
    </dsp:sp>
    <dsp:sp modelId="{755BCE53-8797-4A2C-B9C5-B4B397660B67}">
      <dsp:nvSpPr>
        <dsp:cNvPr id="0" name=""/>
        <dsp:cNvSpPr/>
      </dsp:nvSpPr>
      <dsp:spPr>
        <a:xfrm>
          <a:off x="0" y="2120705"/>
          <a:ext cx="4092594" cy="846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8A386-B7F2-4FD8-BA42-5B8BC3394664}">
      <dsp:nvSpPr>
        <dsp:cNvPr id="0" name=""/>
        <dsp:cNvSpPr/>
      </dsp:nvSpPr>
      <dsp:spPr>
        <a:xfrm>
          <a:off x="256124" y="2311211"/>
          <a:ext cx="465680" cy="465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4EEC7-C72A-44F3-9872-12014E6C7A36}">
      <dsp:nvSpPr>
        <dsp:cNvPr id="0" name=""/>
        <dsp:cNvSpPr/>
      </dsp:nvSpPr>
      <dsp:spPr>
        <a:xfrm>
          <a:off x="977929" y="2120705"/>
          <a:ext cx="3114664" cy="84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08" tIns="89608" rIns="89608" bIns="896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Home:</a:t>
          </a:r>
          <a:r>
            <a:rPr lang="en-US" sz="1500" kern="1200"/>
            <a:t> Family dynamics and personal relationships.</a:t>
          </a:r>
        </a:p>
      </dsp:txBody>
      <dsp:txXfrm>
        <a:off x="977929" y="2120705"/>
        <a:ext cx="3114664" cy="846692"/>
      </dsp:txXfrm>
    </dsp:sp>
    <dsp:sp modelId="{90B3E06C-CBF5-4ACB-ACAC-4BD2941DCF35}">
      <dsp:nvSpPr>
        <dsp:cNvPr id="0" name=""/>
        <dsp:cNvSpPr/>
      </dsp:nvSpPr>
      <dsp:spPr>
        <a:xfrm>
          <a:off x="0" y="3179070"/>
          <a:ext cx="4092594" cy="846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44A8D-BFE3-4861-96BA-E62BF3D319D0}">
      <dsp:nvSpPr>
        <dsp:cNvPr id="0" name=""/>
        <dsp:cNvSpPr/>
      </dsp:nvSpPr>
      <dsp:spPr>
        <a:xfrm>
          <a:off x="256124" y="3369576"/>
          <a:ext cx="465680" cy="4656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50F42-DED0-4051-90EA-0FF044FDACCD}">
      <dsp:nvSpPr>
        <dsp:cNvPr id="0" name=""/>
        <dsp:cNvSpPr/>
      </dsp:nvSpPr>
      <dsp:spPr>
        <a:xfrm>
          <a:off x="977929" y="3179070"/>
          <a:ext cx="3114664" cy="84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08" tIns="89608" rIns="89608" bIns="896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Healthcare:</a:t>
          </a:r>
          <a:r>
            <a:rPr lang="en-US" sz="1500" kern="1200"/>
            <a:t> Patient-caregiver communication.</a:t>
          </a:r>
        </a:p>
      </dsp:txBody>
      <dsp:txXfrm>
        <a:off x="977929" y="3179070"/>
        <a:ext cx="3114664" cy="846692"/>
      </dsp:txXfrm>
    </dsp:sp>
    <dsp:sp modelId="{CC95E9E4-5C75-4CE0-8B4D-E25C833DB63C}">
      <dsp:nvSpPr>
        <dsp:cNvPr id="0" name=""/>
        <dsp:cNvSpPr/>
      </dsp:nvSpPr>
      <dsp:spPr>
        <a:xfrm>
          <a:off x="0" y="4237435"/>
          <a:ext cx="4092594" cy="846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3A2E1-4367-4969-9C36-D4ED1D0E326D}">
      <dsp:nvSpPr>
        <dsp:cNvPr id="0" name=""/>
        <dsp:cNvSpPr/>
      </dsp:nvSpPr>
      <dsp:spPr>
        <a:xfrm>
          <a:off x="256124" y="4427941"/>
          <a:ext cx="465680" cy="4656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0A2AB-0E82-4538-BCF0-C400C186C404}">
      <dsp:nvSpPr>
        <dsp:cNvPr id="0" name=""/>
        <dsp:cNvSpPr/>
      </dsp:nvSpPr>
      <dsp:spPr>
        <a:xfrm>
          <a:off x="977929" y="4237435"/>
          <a:ext cx="3114664" cy="84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08" tIns="89608" rIns="89608" bIns="896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Public Spaces:</a:t>
          </a:r>
          <a:r>
            <a:rPr lang="en-US" sz="1500" kern="1200"/>
            <a:t> Community interactions and civic engagements.</a:t>
          </a:r>
        </a:p>
      </dsp:txBody>
      <dsp:txXfrm>
        <a:off x="977929" y="4237435"/>
        <a:ext cx="3114664" cy="846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00D38-0170-4D77-9C7C-F29051EAB291}">
      <dsp:nvSpPr>
        <dsp:cNvPr id="0" name=""/>
        <dsp:cNvSpPr/>
      </dsp:nvSpPr>
      <dsp:spPr>
        <a:xfrm>
          <a:off x="0" y="2111"/>
          <a:ext cx="4092594" cy="10702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87D1C-3375-4006-83D1-95E7E304933F}">
      <dsp:nvSpPr>
        <dsp:cNvPr id="0" name=""/>
        <dsp:cNvSpPr/>
      </dsp:nvSpPr>
      <dsp:spPr>
        <a:xfrm>
          <a:off x="323762" y="242927"/>
          <a:ext cx="588659" cy="58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64275-607E-4314-A848-9481CE94CF7F}">
      <dsp:nvSpPr>
        <dsp:cNvPr id="0" name=""/>
        <dsp:cNvSpPr/>
      </dsp:nvSpPr>
      <dsp:spPr>
        <a:xfrm>
          <a:off x="1236185" y="2111"/>
          <a:ext cx="2856408" cy="107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72" tIns="113272" rIns="113272" bIns="11327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Conflict Resolution:</a:t>
          </a:r>
          <a:r>
            <a:rPr lang="en-US" sz="1700" kern="1200"/>
            <a:t> During disagreements or negotiations.</a:t>
          </a:r>
        </a:p>
      </dsp:txBody>
      <dsp:txXfrm>
        <a:off x="1236185" y="2111"/>
        <a:ext cx="2856408" cy="1070290"/>
      </dsp:txXfrm>
    </dsp:sp>
    <dsp:sp modelId="{676E354F-7A58-46DA-AD4C-0EC3C3A543A6}">
      <dsp:nvSpPr>
        <dsp:cNvPr id="0" name=""/>
        <dsp:cNvSpPr/>
      </dsp:nvSpPr>
      <dsp:spPr>
        <a:xfrm>
          <a:off x="0" y="1339974"/>
          <a:ext cx="4092594" cy="10702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9D034-E4ED-4259-AEC8-A6570BC7332B}">
      <dsp:nvSpPr>
        <dsp:cNvPr id="0" name=""/>
        <dsp:cNvSpPr/>
      </dsp:nvSpPr>
      <dsp:spPr>
        <a:xfrm>
          <a:off x="323762" y="1580790"/>
          <a:ext cx="588659" cy="58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41B8F-4486-44A3-B8D6-1E951125E5BE}">
      <dsp:nvSpPr>
        <dsp:cNvPr id="0" name=""/>
        <dsp:cNvSpPr/>
      </dsp:nvSpPr>
      <dsp:spPr>
        <a:xfrm>
          <a:off x="1236185" y="1339974"/>
          <a:ext cx="2856408" cy="107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72" tIns="113272" rIns="113272" bIns="11327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Learning Opportunities:</a:t>
          </a:r>
          <a:r>
            <a:rPr lang="en-US" sz="1700" kern="1200"/>
            <a:t> During lectures, training, and new experiences.</a:t>
          </a:r>
        </a:p>
      </dsp:txBody>
      <dsp:txXfrm>
        <a:off x="1236185" y="1339974"/>
        <a:ext cx="2856408" cy="1070290"/>
      </dsp:txXfrm>
    </dsp:sp>
    <dsp:sp modelId="{0F23E427-8A3C-406F-82C7-5767D2B7ACD7}">
      <dsp:nvSpPr>
        <dsp:cNvPr id="0" name=""/>
        <dsp:cNvSpPr/>
      </dsp:nvSpPr>
      <dsp:spPr>
        <a:xfrm>
          <a:off x="0" y="2677837"/>
          <a:ext cx="4092594" cy="10702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0CEBC-B307-4E24-A4E0-BF482E3C0216}">
      <dsp:nvSpPr>
        <dsp:cNvPr id="0" name=""/>
        <dsp:cNvSpPr/>
      </dsp:nvSpPr>
      <dsp:spPr>
        <a:xfrm>
          <a:off x="323762" y="2918653"/>
          <a:ext cx="588659" cy="58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53781-F252-4BEB-86ED-66D338DFCA2E}">
      <dsp:nvSpPr>
        <dsp:cNvPr id="0" name=""/>
        <dsp:cNvSpPr/>
      </dsp:nvSpPr>
      <dsp:spPr>
        <a:xfrm>
          <a:off x="1236185" y="2677837"/>
          <a:ext cx="2856408" cy="107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72" tIns="113272" rIns="113272" bIns="11327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Support Situations:</a:t>
          </a:r>
          <a:r>
            <a:rPr lang="en-US" sz="1700" kern="1200"/>
            <a:t> When someone needs emotional support or advice.</a:t>
          </a:r>
        </a:p>
      </dsp:txBody>
      <dsp:txXfrm>
        <a:off x="1236185" y="2677837"/>
        <a:ext cx="2856408" cy="1070290"/>
      </dsp:txXfrm>
    </dsp:sp>
    <dsp:sp modelId="{0384883A-95F1-46B0-8A6C-52DA2AE803FF}">
      <dsp:nvSpPr>
        <dsp:cNvPr id="0" name=""/>
        <dsp:cNvSpPr/>
      </dsp:nvSpPr>
      <dsp:spPr>
        <a:xfrm>
          <a:off x="0" y="4015700"/>
          <a:ext cx="4092594" cy="10702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736ED-A7D8-4DD8-A656-3CFB2D09769B}">
      <dsp:nvSpPr>
        <dsp:cNvPr id="0" name=""/>
        <dsp:cNvSpPr/>
      </dsp:nvSpPr>
      <dsp:spPr>
        <a:xfrm>
          <a:off x="323762" y="4256516"/>
          <a:ext cx="588659" cy="58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5A33B-EB8F-4123-9AE2-40B9934A0D0C}">
      <dsp:nvSpPr>
        <dsp:cNvPr id="0" name=""/>
        <dsp:cNvSpPr/>
      </dsp:nvSpPr>
      <dsp:spPr>
        <a:xfrm>
          <a:off x="1236185" y="4015700"/>
          <a:ext cx="2856408" cy="107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72" tIns="113272" rIns="113272" bIns="11327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Feedback Sessions:</a:t>
          </a:r>
          <a:r>
            <a:rPr lang="en-US" sz="1700" kern="1200"/>
            <a:t> Giving and receiving constructive criticism.</a:t>
          </a:r>
        </a:p>
      </dsp:txBody>
      <dsp:txXfrm>
        <a:off x="1236185" y="4015700"/>
        <a:ext cx="2856408" cy="10702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77E77-2680-41F6-A49F-5FA0F2F76868}">
      <dsp:nvSpPr>
        <dsp:cNvPr id="0" name=""/>
        <dsp:cNvSpPr/>
      </dsp:nvSpPr>
      <dsp:spPr>
        <a:xfrm>
          <a:off x="0" y="2217"/>
          <a:ext cx="4200098" cy="11238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80549-7805-4B82-A7B6-45FBED8A3A8E}">
      <dsp:nvSpPr>
        <dsp:cNvPr id="0" name=""/>
        <dsp:cNvSpPr/>
      </dsp:nvSpPr>
      <dsp:spPr>
        <a:xfrm>
          <a:off x="339964" y="255083"/>
          <a:ext cx="618117" cy="618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AA9D0-44DA-4C80-8056-8E0715389989}">
      <dsp:nvSpPr>
        <dsp:cNvPr id="0" name=""/>
        <dsp:cNvSpPr/>
      </dsp:nvSpPr>
      <dsp:spPr>
        <a:xfrm>
          <a:off x="1298046" y="2217"/>
          <a:ext cx="2902051" cy="1123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41" tIns="118941" rIns="118941" bIns="11894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Distractions:</a:t>
          </a:r>
          <a:r>
            <a:rPr lang="en-US" sz="1700" kern="1200"/>
            <a:t> Noise, multitasking, and technology.</a:t>
          </a:r>
        </a:p>
      </dsp:txBody>
      <dsp:txXfrm>
        <a:off x="1298046" y="2217"/>
        <a:ext cx="2902051" cy="1123849"/>
      </dsp:txXfrm>
    </dsp:sp>
    <dsp:sp modelId="{447C9C99-8DA7-4FB7-93C5-390C5CD213DF}">
      <dsp:nvSpPr>
        <dsp:cNvPr id="0" name=""/>
        <dsp:cNvSpPr/>
      </dsp:nvSpPr>
      <dsp:spPr>
        <a:xfrm>
          <a:off x="0" y="1407029"/>
          <a:ext cx="4200098" cy="11238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F4099-7B6F-49DE-84C5-3E7280F714C3}">
      <dsp:nvSpPr>
        <dsp:cNvPr id="0" name=""/>
        <dsp:cNvSpPr/>
      </dsp:nvSpPr>
      <dsp:spPr>
        <a:xfrm>
          <a:off x="339964" y="1659895"/>
          <a:ext cx="618117" cy="618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A0955-B1B9-4655-B673-8BBCBF5D0DFA}">
      <dsp:nvSpPr>
        <dsp:cNvPr id="0" name=""/>
        <dsp:cNvSpPr/>
      </dsp:nvSpPr>
      <dsp:spPr>
        <a:xfrm>
          <a:off x="1298046" y="1407029"/>
          <a:ext cx="2902051" cy="1123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41" tIns="118941" rIns="118941" bIns="11894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Prejudices:</a:t>
          </a:r>
          <a:r>
            <a:rPr lang="en-US" sz="1700" kern="1200"/>
            <a:t> Biases and preconceived notions.</a:t>
          </a:r>
        </a:p>
      </dsp:txBody>
      <dsp:txXfrm>
        <a:off x="1298046" y="1407029"/>
        <a:ext cx="2902051" cy="1123849"/>
      </dsp:txXfrm>
    </dsp:sp>
    <dsp:sp modelId="{8A5456DC-F556-46EC-9738-6F66753EE525}">
      <dsp:nvSpPr>
        <dsp:cNvPr id="0" name=""/>
        <dsp:cNvSpPr/>
      </dsp:nvSpPr>
      <dsp:spPr>
        <a:xfrm>
          <a:off x="0" y="2811841"/>
          <a:ext cx="4200098" cy="11238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F0443-3A08-4803-B67F-6B59CCD4C55D}">
      <dsp:nvSpPr>
        <dsp:cNvPr id="0" name=""/>
        <dsp:cNvSpPr/>
      </dsp:nvSpPr>
      <dsp:spPr>
        <a:xfrm>
          <a:off x="339964" y="3064707"/>
          <a:ext cx="618117" cy="618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24F28-4269-4AF9-9F97-C524C4FFB857}">
      <dsp:nvSpPr>
        <dsp:cNvPr id="0" name=""/>
        <dsp:cNvSpPr/>
      </dsp:nvSpPr>
      <dsp:spPr>
        <a:xfrm>
          <a:off x="1298046" y="2811841"/>
          <a:ext cx="2902051" cy="1123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41" tIns="118941" rIns="118941" bIns="11894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Emotional States:</a:t>
          </a:r>
          <a:r>
            <a:rPr lang="en-US" sz="1700" kern="1200"/>
            <a:t> Stress, anger, and excitement.</a:t>
          </a:r>
        </a:p>
      </dsp:txBody>
      <dsp:txXfrm>
        <a:off x="1298046" y="2811841"/>
        <a:ext cx="2902051" cy="1123849"/>
      </dsp:txXfrm>
    </dsp:sp>
    <dsp:sp modelId="{327485DF-1095-4C8E-B455-4E24F171F8A1}">
      <dsp:nvSpPr>
        <dsp:cNvPr id="0" name=""/>
        <dsp:cNvSpPr/>
      </dsp:nvSpPr>
      <dsp:spPr>
        <a:xfrm>
          <a:off x="0" y="4216653"/>
          <a:ext cx="4200098" cy="11238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9F18E-3B1E-482F-B3D8-0156B02E6C53}">
      <dsp:nvSpPr>
        <dsp:cNvPr id="0" name=""/>
        <dsp:cNvSpPr/>
      </dsp:nvSpPr>
      <dsp:spPr>
        <a:xfrm>
          <a:off x="339964" y="4469520"/>
          <a:ext cx="618117" cy="618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83D96-8D36-41A8-B3F1-04DFA90B1E76}">
      <dsp:nvSpPr>
        <dsp:cNvPr id="0" name=""/>
        <dsp:cNvSpPr/>
      </dsp:nvSpPr>
      <dsp:spPr>
        <a:xfrm>
          <a:off x="1298046" y="4216653"/>
          <a:ext cx="2902051" cy="1123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41" tIns="118941" rIns="118941" bIns="11894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Poor Communication Skills:</a:t>
          </a:r>
          <a:r>
            <a:rPr lang="en-US" sz="1700" kern="1200"/>
            <a:t> Lack of practice and awareness.</a:t>
          </a:r>
        </a:p>
      </dsp:txBody>
      <dsp:txXfrm>
        <a:off x="1298046" y="4216653"/>
        <a:ext cx="2902051" cy="11238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234AF-DE7F-49EB-BE58-A4A4EBCEE7EB}">
      <dsp:nvSpPr>
        <dsp:cNvPr id="0" name=""/>
        <dsp:cNvSpPr/>
      </dsp:nvSpPr>
      <dsp:spPr>
        <a:xfrm>
          <a:off x="0" y="2210"/>
          <a:ext cx="5334000" cy="11205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36875-2483-4286-B693-9029F4489D72}">
      <dsp:nvSpPr>
        <dsp:cNvPr id="0" name=""/>
        <dsp:cNvSpPr/>
      </dsp:nvSpPr>
      <dsp:spPr>
        <a:xfrm>
          <a:off x="338975" y="254341"/>
          <a:ext cx="616318" cy="616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9A298-38D9-4F05-BB31-BBAB62089E5E}">
      <dsp:nvSpPr>
        <dsp:cNvPr id="0" name=""/>
        <dsp:cNvSpPr/>
      </dsp:nvSpPr>
      <dsp:spPr>
        <a:xfrm>
          <a:off x="1294269" y="2210"/>
          <a:ext cx="4039730" cy="11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95" tIns="118595" rIns="118595" bIns="118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Improved Relationships:</a:t>
          </a:r>
          <a:r>
            <a:rPr lang="en-US" sz="1900" kern="1200"/>
            <a:t> Stronger personal and professional connections.</a:t>
          </a:r>
        </a:p>
      </dsp:txBody>
      <dsp:txXfrm>
        <a:off x="1294269" y="2210"/>
        <a:ext cx="4039730" cy="1120579"/>
      </dsp:txXfrm>
    </dsp:sp>
    <dsp:sp modelId="{71C6CD63-7022-4E8F-AC7B-FE08EE2007A6}">
      <dsp:nvSpPr>
        <dsp:cNvPr id="0" name=""/>
        <dsp:cNvSpPr/>
      </dsp:nvSpPr>
      <dsp:spPr>
        <a:xfrm>
          <a:off x="0" y="1402935"/>
          <a:ext cx="5334000" cy="11205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88820-D2C5-4FFC-A9D4-A723AB87B00F}">
      <dsp:nvSpPr>
        <dsp:cNvPr id="0" name=""/>
        <dsp:cNvSpPr/>
      </dsp:nvSpPr>
      <dsp:spPr>
        <a:xfrm>
          <a:off x="338975" y="1655065"/>
          <a:ext cx="616318" cy="616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80E43-CCDC-4BCD-92CD-AF75EADBA9BB}">
      <dsp:nvSpPr>
        <dsp:cNvPr id="0" name=""/>
        <dsp:cNvSpPr/>
      </dsp:nvSpPr>
      <dsp:spPr>
        <a:xfrm>
          <a:off x="1294269" y="1402935"/>
          <a:ext cx="4039730" cy="11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95" tIns="118595" rIns="118595" bIns="118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Greater Efficiency:</a:t>
          </a:r>
          <a:r>
            <a:rPr lang="en-US" sz="1900" kern="1200"/>
            <a:t> More effective and accurate communication.</a:t>
          </a:r>
        </a:p>
      </dsp:txBody>
      <dsp:txXfrm>
        <a:off x="1294269" y="1402935"/>
        <a:ext cx="4039730" cy="1120579"/>
      </dsp:txXfrm>
    </dsp:sp>
    <dsp:sp modelId="{F6316086-13DA-45AF-BF26-F3B9B840824C}">
      <dsp:nvSpPr>
        <dsp:cNvPr id="0" name=""/>
        <dsp:cNvSpPr/>
      </dsp:nvSpPr>
      <dsp:spPr>
        <a:xfrm>
          <a:off x="0" y="2803659"/>
          <a:ext cx="5334000" cy="11205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7478C-F1BD-4282-A0F1-E8A3923BFAF5}">
      <dsp:nvSpPr>
        <dsp:cNvPr id="0" name=""/>
        <dsp:cNvSpPr/>
      </dsp:nvSpPr>
      <dsp:spPr>
        <a:xfrm>
          <a:off x="338975" y="3055790"/>
          <a:ext cx="616318" cy="616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E9D57-1506-4597-A225-26024F440555}">
      <dsp:nvSpPr>
        <dsp:cNvPr id="0" name=""/>
        <dsp:cNvSpPr/>
      </dsp:nvSpPr>
      <dsp:spPr>
        <a:xfrm>
          <a:off x="1294269" y="2803659"/>
          <a:ext cx="4039730" cy="11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95" tIns="118595" rIns="118595" bIns="118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Enhanced Problem Solving:</a:t>
          </a:r>
          <a:r>
            <a:rPr lang="en-US" sz="1900" kern="1200"/>
            <a:t> Better conflict resolution and decision-making.</a:t>
          </a:r>
        </a:p>
      </dsp:txBody>
      <dsp:txXfrm>
        <a:off x="1294269" y="2803659"/>
        <a:ext cx="4039730" cy="1120579"/>
      </dsp:txXfrm>
    </dsp:sp>
    <dsp:sp modelId="{7CD2FA8D-469C-46FD-979B-27BEEF473CDD}">
      <dsp:nvSpPr>
        <dsp:cNvPr id="0" name=""/>
        <dsp:cNvSpPr/>
      </dsp:nvSpPr>
      <dsp:spPr>
        <a:xfrm>
          <a:off x="0" y="4204384"/>
          <a:ext cx="5334000" cy="11205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3C521-E126-4A89-8DE7-99BE2E12D4C2}">
      <dsp:nvSpPr>
        <dsp:cNvPr id="0" name=""/>
        <dsp:cNvSpPr/>
      </dsp:nvSpPr>
      <dsp:spPr>
        <a:xfrm>
          <a:off x="338975" y="4456514"/>
          <a:ext cx="616318" cy="6163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E8A31-01B8-443A-8902-63B1164C8119}">
      <dsp:nvSpPr>
        <dsp:cNvPr id="0" name=""/>
        <dsp:cNvSpPr/>
      </dsp:nvSpPr>
      <dsp:spPr>
        <a:xfrm>
          <a:off x="1294269" y="4204384"/>
          <a:ext cx="4039730" cy="1120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95" tIns="118595" rIns="118595" bIns="118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Increased Empathy:</a:t>
          </a:r>
          <a:r>
            <a:rPr lang="en-US" sz="1900" kern="1200"/>
            <a:t> Deeper understanding of others’ perspectives and feelings.</a:t>
          </a:r>
        </a:p>
      </dsp:txBody>
      <dsp:txXfrm>
        <a:off x="1294269" y="4204384"/>
        <a:ext cx="4039730" cy="11205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A90CB-A3BA-4216-A1B4-BE58486A090E}">
      <dsp:nvSpPr>
        <dsp:cNvPr id="0" name=""/>
        <dsp:cNvSpPr/>
      </dsp:nvSpPr>
      <dsp:spPr>
        <a:xfrm>
          <a:off x="0" y="601722"/>
          <a:ext cx="10287000" cy="1110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33144-6F25-4C5D-B98F-9990B8BBEEC5}">
      <dsp:nvSpPr>
        <dsp:cNvPr id="0" name=""/>
        <dsp:cNvSpPr/>
      </dsp:nvSpPr>
      <dsp:spPr>
        <a:xfrm>
          <a:off x="336038" y="851668"/>
          <a:ext cx="610979" cy="610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E9BDB-7AF8-48F3-ABC4-212AF834189E}">
      <dsp:nvSpPr>
        <dsp:cNvPr id="0" name=""/>
        <dsp:cNvSpPr/>
      </dsp:nvSpPr>
      <dsp:spPr>
        <a:xfrm>
          <a:off x="1283056" y="601722"/>
          <a:ext cx="9003943" cy="111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7" tIns="117567" rIns="117567" bIns="1175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Summary:</a:t>
          </a:r>
          <a:r>
            <a:rPr lang="en-US" sz="1900" kern="1200"/>
            <a:t> Effective listening is a critical skill that enhances communication, builds stronger relationships, and improves both personal and professional interactions.</a:t>
          </a:r>
        </a:p>
      </dsp:txBody>
      <dsp:txXfrm>
        <a:off x="1283056" y="601722"/>
        <a:ext cx="9003943" cy="1110871"/>
      </dsp:txXfrm>
    </dsp:sp>
    <dsp:sp modelId="{46FD3C78-42AA-4A1C-AC98-18700BC1A1BB}">
      <dsp:nvSpPr>
        <dsp:cNvPr id="0" name=""/>
        <dsp:cNvSpPr/>
      </dsp:nvSpPr>
      <dsp:spPr>
        <a:xfrm>
          <a:off x="0" y="1990311"/>
          <a:ext cx="10287000" cy="1110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43907-8363-45B2-A207-E7CD116F250E}">
      <dsp:nvSpPr>
        <dsp:cNvPr id="0" name=""/>
        <dsp:cNvSpPr/>
      </dsp:nvSpPr>
      <dsp:spPr>
        <a:xfrm>
          <a:off x="336038" y="2240257"/>
          <a:ext cx="610979" cy="610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BF8AF-F3B2-4AFC-9CE3-2409168ABCFC}">
      <dsp:nvSpPr>
        <dsp:cNvPr id="0" name=""/>
        <dsp:cNvSpPr/>
      </dsp:nvSpPr>
      <dsp:spPr>
        <a:xfrm>
          <a:off x="1283056" y="1990311"/>
          <a:ext cx="9003943" cy="111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7" tIns="117567" rIns="117567" bIns="1175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Call to Action:</a:t>
          </a:r>
          <a:r>
            <a:rPr lang="en-US" sz="1900" kern="1200"/>
            <a:t> Encourage the audience to practice active listening in their daily lives and reflect on their listening habits.</a:t>
          </a:r>
        </a:p>
      </dsp:txBody>
      <dsp:txXfrm>
        <a:off x="1283056" y="1990311"/>
        <a:ext cx="9003943" cy="1110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06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7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8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9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7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FA41F9EF-757A-0CD4-2979-DBAD6D7B2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025" b="372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FC563-27B0-931A-E1D0-01F2B3719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Importance of listening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85F6C-8525-C2B9-8C1C-D4FBD3AFA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/>
              <a:t>Enhancing Communication and Understanding</a:t>
            </a:r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08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36383-EBD0-8E88-AFAF-C08BC094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8562BC8A-280F-FEFB-F99F-3A7D56914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261515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177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F1CC0-7212-1DE0-616F-8293E0AA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15687"/>
            <a:ext cx="4274158" cy="664027"/>
          </a:xfrm>
        </p:spPr>
        <p:txBody>
          <a:bodyPr>
            <a:normAutofit/>
          </a:bodyPr>
          <a:lstStyle/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BBDE44-0456-9A65-0EC2-2E8B908A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250342"/>
            <a:ext cx="4191000" cy="543348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800" dirty="0"/>
              <a:t>Subject : Importance of Listening : A Brief Overview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US" sz="800" dirty="0">
                <a:effectLst/>
                <a:highlight>
                  <a:srgbClr val="FFFFFF"/>
                </a:highlight>
              </a:rPr>
              <a:t>Dear Vignesh,</a:t>
            </a:r>
            <a:endParaRPr lang="en-US" sz="800" dirty="0"/>
          </a:p>
          <a:p>
            <a:pPr marL="0" indent="0" rtl="0">
              <a:lnSpc>
                <a:spcPct val="110000"/>
              </a:lnSpc>
              <a:buNone/>
            </a:pPr>
            <a:r>
              <a:rPr lang="en-US" sz="800" dirty="0">
                <a:effectLst/>
                <a:highlight>
                  <a:srgbClr val="FFFFFF"/>
                </a:highlight>
              </a:rPr>
              <a:t>I hope this email finds you well. I wanted to share some key insights from my recent presentation on the importance of listening. Here are the highlights:</a:t>
            </a:r>
            <a:endParaRPr lang="en-US" sz="800" dirty="0"/>
          </a:p>
          <a:p>
            <a:pPr marL="0" indent="0" rtl="0">
              <a:lnSpc>
                <a:spcPct val="110000"/>
              </a:lnSpc>
              <a:buNone/>
            </a:pPr>
            <a:r>
              <a:rPr lang="en-US" sz="800" b="1" dirty="0">
                <a:effectLst/>
                <a:highlight>
                  <a:srgbClr val="FFFFFF"/>
                </a:highlight>
              </a:rPr>
              <a:t>Definition and Types of Listening:</a:t>
            </a:r>
            <a:r>
              <a:rPr lang="en-US" sz="800" dirty="0">
                <a:effectLst/>
                <a:highlight>
                  <a:srgbClr val="FFFFFF"/>
                </a:highlight>
              </a:rPr>
              <a:t> Listening is more than just hearing; it involves actively receiving, interpreting, and responding to messages. Key types include active, reflective, critical, and empathetic listening.</a:t>
            </a:r>
            <a:endParaRPr lang="en-US" sz="800" dirty="0"/>
          </a:p>
          <a:p>
            <a:pPr marL="0" indent="0" rtl="0">
              <a:lnSpc>
                <a:spcPct val="110000"/>
              </a:lnSpc>
              <a:buNone/>
            </a:pPr>
            <a:r>
              <a:rPr lang="en-US" sz="800" b="1" dirty="0">
                <a:effectLst/>
                <a:highlight>
                  <a:srgbClr val="FFFFFF"/>
                </a:highlight>
              </a:rPr>
              <a:t>Why Listening Matters:</a:t>
            </a:r>
            <a:r>
              <a:rPr lang="en-US" sz="800" dirty="0">
                <a:effectLst/>
                <a:highlight>
                  <a:srgbClr val="FFFFFF"/>
                </a:highlight>
              </a:rPr>
              <a:t> Effective listening enhances understanding, builds stronger relationships, improves problem-solving skills, boosts productivity, and fosters learning.</a:t>
            </a:r>
            <a:endParaRPr lang="en-US" sz="800" dirty="0"/>
          </a:p>
          <a:p>
            <a:pPr marL="0" indent="0" rtl="0">
              <a:lnSpc>
                <a:spcPct val="110000"/>
              </a:lnSpc>
              <a:buNone/>
            </a:pPr>
            <a:r>
              <a:rPr lang="en-US" sz="800" b="1" dirty="0">
                <a:effectLst/>
                <a:highlight>
                  <a:srgbClr val="FFFFFF"/>
                </a:highlight>
              </a:rPr>
              <a:t>How to Listen Effectively:</a:t>
            </a:r>
            <a:r>
              <a:rPr lang="en-US" sz="800" dirty="0">
                <a:effectLst/>
                <a:highlight>
                  <a:srgbClr val="FFFFFF"/>
                </a:highlight>
              </a:rPr>
              <a:t> Engage actively, use non-verbal cues, reflect and clarify, avoid interruptions, and empathize with the speaker.</a:t>
            </a:r>
            <a:endParaRPr lang="en-US" sz="800" dirty="0"/>
          </a:p>
          <a:p>
            <a:pPr marL="0" indent="0" rtl="0">
              <a:lnSpc>
                <a:spcPct val="110000"/>
              </a:lnSpc>
              <a:buNone/>
            </a:pPr>
            <a:r>
              <a:rPr lang="en-US" sz="800" b="1" dirty="0">
                <a:effectLst/>
                <a:highlight>
                  <a:srgbClr val="FFFFFF"/>
                </a:highlight>
              </a:rPr>
              <a:t>Who Needs to Listen:</a:t>
            </a:r>
            <a:r>
              <a:rPr lang="en-US" sz="800" dirty="0">
                <a:effectLst/>
                <a:highlight>
                  <a:srgbClr val="FFFFFF"/>
                </a:highlight>
              </a:rPr>
              <a:t> Everyone benefits from good listening skills, including leaders, educators, healthcare professionals, and individuals in personal relationships.</a:t>
            </a:r>
            <a:endParaRPr lang="en-US" sz="800" dirty="0"/>
          </a:p>
          <a:p>
            <a:pPr marL="0" indent="0" rtl="0">
              <a:lnSpc>
                <a:spcPct val="110000"/>
              </a:lnSpc>
              <a:buNone/>
            </a:pPr>
            <a:r>
              <a:rPr lang="en-US" sz="800" b="1" dirty="0">
                <a:effectLst/>
                <a:highlight>
                  <a:srgbClr val="FFFFFF"/>
                </a:highlight>
              </a:rPr>
              <a:t>Where and When Listening is Crucial:</a:t>
            </a:r>
            <a:r>
              <a:rPr lang="en-US" sz="800" dirty="0">
                <a:effectLst/>
                <a:highlight>
                  <a:srgbClr val="FFFFFF"/>
                </a:highlight>
              </a:rPr>
              <a:t> Listening is vital in workplaces, schools, homes, healthcare settings, and public spaces, particularly during conflicts, learning opportunities, support situations, and feedback sessions.</a:t>
            </a:r>
            <a:endParaRPr lang="en-US" sz="800" dirty="0"/>
          </a:p>
          <a:p>
            <a:pPr marL="0" indent="0" rtl="0">
              <a:lnSpc>
                <a:spcPct val="110000"/>
              </a:lnSpc>
              <a:buNone/>
            </a:pPr>
            <a:r>
              <a:rPr lang="en-US" sz="800" b="1" dirty="0">
                <a:effectLst/>
                <a:highlight>
                  <a:srgbClr val="FFFFFF"/>
                </a:highlight>
              </a:rPr>
              <a:t>Barriers to Effective Listening:</a:t>
            </a:r>
            <a:r>
              <a:rPr lang="en-US" sz="800" dirty="0">
                <a:effectLst/>
                <a:highlight>
                  <a:srgbClr val="FFFFFF"/>
                </a:highlight>
              </a:rPr>
              <a:t> Common obstacles include distractions, prejudices, emotional states, and poor communication skills.</a:t>
            </a:r>
            <a:endParaRPr lang="en-US" sz="800" dirty="0"/>
          </a:p>
          <a:p>
            <a:pPr marL="0" indent="0" rtl="0">
              <a:lnSpc>
                <a:spcPct val="110000"/>
              </a:lnSpc>
              <a:buNone/>
            </a:pPr>
            <a:r>
              <a:rPr lang="en-US" sz="800" b="1" dirty="0">
                <a:effectLst/>
                <a:highlight>
                  <a:srgbClr val="FFFFFF"/>
                </a:highlight>
              </a:rPr>
              <a:t>Benefits of Good Listening:</a:t>
            </a:r>
            <a:r>
              <a:rPr lang="en-US" sz="800" dirty="0">
                <a:effectLst/>
                <a:highlight>
                  <a:srgbClr val="FFFFFF"/>
                </a:highlight>
              </a:rPr>
              <a:t> Developing strong listening skills can lead to improved relationships, greater efficiency, enhanced problem-solving, and increased empathy.</a:t>
            </a:r>
            <a:endParaRPr lang="en-US" sz="800" dirty="0"/>
          </a:p>
          <a:p>
            <a:pPr marL="0" indent="0" rtl="0">
              <a:lnSpc>
                <a:spcPct val="110000"/>
              </a:lnSpc>
              <a:buNone/>
            </a:pPr>
            <a:r>
              <a:rPr lang="en-US" sz="800" dirty="0">
                <a:effectLst/>
                <a:highlight>
                  <a:srgbClr val="FFFFFF"/>
                </a:highlight>
              </a:rPr>
              <a:t>By practicing active listening, we can all contribute to more meaningful and effective communication in our personal and professional lives.</a:t>
            </a:r>
            <a:endParaRPr lang="en-US" sz="800" dirty="0"/>
          </a:p>
          <a:p>
            <a:pPr marL="0" indent="0" rtl="0">
              <a:lnSpc>
                <a:spcPct val="110000"/>
              </a:lnSpc>
              <a:buNone/>
            </a:pPr>
            <a:r>
              <a:rPr lang="en-US" sz="800" dirty="0">
                <a:effectLst/>
                <a:highlight>
                  <a:srgbClr val="FFFFFF"/>
                </a:highlight>
              </a:rPr>
              <a:t>Best regards,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US" sz="800" dirty="0">
                <a:highlight>
                  <a:srgbClr val="FFFFFF"/>
                </a:highlight>
              </a:rPr>
              <a:t>Divya Radhakrishnan</a:t>
            </a:r>
            <a:endParaRPr lang="en-US" sz="800" dirty="0"/>
          </a:p>
          <a:p>
            <a:pPr marL="0" indent="0">
              <a:lnSpc>
                <a:spcPct val="110000"/>
              </a:lnSpc>
              <a:buNone/>
            </a:pPr>
            <a:endParaRPr lang="en-IN" sz="8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3DE4F2-E127-9EB5-D502-A101EED16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E846EAC-5575-E5C8-46C9-DF671D58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1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aphic 15" descr="Envelope">
            <a:extLst>
              <a:ext uri="{FF2B5EF4-FFF2-40B4-BE49-F238E27FC236}">
                <a16:creationId xmlns:a16="http://schemas.microsoft.com/office/drawing/2014/main" id="{9706A6A9-0928-3E84-2026-00ED427A1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883" y="2040884"/>
            <a:ext cx="2776232" cy="27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4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253CF-0EA7-6139-F1B0-5C550054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64771"/>
            <a:ext cx="4274158" cy="1140229"/>
          </a:xfrm>
        </p:spPr>
        <p:txBody>
          <a:bodyPr>
            <a:normAutofit/>
          </a:bodyPr>
          <a:lstStyle/>
          <a:p>
            <a:r>
              <a:rPr lang="en-US"/>
              <a:t>What is listening</a:t>
            </a:r>
            <a:endParaRPr lang="en-IN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2F9A368-E736-875C-E0C8-D9F5D50E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Listening is an active process of receiving, interpreting, and responding to spoken and non-verbal messages.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highlight>
                  <a:srgbClr val="FFFFFF"/>
                </a:highlight>
              </a:rPr>
              <a:t>Types of Listening 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highlight>
                  <a:srgbClr val="FFFFFF"/>
                </a:highlight>
              </a:rPr>
              <a:t>Active Listening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highlight>
                  <a:srgbClr val="FFFFFF"/>
                </a:highlight>
              </a:rPr>
              <a:t>Reflective Listening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highlight>
                  <a:srgbClr val="FFFFFF"/>
                </a:highlight>
              </a:rPr>
              <a:t>Critical Listening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highlight>
                  <a:srgbClr val="FFFFFF"/>
                </a:highlight>
              </a:rPr>
              <a:t>Empathetic Listening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3DE4F2-E127-9EB5-D502-A101EED16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E846EAC-5575-E5C8-46C9-DF671D58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1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Deaf">
            <a:extLst>
              <a:ext uri="{FF2B5EF4-FFF2-40B4-BE49-F238E27FC236}">
                <a16:creationId xmlns:a16="http://schemas.microsoft.com/office/drawing/2014/main" id="{EB1E3C4B-B8B3-DE0D-7168-273114184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883" y="2040884"/>
            <a:ext cx="2776232" cy="27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8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91097-14FB-C06C-E1A9-284402E6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694" y="762001"/>
            <a:ext cx="4231343" cy="1141004"/>
          </a:xfrm>
        </p:spPr>
        <p:txBody>
          <a:bodyPr>
            <a:normAutofit/>
          </a:bodyPr>
          <a:lstStyle/>
          <a:p>
            <a:r>
              <a:rPr lang="en-IN"/>
              <a:t>Why is Listening Important?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3DE4F2-E127-9EB5-D502-A101EED16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3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B4D081D-BEB0-F616-C78E-B76F0370B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Cheers">
            <a:extLst>
              <a:ext uri="{FF2B5EF4-FFF2-40B4-BE49-F238E27FC236}">
                <a16:creationId xmlns:a16="http://schemas.microsoft.com/office/drawing/2014/main" id="{821AF041-5518-41AD-3B64-113CA7796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7699" y="2083552"/>
            <a:ext cx="2690895" cy="2690895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72B4788-DF78-0689-4087-EC50589D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937" y="2291542"/>
            <a:ext cx="4219148" cy="3810000"/>
          </a:xfrm>
        </p:spPr>
        <p:txBody>
          <a:bodyPr>
            <a:normAutofit/>
          </a:bodyPr>
          <a:lstStyle/>
          <a:p>
            <a:pPr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effectLst/>
                <a:highlight>
                  <a:srgbClr val="FFFFFF"/>
                </a:highlight>
              </a:rPr>
              <a:t>Enhances Understanding:</a:t>
            </a:r>
            <a:r>
              <a:rPr lang="en-US" sz="1500" dirty="0">
                <a:effectLst/>
                <a:highlight>
                  <a:srgbClr val="FFFFFF"/>
                </a:highlight>
              </a:rPr>
              <a:t> Facilitates accurate comprehension of messages.</a:t>
            </a:r>
            <a:endParaRPr lang="en-US" sz="1500" dirty="0"/>
          </a:p>
          <a:p>
            <a:pPr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effectLst/>
                <a:highlight>
                  <a:srgbClr val="FFFFFF"/>
                </a:highlight>
              </a:rPr>
              <a:t>Builds Relationships:</a:t>
            </a:r>
            <a:r>
              <a:rPr lang="en-US" sz="1500" dirty="0">
                <a:effectLst/>
                <a:highlight>
                  <a:srgbClr val="FFFFFF"/>
                </a:highlight>
              </a:rPr>
              <a:t> Strengthens connections through empathy and trust.</a:t>
            </a:r>
            <a:endParaRPr lang="en-US" sz="1500" dirty="0"/>
          </a:p>
          <a:p>
            <a:pPr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effectLst/>
                <a:highlight>
                  <a:srgbClr val="FFFFFF"/>
                </a:highlight>
              </a:rPr>
              <a:t>Improves Problem-Solving:</a:t>
            </a:r>
            <a:r>
              <a:rPr lang="en-US" sz="1500" dirty="0">
                <a:effectLst/>
                <a:highlight>
                  <a:srgbClr val="FFFFFF"/>
                </a:highlight>
              </a:rPr>
              <a:t> Enables better decision-making by considering diverse perspectives.</a:t>
            </a:r>
            <a:endParaRPr lang="en-US" sz="1500" dirty="0"/>
          </a:p>
          <a:p>
            <a:pPr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effectLst/>
                <a:highlight>
                  <a:srgbClr val="FFFFFF"/>
                </a:highlight>
              </a:rPr>
              <a:t>Boosts Productivity:</a:t>
            </a:r>
            <a:r>
              <a:rPr lang="en-US" sz="1500" dirty="0">
                <a:effectLst/>
                <a:highlight>
                  <a:srgbClr val="FFFFFF"/>
                </a:highlight>
              </a:rPr>
              <a:t> Enhances efficiency and reduces errors in professional settings.</a:t>
            </a:r>
            <a:endParaRPr lang="en-US" sz="1500" dirty="0"/>
          </a:p>
          <a:p>
            <a:pPr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effectLst/>
                <a:highlight>
                  <a:srgbClr val="FFFFFF"/>
                </a:highlight>
              </a:rPr>
              <a:t>Fasters Learning:</a:t>
            </a:r>
            <a:r>
              <a:rPr lang="en-US" sz="1500" dirty="0">
                <a:effectLst/>
                <a:highlight>
                  <a:srgbClr val="FFFFFF"/>
                </a:highlight>
              </a:rPr>
              <a:t> Critical for academic success and personal growth.</a:t>
            </a:r>
            <a:endParaRPr lang="en-US" sz="1500" dirty="0"/>
          </a:p>
          <a:p>
            <a:pPr>
              <a:lnSpc>
                <a:spcPct val="110000"/>
              </a:lnSpc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00117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55FBA-4D5C-ADB1-351F-186D7BC1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694" y="762001"/>
            <a:ext cx="4231343" cy="1141004"/>
          </a:xfrm>
        </p:spPr>
        <p:txBody>
          <a:bodyPr>
            <a:normAutofit/>
          </a:bodyPr>
          <a:lstStyle/>
          <a:p>
            <a:r>
              <a:rPr lang="en-IN"/>
              <a:t>How to Listen Effectively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3DE4F2-E127-9EB5-D502-A101EED16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3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B4D081D-BEB0-F616-C78E-B76F0370B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Eyes">
            <a:extLst>
              <a:ext uri="{FF2B5EF4-FFF2-40B4-BE49-F238E27FC236}">
                <a16:creationId xmlns:a16="http://schemas.microsoft.com/office/drawing/2014/main" id="{FA097F7C-D9FD-A535-8F69-1C14408F6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7699" y="2083552"/>
            <a:ext cx="2690895" cy="26908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374D-DF48-5172-B43B-E3753DE5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937" y="2291542"/>
            <a:ext cx="4219148" cy="3810000"/>
          </a:xfrm>
        </p:spPr>
        <p:txBody>
          <a:bodyPr>
            <a:normAutofit/>
          </a:bodyPr>
          <a:lstStyle/>
          <a:p>
            <a:pPr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effectLst/>
                <a:highlight>
                  <a:srgbClr val="FFFFFF"/>
                </a:highlight>
              </a:rPr>
              <a:t>Active Engagement:</a:t>
            </a:r>
            <a:r>
              <a:rPr lang="en-US" sz="1700" dirty="0">
                <a:effectLst/>
                <a:highlight>
                  <a:srgbClr val="FFFFFF"/>
                </a:highlight>
              </a:rPr>
              <a:t> Pay full attention, show interest, and avoid distractions.</a:t>
            </a:r>
            <a:endParaRPr lang="en-US" sz="1700" dirty="0"/>
          </a:p>
          <a:p>
            <a:pPr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effectLst/>
                <a:highlight>
                  <a:srgbClr val="FFFFFF"/>
                </a:highlight>
              </a:rPr>
              <a:t>Non-Verbal Cues:</a:t>
            </a:r>
            <a:r>
              <a:rPr lang="en-US" sz="1700" dirty="0">
                <a:effectLst/>
                <a:highlight>
                  <a:srgbClr val="FFFFFF"/>
                </a:highlight>
              </a:rPr>
              <a:t> Use eye contact, nodding, and appropriate facial expressions.</a:t>
            </a:r>
            <a:endParaRPr lang="en-US" sz="1700" dirty="0"/>
          </a:p>
          <a:p>
            <a:pPr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effectLst/>
                <a:highlight>
                  <a:srgbClr val="FFFFFF"/>
                </a:highlight>
              </a:rPr>
              <a:t>Reflect and Clarify:</a:t>
            </a:r>
            <a:r>
              <a:rPr lang="en-US" sz="1700" dirty="0">
                <a:effectLst/>
                <a:highlight>
                  <a:srgbClr val="FFFFFF"/>
                </a:highlight>
              </a:rPr>
              <a:t> Paraphrase and ask questions to ensure understanding.</a:t>
            </a:r>
            <a:endParaRPr lang="en-US" sz="1700" dirty="0"/>
          </a:p>
          <a:p>
            <a:pPr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effectLst/>
                <a:highlight>
                  <a:srgbClr val="FFFFFF"/>
                </a:highlight>
              </a:rPr>
              <a:t>Avoid Interruptions:</a:t>
            </a:r>
            <a:r>
              <a:rPr lang="en-US" sz="1700" dirty="0">
                <a:effectLst/>
                <a:highlight>
                  <a:srgbClr val="FFFFFF"/>
                </a:highlight>
              </a:rPr>
              <a:t> Let the speaker finish their thoughts before responding.</a:t>
            </a:r>
            <a:endParaRPr lang="en-US" sz="1700" dirty="0"/>
          </a:p>
          <a:p>
            <a:pPr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effectLst/>
                <a:highlight>
                  <a:srgbClr val="FFFFFF"/>
                </a:highlight>
              </a:rPr>
              <a:t>Empathize:</a:t>
            </a:r>
            <a:r>
              <a:rPr lang="en-US" sz="1700" dirty="0">
                <a:effectLst/>
                <a:highlight>
                  <a:srgbClr val="FFFFFF"/>
                </a:highlight>
              </a:rPr>
              <a:t> Try to understand the speaker's perspective and emotions.</a:t>
            </a:r>
            <a:endParaRPr lang="en-US" sz="1700" dirty="0"/>
          </a:p>
          <a:p>
            <a:pPr>
              <a:lnSpc>
                <a:spcPct val="110000"/>
              </a:lnSpc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50587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8D89B-FDBE-43FA-C1B0-C65E8030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64771"/>
            <a:ext cx="4274158" cy="11402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400"/>
              <a:t>Who Should Practice Listening?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103FE81-A4BF-4AEB-9AA4-4E15992FC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highlight>
                  <a:srgbClr val="FFFFFF"/>
                </a:highlight>
              </a:rPr>
              <a:t>Everyone:</a:t>
            </a:r>
            <a:r>
              <a:rPr lang="en-US" dirty="0">
                <a:effectLst/>
                <a:highlight>
                  <a:srgbClr val="FFFFFF"/>
                </a:highlight>
              </a:rPr>
              <a:t> Effective listening is essential for individuals in all roles, including : Leaders and Managers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highlight>
                  <a:srgbClr val="FFFFFF"/>
                </a:highlight>
              </a:rPr>
              <a:t>Educators and Students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highlight>
                  <a:srgbClr val="FFFFFF"/>
                </a:highlight>
              </a:rPr>
              <a:t>Healthcare Professionals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highlight>
                  <a:srgbClr val="FFFFFF"/>
                </a:highlight>
              </a:rPr>
              <a:t>Customer Service Representatives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highlight>
                  <a:srgbClr val="FFFFFF"/>
                </a:highlight>
              </a:rPr>
              <a:t>Family Members and Friends</a:t>
            </a:r>
            <a:endParaRPr lang="en-US" dirty="0"/>
          </a:p>
          <a:p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3DE4F2-E127-9EB5-D502-A101EED16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E846EAC-5575-E5C8-46C9-DF671D58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1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aphic 17" descr="Family">
            <a:extLst>
              <a:ext uri="{FF2B5EF4-FFF2-40B4-BE49-F238E27FC236}">
                <a16:creationId xmlns:a16="http://schemas.microsoft.com/office/drawing/2014/main" id="{8A0E82CC-CB2A-611A-74A0-4BFC1797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883" y="2040884"/>
            <a:ext cx="2776232" cy="27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2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51C6D-A440-71F4-45C3-86809652E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99FA5DBC-93F5-A63F-41A3-8C0F26EE5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1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527A9-DAB0-D02C-372E-AA376522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Where is Listening Crucial?</a:t>
            </a:r>
            <a:endParaRPr lang="en-IN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B9D468D-4A90-2221-C768-4405C6450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222538"/>
              </p:ext>
            </p:extLst>
          </p:nvPr>
        </p:nvGraphicFramePr>
        <p:xfrm>
          <a:off x="7048500" y="886352"/>
          <a:ext cx="4092594" cy="5088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62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D51C6D-A440-71F4-45C3-86809652E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99FA5DBC-93F5-A63F-41A3-8C0F26EE5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1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A58B-D6C4-A1D1-8C1F-4D754DB9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When is Listening Most Needed?</a:t>
            </a:r>
            <a:endParaRPr lang="en-IN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6C13BBEC-D284-0BCD-6543-23E1AA2D7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07403"/>
              </p:ext>
            </p:extLst>
          </p:nvPr>
        </p:nvGraphicFramePr>
        <p:xfrm>
          <a:off x="7048500" y="886352"/>
          <a:ext cx="4092594" cy="5088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41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73E372-AAE1-7E3A-D35A-832630F6D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BBAEF-8B2C-ACE8-3155-681B1108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71" y="1757896"/>
            <a:ext cx="4009639" cy="25277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 are the Barriers to Listening?</a:t>
            </a:r>
            <a:endParaRPr lang="en-IN"/>
          </a:p>
        </p:txBody>
      </p:sp>
      <p:pic>
        <p:nvPicPr>
          <p:cNvPr id="14" name="Graphic 13" descr="Brain">
            <a:extLst>
              <a:ext uri="{FF2B5EF4-FFF2-40B4-BE49-F238E27FC236}">
                <a16:creationId xmlns:a16="http://schemas.microsoft.com/office/drawing/2014/main" id="{DA422BD9-AD53-F181-8B58-C913545D2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312" y="4438996"/>
            <a:ext cx="1604556" cy="160455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9F3AB66-42CF-94B3-7050-9DDAFC451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35BF5F9F-102F-1927-CA43-64372EDBDC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48500" y="761999"/>
          <a:ext cx="4200098" cy="53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025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D0C187-3AFD-0C5E-AE37-8EFD09201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AAED8-03D5-7C46-8224-51C6CF0E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Benefits of Good Listening Skills</a:t>
            </a:r>
            <a:endParaRPr lang="en-IN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B2DE9F8-3B53-420A-6CC8-60D6EB16B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113662"/>
              </p:ext>
            </p:extLst>
          </p:nvPr>
        </p:nvGraphicFramePr>
        <p:xfrm>
          <a:off x="5334000" y="762000"/>
          <a:ext cx="5334000" cy="5327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08545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694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Trade Gothic Next Cond</vt:lpstr>
      <vt:lpstr>Trade Gothic Next Light</vt:lpstr>
      <vt:lpstr>AfterglowVTI</vt:lpstr>
      <vt:lpstr>Importance of listening</vt:lpstr>
      <vt:lpstr>What is listening</vt:lpstr>
      <vt:lpstr>Why is Listening Important?</vt:lpstr>
      <vt:lpstr>How to Listen Effectively</vt:lpstr>
      <vt:lpstr>Who Should Practice Listening?</vt:lpstr>
      <vt:lpstr>Where is Listening Crucial?</vt:lpstr>
      <vt:lpstr>When is Listening Most Needed?</vt:lpstr>
      <vt:lpstr>What are the Barriers to Listening?</vt:lpstr>
      <vt:lpstr>Benefits of Good Listening Skills</vt:lpstr>
      <vt:lpstr>Conclusion</vt:lpstr>
      <vt:lpstr>Email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listening</dc:title>
  <dc:creator>Divya R (IN38905)</dc:creator>
  <cp:lastModifiedBy>Divya R (IN38905)</cp:lastModifiedBy>
  <cp:revision>1</cp:revision>
  <dcterms:created xsi:type="dcterms:W3CDTF">2024-05-19T09:49:36Z</dcterms:created>
  <dcterms:modified xsi:type="dcterms:W3CDTF">2024-05-19T12:10:22Z</dcterms:modified>
</cp:coreProperties>
</file>