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Divyadharashini</a:t>
            </a:r>
            <a:r>
              <a:rPr lang="en-GB" sz="2400" dirty="0"/>
              <a:t> G</a:t>
            </a:r>
            <a:br>
              <a:rPr lang="en-US" sz="2400" dirty="0"/>
            </a:br>
            <a:r>
              <a:rPr lang="en-US" sz="2400" dirty="0"/>
              <a:t>REGISTER NO AND NMID: U24CA4</a:t>
            </a:r>
            <a:r>
              <a:rPr lang="en-GB" sz="2400" dirty="0"/>
              <a:t>61</a:t>
            </a:r>
            <a:r>
              <a:rPr lang="en-US" sz="2400" dirty="0"/>
              <a:t> /</a:t>
            </a:r>
            <a:br>
              <a:rPr lang="en-US" sz="2400" dirty="0"/>
            </a:br>
            <a:r>
              <a:rPr lang="en-US" sz="2400" dirty="0"/>
              <a:t>AAF9CE03C29EFF782CB4B6E25767B3F1</a:t>
            </a:r>
            <a:endParaRPr lang="en-GB" sz="2400" dirty="0"/>
          </a:p>
          <a:p>
            <a:r>
              <a:rPr lang="en-US" sz="2400" dirty="0"/>
              <a:t>DEPARTMENT: Smart BCA</a:t>
            </a:r>
          </a:p>
          <a:p>
            <a:r>
              <a:rPr lang="en-US" sz="2400" dirty="0"/>
              <a:t>COLLEGE: Hindustan College of Arts &amp; Science / </a:t>
            </a:r>
            <a:br>
              <a:rPr lang="en-US" sz="2400" dirty="0"/>
            </a:br>
            <a:r>
              <a:rPr lang="en-US" sz="2400" dirty="0"/>
              <a:t>                  UNIVERSITY OF MADRAS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200" y="1952921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1.Successfully created a professional portfolio </a:t>
            </a:r>
          </a:p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2.Demonstrated technical skills in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Html,css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Javascript</a:t>
            </a:r>
            <a:r>
              <a:rPr lang="en-US" sz="2800" dirty="0">
                <a:ea typeface="Calibri"/>
                <a:cs typeface="Calibri"/>
                <a:sym typeface="Calibri"/>
              </a:rPr>
              <a:t>.</a:t>
            </a:r>
          </a:p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3.Responsive and interactive design enhances user experience.</a:t>
            </a:r>
          </a:p>
        </p:txBody>
      </p:sp>
      <p:pic>
        <p:nvPicPr>
          <p:cNvPr id="10" name="Google Shape;198;p10">
            <a:extLst>
              <a:ext uri="{FF2B5EF4-FFF2-40B4-BE49-F238E27FC236}">
                <a16:creationId xmlns:a16="http://schemas.microsoft.com/office/drawing/2014/main" id="{BE8EB76B-06A8-0372-6588-DD995E4F76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1322" y="3779446"/>
            <a:ext cx="3804753" cy="276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2518BB-E4D4-1019-6E4C-F4E35477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pPr lvl="0" algn="l" rtl="0"/>
            <a:r>
              <a:rPr lang="en-US" sz="3000" dirty="0"/>
              <a:t>The digital portfolio provides a modern and</a:t>
            </a:r>
          </a:p>
          <a:p>
            <a:pPr lvl="0" algn="l" rtl="0"/>
            <a:r>
              <a:rPr lang="en-US" sz="3000" dirty="0"/>
              <a:t>professional way to showcase skills and</a:t>
            </a:r>
          </a:p>
          <a:p>
            <a:pPr lvl="0" algn="l" rtl="0"/>
            <a:r>
              <a:rPr lang="en-US" sz="3000" dirty="0"/>
              <a:t>projects. It helps students, job seekers, </a:t>
            </a:r>
          </a:p>
          <a:p>
            <a:pPr lvl="0" algn="l" rtl="0"/>
            <a:r>
              <a:rPr lang="en-US" sz="3000" dirty="0"/>
              <a:t>and professionals establish a strong online</a:t>
            </a:r>
          </a:p>
          <a:p>
            <a:pPr lvl="0" algn="l" rtl="0"/>
            <a:r>
              <a:rPr lang="en-US" sz="3000" dirty="0"/>
              <a:t>presence and </a:t>
            </a:r>
            <a:r>
              <a:rPr lang="en-US" sz="3000" dirty="0" err="1"/>
              <a:t>improl</a:t>
            </a:r>
            <a:r>
              <a:rPr lang="en-US" sz="3000" dirty="0"/>
              <a:t> career opportunities.</a:t>
            </a:r>
            <a:br>
              <a:rPr lang="en-US" sz="3000" dirty="0"/>
            </a:br>
            <a:r>
              <a:rPr lang="en-US" sz="3000" dirty="0" err="1"/>
              <a:t>Github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/>
              <a:t>              </a:t>
            </a:r>
            <a:endParaRPr lang="en-GB" sz="3000" dirty="0"/>
          </a:p>
          <a:p>
            <a:pPr lvl="0" algn="l" rtl="0"/>
            <a:endParaRPr lang="en-US" sz="3000" dirty="0"/>
          </a:p>
          <a:p>
            <a:pPr lvl="0" algn="l" rtl="0"/>
            <a:br>
              <a:rPr lang="en-US" sz="3000" dirty="0"/>
            </a:b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0D69FDB-BDEA-336C-598C-5F9C2842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46" y="2170837"/>
            <a:ext cx="4267200" cy="1754326"/>
          </a:xfrm>
        </p:spPr>
        <p:txBody>
          <a:bodyPr/>
          <a:lstStyle/>
          <a:p>
            <a:pPr algn="l" rtl="0"/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Student Digital Portfolio </a:t>
            </a:r>
            <a:b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Using Front</a:t>
            </a:r>
            <a:b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End Development </a:t>
            </a:r>
          </a:p>
          <a:p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2CD98A-0F3C-FAD1-7FF3-1A5579163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229773"/>
            <a:ext cx="10972800" cy="2431435"/>
          </a:xfrm>
        </p:spPr>
        <p:txBody>
          <a:bodyPr/>
          <a:lstStyle/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In todays digital era, traditional resumes alone are not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enought</a:t>
            </a:r>
            <a:r>
              <a:rPr lang="en-US" sz="2800" dirty="0">
                <a:ea typeface="Calibri"/>
                <a:cs typeface="Calibri"/>
                <a:sym typeface="Calibri"/>
              </a:rPr>
              <a:t> to showcase skills and projects effectively. Many students and professional lack a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structued</a:t>
            </a:r>
            <a:r>
              <a:rPr lang="en-US" sz="2800" dirty="0">
                <a:ea typeface="Calibri"/>
                <a:cs typeface="Calibri"/>
                <a:sym typeface="Calibri"/>
              </a:rPr>
              <a:t> online presence to highlight their work.</a:t>
            </a:r>
          </a:p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 A digital portfolio provides an interactive and accessible</a:t>
            </a:r>
          </a:p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 platform to present achievements, skills, and experience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BDEAF6-724D-CA97-35D4-0CA3F882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789327"/>
            <a:ext cx="10972800" cy="1569660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Brief summary of your project.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*What your portfolio contains(About Me,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Project,Skills,Contact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*Main idea: Showcase personal achievement, skills, and projects.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3FF24A-CB21-1A32-B3DD-1F48B62D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801" y="2068068"/>
            <a:ext cx="10972800" cy="2000548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*Students (academic projects, resumes).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*Job seekers(to share with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recurites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*Freelancers(to show clients)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*Professionals(to highest experience and achievements).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32" y="6067191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FA7168-3820-3398-B2B6-8615BDB2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2037588"/>
            <a:ext cx="8763000" cy="2000548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HTML-&gt;Structure (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pages,sections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CSS-&gt;Styling (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colors,layout,responsiveness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Javascript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-&gt;Interactivity (navigation menu, animations, form validation).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DA7D5-EA51-AC16-A822-8B0266A4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871" y="1752600"/>
            <a:ext cx="10972800" cy="2585323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*Home/About Me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*Projects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*Skills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*Contact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*Responsive Layout (mobile + desktop view).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3A00-D87E-508D-53DD-2BBAE471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752600"/>
            <a:ext cx="10972800" cy="2585323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*Navigation bar with smooth scrolling.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*Project showcase with images/details.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*Interactive elements (hover effects, animations).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*Contact form(with validation).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*Responsive design for all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398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Adithya Babu</cp:lastModifiedBy>
  <cp:revision>26</cp:revision>
  <dcterms:created xsi:type="dcterms:W3CDTF">2024-03-29T15:07:22Z</dcterms:created>
  <dcterms:modified xsi:type="dcterms:W3CDTF">2025-09-14T13:16:01Z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