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3" r:id="rId4"/>
    <p:sldId id="297" r:id="rId5"/>
    <p:sldId id="272" r:id="rId6"/>
    <p:sldId id="286" r:id="rId7"/>
    <p:sldId id="298" r:id="rId8"/>
    <p:sldId id="273" r:id="rId9"/>
    <p:sldId id="288" r:id="rId10"/>
    <p:sldId id="289" r:id="rId11"/>
    <p:sldId id="266" r:id="rId12"/>
    <p:sldId id="269" r:id="rId13"/>
    <p:sldId id="260" r:id="rId14"/>
    <p:sldId id="268" r:id="rId15"/>
    <p:sldId id="267" r:id="rId16"/>
    <p:sldId id="270" r:id="rId17"/>
    <p:sldId id="271" r:id="rId18"/>
    <p:sldId id="262" r:id="rId19"/>
    <p:sldId id="281" r:id="rId20"/>
    <p:sldId id="274" r:id="rId21"/>
    <p:sldId id="275" r:id="rId22"/>
    <p:sldId id="278" r:id="rId23"/>
    <p:sldId id="295" r:id="rId24"/>
    <p:sldId id="276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DD81-E753-433F-8187-361B95DA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6F977-C69E-4CB5-91FC-077DBB4F3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BBC6-07C1-4D32-B14A-309A415A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8FD-CA0C-4833-A2B9-F0D2DED6F8DF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67B36-5D13-41FC-8850-5B598161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11D4-4DBD-44F2-9C52-BE38A5CD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158-CC08-4808-84D7-15176078F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92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05EF-CD5A-47FD-A312-4593F19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5C36E-8C07-47F5-B167-9CED76CB9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CD903-4516-4D2D-910B-64FBC34F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8FD-CA0C-4833-A2B9-F0D2DED6F8DF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2F01B-33BE-4795-B705-2D58FDCF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C413-4105-40DC-92F9-E6EB55B3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158-CC08-4808-84D7-15176078F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2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75586-D51A-4976-8468-6476F6455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907AC-7A62-4E9C-AB95-13FF2B67F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FCA2-C502-4E3D-8FF1-FBFAF26C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8FD-CA0C-4833-A2B9-F0D2DED6F8DF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439A-002F-41D8-A3F1-A0ADCC2B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7385-2DBD-43E0-AE69-48028944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158-CC08-4808-84D7-15176078F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7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90B0-FE41-4C87-AFF4-CA27F3D7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0260-5C6A-4369-A09F-164E9C900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731A-8007-4748-BC93-4434AEDA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8FD-CA0C-4833-A2B9-F0D2DED6F8DF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1F377-28BB-4101-B549-E687EE5C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63CC-E320-4952-AB95-9C01EC7C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158-CC08-4808-84D7-15176078F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8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610F-26DE-4B52-B972-B007A29C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46DBE-A617-4575-BAC4-C74E63F2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C19-0A7A-4686-AABB-38DE4DED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8FD-CA0C-4833-A2B9-F0D2DED6F8DF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CF36-C263-4B3D-AD47-8020D52F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1459-9856-4D50-BF7E-A72A629D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158-CC08-4808-84D7-15176078F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85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66A7-05AD-4752-8E6E-2B0C675A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57B0-1273-4428-9C6F-2FFD3AB25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EAA8-66BB-4022-88CB-2646668E3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A2A4-C4E0-4F60-9AAC-C6D233AD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8FD-CA0C-4833-A2B9-F0D2DED6F8DF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F004E-44E6-4A30-86F8-7B81669A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86AB8-5FB3-4EC1-A1E3-2B705E3D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158-CC08-4808-84D7-15176078F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54D0-B3BF-4A8A-8361-BC20B002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88686-8612-468C-9F05-BD951CDD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8378C-6875-469B-8301-31F5D998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27A35-40A8-4E93-9B51-3A2558879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AC4F7-E13E-4E9E-BC2C-C1615E42F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B16BA-D55A-44C2-B6F7-5537F4E6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8FD-CA0C-4833-A2B9-F0D2DED6F8DF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32865-81E6-43EF-9897-A41BED0B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59B99-CBD7-480B-99FF-15F98B99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158-CC08-4808-84D7-15176078F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8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A695-9801-4BBD-ABEB-E26C72CB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F8CBB-3A90-407E-B255-2947310F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8FD-CA0C-4833-A2B9-F0D2DED6F8DF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16E8-A8FB-468F-BA87-38443D41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D160-577D-4047-9838-0467A1CE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158-CC08-4808-84D7-15176078F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4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5EFF1-7496-4CBF-B65E-F838ED89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8FD-CA0C-4833-A2B9-F0D2DED6F8DF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4ED6A-BE47-41D3-8CD7-623524E0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EA8F8-DF39-4FB9-A4BE-88F1E9BB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158-CC08-4808-84D7-15176078F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0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DC59-AEA8-4347-B02D-B296B95B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1E22-0988-4C59-A8D7-FB550826F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CAD10-9CA5-495A-A420-5B0A19DA2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B517F-0B4D-4F24-BBE2-918CFE4F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8FD-CA0C-4833-A2B9-F0D2DED6F8DF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225FE-FC9D-4A8D-896A-8E3F0B6A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CDF46-55CA-42E6-A462-30D133A4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158-CC08-4808-84D7-15176078F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0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3349-1E5B-44C6-85DE-F01DDC02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96082-FF4D-4220-9D4A-80DDA8979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9E7E2-DADE-4D3D-BB43-5401615DD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3DCBA-AFC7-45C1-8704-124C9E8B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8FD-CA0C-4833-A2B9-F0D2DED6F8DF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49B86-9359-43AC-9DA8-7C79C73E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6CF5B-7EB4-4771-9597-3E91BF83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C158-CC08-4808-84D7-15176078F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4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5C9A1-8F52-4894-9569-8B72221E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58613-8D18-4C5E-BAC2-126AFE44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A78AB-B532-4983-8E02-FF6474F6E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88FD-CA0C-4833-A2B9-F0D2DED6F8DF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AECB-387F-4348-A8D1-1E3BE497E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C8C9-BC56-4B1B-A377-826CF5E88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7C158-CC08-4808-84D7-15176078F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97FC-625C-41CD-A0F7-B62D95882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4675" y="1214438"/>
            <a:ext cx="9144000" cy="2387600"/>
          </a:xfrm>
        </p:spPr>
        <p:txBody>
          <a:bodyPr/>
          <a:lstStyle/>
          <a:p>
            <a:r>
              <a:rPr lang="en-IN" dirty="0"/>
              <a:t>RAILYATHRI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5288E-68CD-4613-9AFC-E90DAFA42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B6C51-A466-4819-945B-CD533885E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00" y="1600200"/>
            <a:ext cx="3450949" cy="34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0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BB36-7EE5-43E1-B384-F117393D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378"/>
            <a:ext cx="10515600" cy="642039"/>
          </a:xfrm>
        </p:spPr>
        <p:txBody>
          <a:bodyPr>
            <a:normAutofit fontScale="90000"/>
          </a:bodyPr>
          <a:lstStyle/>
          <a:p>
            <a:r>
              <a:rPr lang="en-IN" dirty="0"/>
              <a:t>	     </a:t>
            </a:r>
            <a:r>
              <a:rPr lang="en-IN" u="sng" dirty="0"/>
              <a:t>GPS Based Live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E6BF-6E98-4AF2-A825-52B603E9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EA484-CBD2-4E20-9B7C-3F8DE6B5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5" y="1329590"/>
            <a:ext cx="3126479" cy="4919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87EDA-2A54-4579-847C-F28B2D415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64" y="1329590"/>
            <a:ext cx="3197569" cy="4919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6D3DC-DD4A-4200-9025-1F34D5726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3" y="251849"/>
            <a:ext cx="1084965" cy="89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8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F9A1-C93B-40DC-89B7-1636DDEC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IN" dirty="0"/>
              <a:t>	      </a:t>
            </a:r>
            <a:r>
              <a:rPr lang="en-IN" u="sng" dirty="0"/>
              <a:t>Live Arrival/Departure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D8B75B-2DDD-4A08-AC0B-773048549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05" y="1755653"/>
            <a:ext cx="3052692" cy="453746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1F2DA-5285-4A19-8FD1-E56ED72C1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63" y="1755653"/>
            <a:ext cx="3074503" cy="4537464"/>
          </a:xfrm>
          <a:prstGeom prst="rect">
            <a:avLst/>
          </a:prstGeom>
        </p:spPr>
      </p:pic>
      <p:pic>
        <p:nvPicPr>
          <p:cNvPr id="5" name="Content Placeholder 18">
            <a:extLst>
              <a:ext uri="{FF2B5EF4-FFF2-40B4-BE49-F238E27FC236}">
                <a16:creationId xmlns:a16="http://schemas.microsoft.com/office/drawing/2014/main" id="{326D298B-7841-475C-8C54-DED9B40C2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76" y="187851"/>
            <a:ext cx="995978" cy="112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8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BD64-E95C-493B-8DC2-C293F5E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635"/>
          </a:xfrm>
        </p:spPr>
        <p:txBody>
          <a:bodyPr/>
          <a:lstStyle/>
          <a:p>
            <a:r>
              <a:rPr lang="en-IN" dirty="0"/>
              <a:t>	      </a:t>
            </a:r>
            <a:r>
              <a:rPr lang="en-IN" u="sng" dirty="0"/>
              <a:t>Trains between Stations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54475D-A766-4C58-AF10-9886D0576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31" y="1766154"/>
            <a:ext cx="2978157" cy="4575272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E62C7358-74AC-42C8-B2C7-95ECC0E15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55" y="1766154"/>
            <a:ext cx="2953816" cy="457527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8E701-C093-42C9-B57D-DE83F5F75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78" y="377151"/>
            <a:ext cx="1181172" cy="10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3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C4DD-14B8-4B94-B697-05E1B8F4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574"/>
            <a:ext cx="10515600" cy="755374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	        </a:t>
            </a:r>
            <a:r>
              <a:rPr lang="en-IN" sz="4900" u="sng" dirty="0"/>
              <a:t>Time Table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F5A098-C5EE-40BB-9367-97C629D6E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56" y="1292817"/>
            <a:ext cx="3216862" cy="48403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8DA9BE-3EAB-4D1C-9ECE-0C09C269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46" y="1292819"/>
            <a:ext cx="3216862" cy="4840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2223F-A91D-48CF-9666-007D83624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85" y="108209"/>
            <a:ext cx="1007514" cy="10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5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A323-ECC5-4745-8BE7-DA761C3A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/>
          <a:lstStyle/>
          <a:p>
            <a:r>
              <a:rPr lang="en-IN" dirty="0"/>
              <a:t>	    </a:t>
            </a:r>
            <a:r>
              <a:rPr lang="en-IN" u="sng" dirty="0"/>
              <a:t>Seat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FC1C00-38E7-45E6-8D80-57A85E548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71" y="1550504"/>
            <a:ext cx="3096247" cy="477186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DB5CB9-3E7B-47E8-9DAD-D543A043D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3" y="365125"/>
            <a:ext cx="1088233" cy="12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0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7B0E-A39B-4492-A4FC-F36BD978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r>
              <a:rPr lang="en-IN" dirty="0"/>
              <a:t>	</a:t>
            </a:r>
            <a:r>
              <a:rPr lang="en-IN" u="sng" dirty="0"/>
              <a:t>Fare Calculator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EC916D-415A-4232-BA44-AB2F689AD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33" y="1414255"/>
            <a:ext cx="3030918" cy="485391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4BDE79-B130-401F-8682-AB6C7BC23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514350"/>
            <a:ext cx="1027083" cy="957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D309BF-EE22-402F-B075-F9C98FF25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64" y="1404730"/>
            <a:ext cx="3030918" cy="48634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44959A-ECDE-4C66-B062-CAE470B532DD}"/>
              </a:ext>
            </a:extLst>
          </p:cNvPr>
          <p:cNvSpPr txBox="1"/>
          <p:nvPr/>
        </p:nvSpPr>
        <p:spPr>
          <a:xfrm>
            <a:off x="8534400" y="3200400"/>
            <a:ext cx="302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Fares from a starting location</a:t>
            </a:r>
          </a:p>
          <a:p>
            <a:r>
              <a:rPr lang="en-IN" dirty="0"/>
              <a:t>Filter options</a:t>
            </a:r>
          </a:p>
        </p:txBody>
      </p:sp>
    </p:spTree>
    <p:extLst>
      <p:ext uri="{BB962C8B-B14F-4D97-AF65-F5344CB8AC3E}">
        <p14:creationId xmlns:p14="http://schemas.microsoft.com/office/powerpoint/2010/main" val="413908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94CA-397C-4CD3-9965-759811C2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/>
          <a:lstStyle/>
          <a:p>
            <a:r>
              <a:rPr lang="en-IN" dirty="0"/>
              <a:t>	      </a:t>
            </a:r>
            <a:r>
              <a:rPr lang="en-IN" u="sng" dirty="0"/>
              <a:t>Rail Wisdom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F8F8AB-E2C9-4625-B9D7-A96C225EF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69" y="1421818"/>
            <a:ext cx="2932665" cy="467433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F3DBB0-52C5-4734-841D-355456C4A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365125"/>
            <a:ext cx="976313" cy="11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3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760A-CBB0-4FCB-859C-DFD0AABF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IN" dirty="0"/>
              <a:t>	      </a:t>
            </a:r>
            <a:r>
              <a:rPr lang="en-IN" u="sng" dirty="0"/>
              <a:t>Live train Announcements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69397E4-8DF9-4C48-9E53-A080A07F5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437" y="1567047"/>
            <a:ext cx="3055453" cy="478930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5BEED2-C1DE-4E09-8C6C-1CCD1BE1A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19" y="1558799"/>
            <a:ext cx="3055453" cy="4797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8A89F-5DC0-4DBE-B4D2-CE7C792C8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9" y="305975"/>
            <a:ext cx="1044750" cy="10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1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0C9E-C5B5-4434-9465-EF322321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	     </a:t>
            </a:r>
            <a:r>
              <a:rPr lang="en-IN" u="sng" dirty="0"/>
              <a:t>Local Trains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48F61-4C94-4B16-949C-8A781766C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41" y="1576388"/>
            <a:ext cx="3012247" cy="46783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E0E6B1-B108-4281-A602-BE1C7BEF7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27" y="565902"/>
            <a:ext cx="851508" cy="8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65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4EC1-F9FB-4FE4-8D58-C2652574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Medical Emergency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33783E-2506-4F46-9225-77695655F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70" y="1444487"/>
            <a:ext cx="3306830" cy="5048388"/>
          </a:xfrm>
        </p:spPr>
      </p:pic>
    </p:spTree>
    <p:extLst>
      <p:ext uri="{BB962C8B-B14F-4D97-AF65-F5344CB8AC3E}">
        <p14:creationId xmlns:p14="http://schemas.microsoft.com/office/powerpoint/2010/main" val="108554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0BF2-3A25-4CD2-BF12-3D7244BE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365125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6EB69B-ED94-4153-BCCB-AB2753E80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5" y="1011382"/>
            <a:ext cx="3022145" cy="5033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CE7D1F-CE17-43D2-ABA8-5E322579779D}"/>
              </a:ext>
            </a:extLst>
          </p:cNvPr>
          <p:cNvSpPr txBox="1"/>
          <p:nvPr/>
        </p:nvSpPr>
        <p:spPr>
          <a:xfrm>
            <a:off x="5024811" y="2136338"/>
            <a:ext cx="6072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Released on December 4th,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Latest Version : 3.8.0.2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10M+ Downloads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4.4 star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Download Size : 11MB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Official Partner App of IRCTC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78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4EE7-E902-4B05-A177-D2494CE2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IN" dirty="0"/>
              <a:t>	    </a:t>
            </a:r>
            <a:r>
              <a:rPr lang="en-IN" u="sng" dirty="0"/>
              <a:t>Order Food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8A14BB-83B7-4CF1-A5FA-0814CA353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47" y="1207036"/>
            <a:ext cx="3271057" cy="528583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322B3B-1F83-41DE-B57C-1B6A09B87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7" y="365125"/>
            <a:ext cx="993774" cy="11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C4F0-3C1F-4454-98A8-C423BCD4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</a:t>
            </a:r>
            <a:r>
              <a:rPr lang="en-IN" u="sng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914E-2B45-474A-AED8-8337632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9" y="1761539"/>
            <a:ext cx="10515600" cy="4851295"/>
          </a:xfrm>
        </p:spPr>
        <p:txBody>
          <a:bodyPr>
            <a:normAutofit fontScale="70000" lnSpcReduction="20000"/>
          </a:bodyPr>
          <a:lstStyle/>
          <a:p>
            <a:r>
              <a:rPr lang="en-IN" sz="3400" dirty="0"/>
              <a:t>Meets all the travel requirements of users .</a:t>
            </a:r>
          </a:p>
          <a:p>
            <a:endParaRPr lang="en-IN" sz="3400" dirty="0"/>
          </a:p>
          <a:p>
            <a:r>
              <a:rPr lang="en-IN" sz="3400" dirty="0"/>
              <a:t>Live location more precise &amp; real time – data collected in a crowd sourced manner.</a:t>
            </a:r>
          </a:p>
          <a:p>
            <a:pPr marL="0" indent="0">
              <a:buNone/>
            </a:pPr>
            <a:endParaRPr lang="en-IN" sz="3400" dirty="0"/>
          </a:p>
          <a:p>
            <a:r>
              <a:rPr lang="en-IN" sz="3400" dirty="0"/>
              <a:t>Uses Machine learning algorithms to predict ETA.</a:t>
            </a:r>
          </a:p>
          <a:p>
            <a:endParaRPr lang="en-IN" sz="3400" dirty="0"/>
          </a:p>
          <a:p>
            <a:r>
              <a:rPr lang="en-IN" sz="3400" dirty="0"/>
              <a:t>Available in 9 languages.</a:t>
            </a:r>
          </a:p>
          <a:p>
            <a:pPr marL="0" indent="0">
              <a:buNone/>
            </a:pPr>
            <a:endParaRPr lang="en-IN" sz="3400" dirty="0"/>
          </a:p>
          <a:p>
            <a:r>
              <a:rPr lang="en-IN" sz="3400" dirty="0"/>
              <a:t>You can avoid the delayed trains by studying the running time statistics of the trains between two stations.</a:t>
            </a:r>
          </a:p>
          <a:p>
            <a:endParaRPr lang="en-IN" sz="3400" dirty="0"/>
          </a:p>
          <a:p>
            <a:r>
              <a:rPr lang="en-IN" sz="3400" dirty="0"/>
              <a:t>View past and upcoming trips.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74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04D0-40AC-4088-A00B-6103B03B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DC91-984B-4F9F-9FDC-9F2B38BD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Train Schedule can be viewed in offline mode.</a:t>
            </a:r>
          </a:p>
          <a:p>
            <a:endParaRPr lang="en-IN" sz="2400" dirty="0"/>
          </a:p>
          <a:p>
            <a:r>
              <a:rPr lang="en-IN" sz="2400" dirty="0"/>
              <a:t>Get to know the latest news by RY bulletin.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Most of the features are interlinked, which makes it easier to use the app.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Provides discounts on bookings for users.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Low battery and Data consumption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668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63FA-7CB3-4EF4-A223-5D506877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4702-005B-42A3-9CE8-DE2B3436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know fares beforehand.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133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1E83-75FD-4899-91D1-78613DFE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    </a:t>
            </a:r>
            <a:r>
              <a:rPr lang="en-IN" u="sng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A7B8-1848-4C7D-B92A-9CA315113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809"/>
            <a:ext cx="10515600" cy="4295154"/>
          </a:xfrm>
        </p:spPr>
        <p:txBody>
          <a:bodyPr/>
          <a:lstStyle/>
          <a:p>
            <a:r>
              <a:rPr lang="en-IN" dirty="0"/>
              <a:t>UI is not very user-friendly.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Too many ads are annoying to the users.</a:t>
            </a:r>
          </a:p>
          <a:p>
            <a:endParaRPr lang="en-IN" dirty="0"/>
          </a:p>
          <a:p>
            <a:r>
              <a:rPr lang="en-IN" dirty="0"/>
              <a:t>For features like coach position , no data is available.</a:t>
            </a:r>
          </a:p>
        </p:txBody>
      </p:sp>
    </p:spTree>
    <p:extLst>
      <p:ext uri="{BB962C8B-B14F-4D97-AF65-F5344CB8AC3E}">
        <p14:creationId xmlns:p14="http://schemas.microsoft.com/office/powerpoint/2010/main" val="285949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36EE-580E-48DD-999A-F41EAE9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0DF2-84A8-4A01-9585-E847E02C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023F88-F81B-47F0-98A0-0A75E7170110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dirty="0">
                <a:effectLst/>
              </a:rPr>
              <a:t>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6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450737-4FD7-49A6-AB6F-18C2C1522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8" y="887043"/>
            <a:ext cx="3052349" cy="550740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BE6ECA-DF97-4396-80AF-43ACC8971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354" y="917391"/>
            <a:ext cx="3052349" cy="5438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B945FF-320F-4C33-BF84-3C622334D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540" y="917391"/>
            <a:ext cx="3052349" cy="5438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3D23CA-AE15-46D3-93FC-A7839ABF44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3168650"/>
            <a:ext cx="558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5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76E2-6055-4865-9373-67EF8687E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214438"/>
            <a:ext cx="9144000" cy="2387600"/>
          </a:xfrm>
        </p:spPr>
        <p:txBody>
          <a:bodyPr/>
          <a:lstStyle/>
          <a:p>
            <a:r>
              <a:rPr lang="en-IN" dirty="0"/>
              <a:t>FEATURES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6969A-E6CF-4059-99E4-75808FB17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40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89EF-C636-4371-BC5D-A57EA894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725"/>
          </a:xfrm>
        </p:spPr>
        <p:txBody>
          <a:bodyPr/>
          <a:lstStyle/>
          <a:p>
            <a:r>
              <a:rPr lang="en-IN" dirty="0"/>
              <a:t>	   </a:t>
            </a:r>
            <a:r>
              <a:rPr lang="en-IN" u="sng" dirty="0"/>
              <a:t>Train Ticket Booking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B3FCF3-F789-492F-BDD3-60D18881C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46" y="1599067"/>
            <a:ext cx="3053233" cy="467704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C94E22-D263-480F-9ACD-318312AFF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365125"/>
            <a:ext cx="1011382" cy="1077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5E5910-1CCC-4DC5-9971-42B69CB71C89}"/>
              </a:ext>
            </a:extLst>
          </p:cNvPr>
          <p:cNvSpPr txBox="1"/>
          <p:nvPr/>
        </p:nvSpPr>
        <p:spPr>
          <a:xfrm>
            <a:off x="6409422" y="2737259"/>
            <a:ext cx="443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involved in booking tickets</a:t>
            </a:r>
          </a:p>
          <a:p>
            <a:pPr marL="342900" indent="-342900">
              <a:buAutoNum type="arabicPeriod"/>
            </a:pPr>
            <a:r>
              <a:rPr lang="en-IN" dirty="0"/>
              <a:t>IRCTC User ID verification</a:t>
            </a:r>
          </a:p>
          <a:p>
            <a:pPr marL="342900" indent="-342900">
              <a:buAutoNum type="arabicPeriod"/>
            </a:pPr>
            <a:r>
              <a:rPr lang="en-IN" dirty="0"/>
              <a:t>Review Fare and make payment</a:t>
            </a:r>
          </a:p>
          <a:p>
            <a:pPr marL="342900" indent="-342900">
              <a:buAutoNum type="arabicPeriod"/>
            </a:pPr>
            <a:r>
              <a:rPr lang="en-IN" dirty="0"/>
              <a:t>Enter IRCTC 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A9D36B-BB6E-4D25-9248-518C27B872B1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345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EE98C7-35D1-4557-9E12-1F7024E7E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236" y="812724"/>
            <a:ext cx="2917843" cy="523255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9CE487-CB45-481C-9E5A-1FC3F9A90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3202"/>
            <a:ext cx="2820891" cy="5252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68191E-6BF7-45D0-9EF1-D68F4AA71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98" y="793202"/>
            <a:ext cx="2857990" cy="5150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183B00-66B9-4307-94DC-215B69776C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1" y="793202"/>
            <a:ext cx="2839112" cy="527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54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F996-039B-4B51-B6C6-A771AE38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29E0-9DDD-4112-9776-DA9FA05C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E42584-0773-4E2F-B68E-3FEFD31F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" y="847725"/>
            <a:ext cx="3097490" cy="542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4B550-05BD-4182-87ED-0DA98559E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42" y="830421"/>
            <a:ext cx="3198534" cy="5443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9CC70-A7AE-4B71-B175-FB6AFEDB9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69" y="853801"/>
            <a:ext cx="3169956" cy="53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05A8-E8C3-43C2-9852-BC5595CB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IN" dirty="0"/>
              <a:t>	   </a:t>
            </a:r>
            <a:r>
              <a:rPr lang="en-IN" u="sng" dirty="0"/>
              <a:t>Book Bus tickets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99F5A8-F03F-4CC6-B169-A4F7D5810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28" y="1428261"/>
            <a:ext cx="3135484" cy="497180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985DE7-0B56-4CCB-8619-7356CED5B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7" y="363814"/>
            <a:ext cx="990598" cy="10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7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E3E3-588B-4994-A2F3-39D78B68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300" dirty="0"/>
              <a:t>          </a:t>
            </a:r>
            <a:r>
              <a:rPr lang="en-IN" sz="3900" u="sng" dirty="0"/>
              <a:t>PNR status information with Confirmation Probability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BECD-FDD6-4284-84B9-62ABD3A8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CD4B9-EC03-49C8-AE88-13FDFA5F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17" y="1393597"/>
            <a:ext cx="3020461" cy="4962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11EAD-E3DB-40FB-9EE9-C19390501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00" y="1393597"/>
            <a:ext cx="3020461" cy="4962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53B44-3692-45A1-89C0-18B7363CE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9" y="229986"/>
            <a:ext cx="1028700" cy="11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206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RAILYATHRI</vt:lpstr>
      <vt:lpstr>PowerPoint Presentation</vt:lpstr>
      <vt:lpstr>PowerPoint Presentation</vt:lpstr>
      <vt:lpstr>FEATURES  </vt:lpstr>
      <vt:lpstr>    Train Ticket Booking</vt:lpstr>
      <vt:lpstr>PowerPoint Presentation</vt:lpstr>
      <vt:lpstr> </vt:lpstr>
      <vt:lpstr>    Book Bus tickets </vt:lpstr>
      <vt:lpstr>          PNR status information with Confirmation Probability </vt:lpstr>
      <vt:lpstr>      GPS Based Live Tracking</vt:lpstr>
      <vt:lpstr>       Live Arrival/Departure</vt:lpstr>
      <vt:lpstr>       Trains between Stations</vt:lpstr>
      <vt:lpstr>         Time Table </vt:lpstr>
      <vt:lpstr>     Seat Availability</vt:lpstr>
      <vt:lpstr> Fare Calculator</vt:lpstr>
      <vt:lpstr>       Rail Wisdom</vt:lpstr>
      <vt:lpstr>       Live train Announcements</vt:lpstr>
      <vt:lpstr>      Local Trains</vt:lpstr>
      <vt:lpstr>Medical Emergency</vt:lpstr>
      <vt:lpstr>     Order Food</vt:lpstr>
      <vt:lpstr>     Pros</vt:lpstr>
      <vt:lpstr>Continued…</vt:lpstr>
      <vt:lpstr>PowerPoint Presentation</vt:lpstr>
      <vt:lpstr>        Cons</vt:lpstr>
      <vt:lpstr>USER REVIEWS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kurien c</dc:creator>
  <cp:lastModifiedBy>kurien c</cp:lastModifiedBy>
  <cp:revision>8</cp:revision>
  <dcterms:created xsi:type="dcterms:W3CDTF">2019-10-08T09:54:21Z</dcterms:created>
  <dcterms:modified xsi:type="dcterms:W3CDTF">2019-10-08T21:20:30Z</dcterms:modified>
</cp:coreProperties>
</file>