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IN" dirty="0" sz="2400" lang="en-US"/>
              <a:t> </a:t>
            </a:r>
            <a:r>
              <a:rPr altLang="en-IN" dirty="0" sz="2400" lang="en-US"/>
              <a:t>D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K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altLang="en-IN" dirty="0" sz="2400" lang="en-US"/>
              <a:t>N</a:t>
            </a:r>
            <a:r>
              <a:rPr dirty="0" sz="2400" lang="en-US"/>
              <a:t>D NMID: 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9</a:t>
            </a:r>
            <a:r>
              <a:rPr altLang="en-IN" dirty="0" sz="2400" lang="en-US"/>
              <a:t>8</a:t>
            </a:r>
            <a:r>
              <a:rPr altLang="en-IN" dirty="0" sz="2400" lang="en-US"/>
              <a:t>9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u</a:t>
            </a:r>
            <a:r>
              <a:rPr altLang="en-IN" dirty="0" sz="2400" lang="en-US"/>
              <a:t>t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7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 computer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S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j</a:t>
            </a:r>
            <a:r>
              <a:rPr altLang="en-IN" dirty="0" sz="2400" lang="en-US"/>
              <a:t>i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 </a:t>
            </a:r>
            <a:r>
              <a:rPr altLang="en-IN" dirty="0" sz="2400" lang="en-US"/>
              <a:t>and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 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/</a:t>
            </a:r>
            <a:r>
              <a:rPr altLang="en-IN" dirty="0" sz="2400" lang="en-US"/>
              <a:t>M</a:t>
            </a:r>
            <a:r>
              <a:rPr altLang="en-IN" dirty="0" sz="2400" lang="en-US"/>
              <a:t>adras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12528" y="1949094"/>
            <a:ext cx="7358308" cy="413236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 rot="28070">
            <a:off x="405967" y="1528122"/>
            <a:ext cx="11363845" cy="50698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4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694622" y="2742130"/>
            <a:ext cx="3660111" cy="239450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Showcasing a skill through a responsible personal porfolia website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2872319" cy="737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53372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76275" y="1346836"/>
            <a:ext cx="1160352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In  today's competitive environment, individuals struggle to effectively 
Showcase their skills projects,and achievements in a  professional way.
    Traditional resumes ans static profiles fail to capture creativity,
                    Personality and technical ability.
  Lack of an online presence reduces opportunities for networking,
                        Internships,and career growth.
  There is a need for  a responsible,visually appealing,and accessible personal  portfolio website that highlights one's skills,project and 
                                achievements across all devices.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222684" y="1468437"/>
            <a:ext cx="11701904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
The website will serve as a digital resume and portfolio, highlighting technical expertise, creativity, and personal branding.
It will be designed with a user-friendly interface and responsive layout to ensure compatibility across devices (desktop, tablet, and mobile
The portfolio will include key sections such as About Me, Skills, Projects Resume, and Contact Information.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1" y="1843214"/>
            <a:ext cx="1044857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 rot="21600000">
            <a:off x="2590164" y="1718311"/>
            <a:ext cx="8211821" cy="4358638"/>
          </a:xfrm>
          <a:prstGeom prst="rect"/>
        </p:spPr>
        <p:txBody>
          <a:bodyPr rtlCol="0" wrap="square">
            <a:spAutoFit/>
          </a:bodyPr>
          <a:p>
            <a:r>
              <a:rPr sz="2000" lang="en-US">
                <a:solidFill>
                  <a:srgbClr val="000000"/>
                </a:solidFill>
              </a:rPr>
              <a:t>Research tools and techniques (e.g., surveys, interviews, data analysis methods)
Project management tools and techniques (e.g., Agile, Gantt charts, Jira, Trello)
Teaching/learning tools and techniques (e.g., digital tools, active learning methods)
Problem-solving tools and techniques (e.g., brainstorming, root cause analysis, mind mapping)
Technical tools and techniques in a specific field (like software development, engineering, art, etc.)</a:t>
            </a:r>
            <a:endParaRPr sz="20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345262" y="920165"/>
            <a:ext cx="11501477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2" y="1318258"/>
            <a:ext cx="1184448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+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2025-09-12T06:45:14Z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ca61e746c70543308295387eceda7d73</vt:lpwstr>
  </property>
</Properties>
</file>