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Insurance Fraud Detection - Code Explanation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explanation of the machine learning model pipeline.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- SVC &amp;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SVC with linear kernel</a:t>
            </a:r>
          </a:p>
          <a:p>
            <a:r>
              <a:t>- Train KNN with 5 neighbors</a:t>
            </a:r>
          </a:p>
          <a:p>
            <a:r>
              <a:t>- Evaluate using accuracy_score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- 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AdaBoostClassifier with 50 estimators</a:t>
            </a:r>
          </a:p>
          <a:p>
            <a:r>
              <a:t>- Evaluate using accuracy_score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Generate classification reports and confusion matrices</a:t>
            </a:r>
          </a:p>
          <a:p>
            <a:r>
              <a:t>- Compare model performances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 with GridSearchCV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 Decision Tree classifier using GridSearchCV</a:t>
            </a:r>
          </a:p>
          <a:p>
            <a:r>
              <a:t>- Find the best hyperparameters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Preprocessed data with encoding and scaling</a:t>
            </a:r>
          </a:p>
          <a:p>
            <a:r>
              <a:t>- Trained and evaluated multiple models</a:t>
            </a:r>
          </a:p>
          <a:p>
            <a:r>
              <a:t>- Performed hyperparameter tuning to improve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 &amp; numpy: Data handling and computations</a:t>
            </a:r>
          </a:p>
          <a:p>
            <a:r>
              <a:t>- seaborn &amp; matplotlib: Data visualization</a:t>
            </a:r>
          </a:p>
          <a:p>
            <a:r>
              <a:t>- sklearn: Model training, preprocessing,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and Exploring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dataset using pd.read_csv()</a:t>
            </a:r>
          </a:p>
          <a:p>
            <a:r>
              <a:t>- Use .head() to view first 5 rows</a:t>
            </a:r>
          </a:p>
          <a:p>
            <a:r>
              <a:t>- Use .info() to check column types and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Replace missing values with column means using fillna()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 Categorical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LabelEncoder to convert categorical to numerical</a:t>
            </a:r>
          </a:p>
          <a:p>
            <a:r>
              <a:t>- Apply encoding to selected categorical columns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Splitting Data into Training and Testing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 X (features) and y (target variable)</a:t>
            </a:r>
          </a:p>
          <a:p>
            <a:r>
              <a:t>- Use train_test_split() to create training and testing 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StandardScaler() to standardize numerical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-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DecisionTreeClassifier()</a:t>
            </a:r>
          </a:p>
          <a:p>
            <a:r>
              <a:t>- Evaluate using accuracy_score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-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RandomForestClassifier with 100 estimators</a:t>
            </a:r>
          </a:p>
          <a:p>
            <a:r>
              <a:t>- Evaluate using accuracy_score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