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4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8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59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1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3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6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60C3-448F-4E62-AD0A-A16A0DA1AF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4BE0EE-7222-446B-8E49-E64B5FE6D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853" y="207035"/>
            <a:ext cx="9279147" cy="957531"/>
          </a:xfrm>
        </p:spPr>
        <p:txBody>
          <a:bodyPr/>
          <a:lstStyle/>
          <a:p>
            <a:pPr algn="ctr"/>
            <a:r>
              <a:rPr lang="en-IN" dirty="0" smtClean="0"/>
              <a:t>Sales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26" y="1224952"/>
            <a:ext cx="9144000" cy="5305244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C00000"/>
                </a:solidFill>
              </a:rPr>
              <a:t>Women are more likely to buy compared to Men  by 65% .</a:t>
            </a:r>
          </a:p>
          <a:p>
            <a:pPr algn="l"/>
            <a:endParaRPr lang="en-IN" b="1" dirty="0" smtClean="0">
              <a:solidFill>
                <a:srgbClr val="C00000"/>
              </a:solidFill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Maharashtra , Karnataka and Uttar Pradesh are the top 3 States by 35 %.</a:t>
            </a:r>
          </a:p>
          <a:p>
            <a:pPr algn="l"/>
            <a:endParaRPr lang="en-IN" b="1" dirty="0" smtClean="0">
              <a:solidFill>
                <a:srgbClr val="C00000"/>
              </a:solidFill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Adult age group between (30- 40) are most valuable customers as per purchase by (50 %) .</a:t>
            </a:r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Amazon , Flipkart and </a:t>
            </a:r>
            <a:r>
              <a:rPr lang="en-IN" b="1" dirty="0" err="1" smtClean="0">
                <a:solidFill>
                  <a:srgbClr val="C00000"/>
                </a:solidFill>
              </a:rPr>
              <a:t>Myntra</a:t>
            </a:r>
            <a:r>
              <a:rPr lang="en-IN" b="1" dirty="0" smtClean="0">
                <a:solidFill>
                  <a:srgbClr val="C00000"/>
                </a:solidFill>
              </a:rPr>
              <a:t> channels are max contributing by (80 %).</a:t>
            </a:r>
          </a:p>
          <a:p>
            <a:pPr algn="l"/>
            <a:endParaRPr lang="en-IN" b="1" dirty="0" smtClean="0">
              <a:solidFill>
                <a:srgbClr val="C00000"/>
              </a:solidFill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Final Conclusion  to improve the business :</a:t>
            </a:r>
          </a:p>
          <a:p>
            <a:pPr algn="l"/>
            <a:r>
              <a:rPr lang="en-IN" b="1" dirty="0" smtClean="0">
                <a:solidFill>
                  <a:srgbClr val="C00000"/>
                </a:solidFill>
              </a:rPr>
              <a:t>Target Women customers of age group (30-49) living in Maharashtra , Karnataka and Uttar </a:t>
            </a:r>
            <a:r>
              <a:rPr lang="en-IN" b="1" dirty="0" err="1" smtClean="0">
                <a:solidFill>
                  <a:srgbClr val="C00000"/>
                </a:solidFill>
              </a:rPr>
              <a:t>pradesh</a:t>
            </a:r>
            <a:r>
              <a:rPr lang="en-IN" b="1" dirty="0" smtClean="0">
                <a:solidFill>
                  <a:srgbClr val="C00000"/>
                </a:solidFill>
              </a:rPr>
              <a:t> by showing ads /offers / coupons available on Amazon , </a:t>
            </a:r>
            <a:r>
              <a:rPr lang="en-IN" b="1" dirty="0" err="1" smtClean="0">
                <a:solidFill>
                  <a:srgbClr val="C00000"/>
                </a:solidFill>
              </a:rPr>
              <a:t>Filpkart</a:t>
            </a:r>
            <a:r>
              <a:rPr lang="en-IN" b="1" dirty="0" smtClean="0">
                <a:solidFill>
                  <a:srgbClr val="C00000"/>
                </a:solidFill>
              </a:rPr>
              <a:t> and </a:t>
            </a:r>
            <a:r>
              <a:rPr lang="en-IN" b="1" dirty="0" err="1" smtClean="0">
                <a:solidFill>
                  <a:srgbClr val="C00000"/>
                </a:solidFill>
              </a:rPr>
              <a:t>Myntra</a:t>
            </a:r>
            <a:r>
              <a:rPr lang="en-IN" b="1" dirty="0" smtClean="0">
                <a:solidFill>
                  <a:srgbClr val="C00000"/>
                </a:solidFill>
              </a:rPr>
              <a:t> 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222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101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Sales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Microsoft account</dc:creator>
  <cp:lastModifiedBy>Microsoft account</cp:lastModifiedBy>
  <cp:revision>3</cp:revision>
  <dcterms:created xsi:type="dcterms:W3CDTF">2023-07-13T03:17:52Z</dcterms:created>
  <dcterms:modified xsi:type="dcterms:W3CDTF">2023-07-13T03:33:31Z</dcterms:modified>
</cp:coreProperties>
</file>