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3E73CA-AC30-449F-9005-FF52F1ACFAD8}"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271673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3E73CA-AC30-449F-9005-FF52F1ACFAD8}"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1732616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3E73CA-AC30-449F-9005-FF52F1ACFAD8}"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2588762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3E73CA-AC30-449F-9005-FF52F1ACFAD8}"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107A0-D34F-49B7-B5D7-75998918169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74333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3E73CA-AC30-449F-9005-FF52F1ACFAD8}"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2278667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3E73CA-AC30-449F-9005-FF52F1ACFAD8}" type="datetimeFigureOut">
              <a:rPr lang="en-IN" smtClean="0"/>
              <a:t>11-07-2023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1512162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3E73CA-AC30-449F-9005-FF52F1ACFAD8}" type="datetimeFigureOut">
              <a:rPr lang="en-IN" smtClean="0"/>
              <a:t>11-07-2023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4237730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3E73CA-AC30-449F-9005-FF52F1ACFAD8}"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3533891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3E73CA-AC30-449F-9005-FF52F1ACFAD8}"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2386973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73E73CA-AC30-449F-9005-FF52F1ACFAD8}"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165446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3E73CA-AC30-449F-9005-FF52F1ACFAD8}"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247553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3E73CA-AC30-449F-9005-FF52F1ACFAD8}"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3518008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3E73CA-AC30-449F-9005-FF52F1ACFAD8}" type="datetimeFigureOut">
              <a:rPr lang="en-IN" smtClean="0"/>
              <a:t>11-07-2023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3230116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73E73CA-AC30-449F-9005-FF52F1ACFAD8}" type="datetimeFigureOut">
              <a:rPr lang="en-IN" smtClean="0"/>
              <a:t>11-07-2023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3119168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73E73CA-AC30-449F-9005-FF52F1ACFAD8}" type="datetimeFigureOut">
              <a:rPr lang="en-IN" smtClean="0"/>
              <a:t>11-07-2023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187297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73E73CA-AC30-449F-9005-FF52F1ACFAD8}" type="datetimeFigureOut">
              <a:rPr lang="en-IN" smtClean="0"/>
              <a:t>11-07-2023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2913379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3E73CA-AC30-449F-9005-FF52F1ACFAD8}"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354359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73E73CA-AC30-449F-9005-FF52F1ACFAD8}" type="datetimeFigureOut">
              <a:rPr lang="en-IN" smtClean="0"/>
              <a:t>11-07-2023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31107A0-D34F-49B7-B5D7-75998918169A}" type="slidenum">
              <a:rPr lang="en-IN" smtClean="0"/>
              <a:t>‹#›</a:t>
            </a:fld>
            <a:endParaRPr lang="en-IN"/>
          </a:p>
        </p:txBody>
      </p:sp>
    </p:spTree>
    <p:extLst>
      <p:ext uri="{BB962C8B-B14F-4D97-AF65-F5344CB8AC3E}">
        <p14:creationId xmlns:p14="http://schemas.microsoft.com/office/powerpoint/2010/main" val="48107725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7094" y="-1"/>
            <a:ext cx="8669548" cy="793631"/>
          </a:xfrm>
        </p:spPr>
        <p:txBody>
          <a:bodyPr>
            <a:normAutofit/>
          </a:bodyPr>
          <a:lstStyle/>
          <a:p>
            <a:pPr algn="ctr"/>
            <a:r>
              <a:rPr lang="en-IN" sz="3600" b="1" dirty="0" smtClean="0">
                <a:latin typeface="Algerian" panose="04020705040A02060702" pitchFamily="82" charset="0"/>
              </a:rPr>
              <a:t>C0nclusion</a:t>
            </a:r>
            <a:endParaRPr lang="en-IN" sz="3600" b="1" dirty="0">
              <a:latin typeface="Algerian" panose="04020705040A02060702" pitchFamily="82" charset="0"/>
            </a:endParaRPr>
          </a:p>
        </p:txBody>
      </p:sp>
      <p:sp>
        <p:nvSpPr>
          <p:cNvPr id="5" name="Rectangle 2"/>
          <p:cNvSpPr>
            <a:spLocks noGrp="1" noChangeArrowheads="1"/>
          </p:cNvSpPr>
          <p:nvPr>
            <p:ph type="subTitle" idx="1"/>
          </p:nvPr>
        </p:nvSpPr>
        <p:spPr bwMode="auto">
          <a:xfrm>
            <a:off x="629728" y="597288"/>
            <a:ext cx="10334446" cy="532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Söhne"/>
              </a:rPr>
              <a:t>Based on the analysis conducted in this project, we</a:t>
            </a:r>
            <a:r>
              <a:rPr kumimoji="0" lang="en-US" altLang="en-US" sz="1600" b="0" i="0" u="none" strike="noStrike" cap="none" normalizeH="0" dirty="0" smtClean="0">
                <a:ln>
                  <a:noFill/>
                </a:ln>
                <a:solidFill>
                  <a:schemeClr val="tx1"/>
                </a:solidFill>
                <a:effectLst/>
                <a:latin typeface="Söhne"/>
              </a:rPr>
              <a:t> reached out to this conclusion :</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Söhne"/>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smtClean="0">
                <a:ln>
                  <a:noFill/>
                </a:ln>
                <a:solidFill>
                  <a:schemeClr val="tx1"/>
                </a:solidFill>
                <a:effectLst/>
                <a:latin typeface="Söhne"/>
              </a:rPr>
              <a:t>Target Customer Profile: The dataset suggests that married women in the age group of 26-35 years from the states of Uttar Pradesh, Maharashtra, and Karnataka are more likely to make purchases.</a:t>
            </a:r>
          </a:p>
          <a:p>
            <a:pPr marL="0" marR="0" lvl="0" indent="0"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smtClean="0">
              <a:ln>
                <a:noFill/>
              </a:ln>
              <a:solidFill>
                <a:schemeClr val="tx1"/>
              </a:solidFill>
              <a:effectLst/>
              <a:latin typeface="Söhne"/>
            </a:endParaRPr>
          </a:p>
          <a:p>
            <a:pPr marL="0" marR="0" lvl="0" indent="0"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smtClean="0">
                <a:ln>
                  <a:noFill/>
                </a:ln>
                <a:solidFill>
                  <a:schemeClr val="tx1"/>
                </a:solidFill>
                <a:effectLst/>
                <a:latin typeface="Söhne"/>
              </a:rPr>
              <a:t>Preferred Occupations: The analysis indicates that customers working in the IT, Healthcare, and Aviation sectors are more active in terms of making purchases.</a:t>
            </a:r>
          </a:p>
          <a:p>
            <a:pPr marL="0" marR="0" lvl="0" indent="0"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smtClean="0">
              <a:ln>
                <a:noFill/>
              </a:ln>
              <a:solidFill>
                <a:schemeClr val="tx1"/>
              </a:solidFill>
              <a:effectLst/>
              <a:latin typeface="Söhne"/>
            </a:endParaRPr>
          </a:p>
          <a:p>
            <a:pPr marL="0" marR="0" lvl="0" indent="0"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smtClean="0">
                <a:ln>
                  <a:noFill/>
                </a:ln>
                <a:solidFill>
                  <a:schemeClr val="tx1"/>
                </a:solidFill>
                <a:effectLst/>
                <a:latin typeface="Söhne"/>
              </a:rPr>
              <a:t>Popular Product Categories: The dataset highlights that the most frequently purchased products fall into the Food, Clothing, and Electronics categories.</a:t>
            </a:r>
          </a:p>
          <a:p>
            <a:pPr marL="0" marR="0" lvl="0" indent="0" defTabSz="914400" rtl="0" eaLnBrk="0" fontAlgn="base" latinLnBrk="0" hangingPunct="0">
              <a:lnSpc>
                <a:spcPct val="100000"/>
              </a:lnSpc>
              <a:spcBef>
                <a:spcPct val="0"/>
              </a:spcBef>
              <a:spcAft>
                <a:spcPct val="0"/>
              </a:spcAft>
              <a:buClrTx/>
              <a:buSzTx/>
              <a:buFontTx/>
              <a:buAutoNum type="arabicPeriod" startAt="3"/>
              <a:tabLst/>
            </a:pPr>
            <a:endParaRPr lang="en-US" altLang="en-US" sz="1600" cap="none" dirty="0">
              <a:solidFill>
                <a:schemeClr val="tx1"/>
              </a:solidFill>
              <a:latin typeface="Söhne"/>
            </a:endParaRPr>
          </a:p>
          <a:p>
            <a:pPr marL="0" marR="0" lvl="0" indent="0"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smtClean="0">
              <a:ln>
                <a:noFill/>
              </a:ln>
              <a:solidFill>
                <a:schemeClr val="tx1"/>
              </a:solidFill>
              <a:effectLst/>
              <a:latin typeface="Söhne"/>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Söhne"/>
              </a:rPr>
              <a:t>These conclusions can help businesses and marketers tailor their marketing strategies and product offerings to target the identified customer segments more effectively. By focusing on married women in the specified age group, residing in the mentioned states, and working in the highlighted sectors, businesses can optimize their sales efforts and product assortment to align with the preferences and purchasing behavior of the target audience. Additionally, emphasizing the Food, Clothing, and Electronics categories could potentially yield higher sales and customer engagement.</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88424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TotalTime>
  <Words>192</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Algerian</vt:lpstr>
      <vt:lpstr>Arial</vt:lpstr>
      <vt:lpstr>Century Gothic</vt:lpstr>
      <vt:lpstr>Söhne</vt:lpstr>
      <vt:lpstr>Wingdings 3</vt:lpstr>
      <vt:lpstr>Ion</vt:lpstr>
      <vt:lpstr>C0nclusion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Case study(SQL)</dc:title>
  <dc:creator>Microsoft account</dc:creator>
  <cp:lastModifiedBy>Microsoft account</cp:lastModifiedBy>
  <cp:revision>4</cp:revision>
  <dcterms:created xsi:type="dcterms:W3CDTF">2023-07-10T10:47:10Z</dcterms:created>
  <dcterms:modified xsi:type="dcterms:W3CDTF">2023-07-11T16:50:30Z</dcterms:modified>
</cp:coreProperties>
</file>