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84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73" r:id="rId14"/>
    <p:sldId id="275" r:id="rId15"/>
    <p:sldId id="274" r:id="rId16"/>
    <p:sldId id="272" r:id="rId17"/>
    <p:sldId id="276" r:id="rId18"/>
    <p:sldId id="27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D7B8A-B2D0-4B14-A357-3651BE9E323D}" v="35" dt="2025-07-16T09:38:25.0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10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m dd" userId="08dedf8d8af0376c" providerId="LiveId" clId="{894D7B8A-B2D0-4B14-A357-3651BE9E323D}"/>
    <pc:docChg chg="undo custSel addSld delSld modSld sldOrd">
      <pc:chgData name="mm dd" userId="08dedf8d8af0376c" providerId="LiveId" clId="{894D7B8A-B2D0-4B14-A357-3651BE9E323D}" dt="2025-07-16T09:38:34.200" v="223" actId="20577"/>
      <pc:docMkLst>
        <pc:docMk/>
      </pc:docMkLst>
      <pc:sldChg chg="modSp mod">
        <pc:chgData name="mm dd" userId="08dedf8d8af0376c" providerId="LiveId" clId="{894D7B8A-B2D0-4B14-A357-3651BE9E323D}" dt="2025-07-16T09:32:14.424" v="203" actId="20577"/>
        <pc:sldMkLst>
          <pc:docMk/>
          <pc:sldMk cId="0" sldId="256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2:14.424" v="203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del">
        <pc:chgData name="mm dd" userId="08dedf8d8af0376c" providerId="LiveId" clId="{894D7B8A-B2D0-4B14-A357-3651BE9E323D}" dt="2025-07-16T09:30:56.253" v="144" actId="47"/>
        <pc:sldMkLst>
          <pc:docMk/>
          <pc:sldMk cId="0" sldId="257"/>
        </pc:sldMkLst>
        <pc:spChg chg="mod">
          <ac:chgData name="mm dd" userId="08dedf8d8af0376c" providerId="LiveId" clId="{894D7B8A-B2D0-4B14-A357-3651BE9E323D}" dt="2025-07-16T09:30:40.946" v="143"/>
          <ac:spMkLst>
            <pc:docMk/>
            <pc:sldMk cId="0" sldId="257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0:40.946" v="143"/>
          <ac:spMkLst>
            <pc:docMk/>
            <pc:sldMk cId="0" sldId="257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58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58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58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59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59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59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0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0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0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1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1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1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2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2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2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3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3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3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4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4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4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5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5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5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6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6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6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7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7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7"/>
            <ac:spMk id="3" creationId="{00000000-0000-0000-0000-000000000000}"/>
          </ac:spMkLst>
        </pc:spChg>
      </pc:sldChg>
      <pc:sldChg chg="modSp">
        <pc:chgData name="mm dd" userId="08dedf8d8af0376c" providerId="LiveId" clId="{894D7B8A-B2D0-4B14-A357-3651BE9E323D}" dt="2025-07-16T09:31:08.327" v="146"/>
        <pc:sldMkLst>
          <pc:docMk/>
          <pc:sldMk cId="0" sldId="268"/>
        </pc:sldMkLst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8"/>
            <ac:spMk id="2" creationId="{00000000-0000-0000-0000-000000000000}"/>
          </ac:spMkLst>
        </pc:spChg>
        <pc:spChg chg="mod">
          <ac:chgData name="mm dd" userId="08dedf8d8af0376c" providerId="LiveId" clId="{894D7B8A-B2D0-4B14-A357-3651BE9E323D}" dt="2025-07-16T09:31:08.327" v="146"/>
          <ac:spMkLst>
            <pc:docMk/>
            <pc:sldMk cId="0" sldId="268"/>
            <ac:spMk id="3" creationId="{00000000-0000-0000-0000-000000000000}"/>
          </ac:spMkLst>
        </pc:spChg>
      </pc:sldChg>
      <pc:sldChg chg="addSp delSp modSp new del mod">
        <pc:chgData name="mm dd" userId="08dedf8d8af0376c" providerId="LiveId" clId="{894D7B8A-B2D0-4B14-A357-3651BE9E323D}" dt="2025-07-16T09:25:51.714" v="52" actId="47"/>
        <pc:sldMkLst>
          <pc:docMk/>
          <pc:sldMk cId="3822192413" sldId="269"/>
        </pc:sldMkLst>
        <pc:spChg chg="mod">
          <ac:chgData name="mm dd" userId="08dedf8d8af0376c" providerId="LiveId" clId="{894D7B8A-B2D0-4B14-A357-3651BE9E323D}" dt="2025-07-16T09:19:22.783" v="18" actId="5793"/>
          <ac:spMkLst>
            <pc:docMk/>
            <pc:sldMk cId="3822192413" sldId="269"/>
            <ac:spMk id="2" creationId="{6E102379-362E-DA20-45A1-D9D919A077E4}"/>
          </ac:spMkLst>
        </pc:spChg>
        <pc:spChg chg="del">
          <ac:chgData name="mm dd" userId="08dedf8d8af0376c" providerId="LiveId" clId="{894D7B8A-B2D0-4B14-A357-3651BE9E323D}" dt="2025-07-16T09:23:54.094" v="19" actId="931"/>
          <ac:spMkLst>
            <pc:docMk/>
            <pc:sldMk cId="3822192413" sldId="269"/>
            <ac:spMk id="3" creationId="{56EF1733-254F-E4D0-558C-821D8A2292CB}"/>
          </ac:spMkLst>
        </pc:spChg>
        <pc:picChg chg="add mod">
          <ac:chgData name="mm dd" userId="08dedf8d8af0376c" providerId="LiveId" clId="{894D7B8A-B2D0-4B14-A357-3651BE9E323D}" dt="2025-07-16T09:24:11.329" v="23" actId="1076"/>
          <ac:picMkLst>
            <pc:docMk/>
            <pc:sldMk cId="3822192413" sldId="269"/>
            <ac:picMk id="5" creationId="{F57B7689-5BA0-4555-D2CD-174F3203179B}"/>
          </ac:picMkLst>
        </pc:picChg>
      </pc:sldChg>
      <pc:sldChg chg="addSp delSp modSp new del mod">
        <pc:chgData name="mm dd" userId="08dedf8d8af0376c" providerId="LiveId" clId="{894D7B8A-B2D0-4B14-A357-3651BE9E323D}" dt="2025-07-16T09:25:53.833" v="53" actId="47"/>
        <pc:sldMkLst>
          <pc:docMk/>
          <pc:sldMk cId="1055166973" sldId="270"/>
        </pc:sldMkLst>
        <pc:spChg chg="del">
          <ac:chgData name="mm dd" userId="08dedf8d8af0376c" providerId="LiveId" clId="{894D7B8A-B2D0-4B14-A357-3651BE9E323D}" dt="2025-07-16T09:24:23.612" v="24" actId="931"/>
          <ac:spMkLst>
            <pc:docMk/>
            <pc:sldMk cId="1055166973" sldId="270"/>
            <ac:spMk id="3" creationId="{F8DA75D1-2477-D783-D2B6-54FC9DEC89E9}"/>
          </ac:spMkLst>
        </pc:spChg>
        <pc:picChg chg="add mod">
          <ac:chgData name="mm dd" userId="08dedf8d8af0376c" providerId="LiveId" clId="{894D7B8A-B2D0-4B14-A357-3651BE9E323D}" dt="2025-07-16T09:24:50.456" v="38" actId="962"/>
          <ac:picMkLst>
            <pc:docMk/>
            <pc:sldMk cId="1055166973" sldId="270"/>
            <ac:picMk id="5" creationId="{D444AD88-70B5-ADD3-9BED-088CF4E7B1EB}"/>
          </ac:picMkLst>
        </pc:picChg>
      </pc:sldChg>
      <pc:sldChg chg="addSp delSp modSp new del mod">
        <pc:chgData name="mm dd" userId="08dedf8d8af0376c" providerId="LiveId" clId="{894D7B8A-B2D0-4B14-A357-3651BE9E323D}" dt="2025-07-16T09:25:56.536" v="54" actId="47"/>
        <pc:sldMkLst>
          <pc:docMk/>
          <pc:sldMk cId="257326821" sldId="271"/>
        </pc:sldMkLst>
        <pc:spChg chg="del">
          <ac:chgData name="mm dd" userId="08dedf8d8af0376c" providerId="LiveId" clId="{894D7B8A-B2D0-4B14-A357-3651BE9E323D}" dt="2025-07-16T09:25:05.777" v="39" actId="931"/>
          <ac:spMkLst>
            <pc:docMk/>
            <pc:sldMk cId="257326821" sldId="271"/>
            <ac:spMk id="3" creationId="{A8469C4B-6B1F-9620-D2FE-A678FB937491}"/>
          </ac:spMkLst>
        </pc:spChg>
        <pc:picChg chg="add mod">
          <ac:chgData name="mm dd" userId="08dedf8d8af0376c" providerId="LiveId" clId="{894D7B8A-B2D0-4B14-A357-3651BE9E323D}" dt="2025-07-16T09:25:19.841" v="45" actId="14100"/>
          <ac:picMkLst>
            <pc:docMk/>
            <pc:sldMk cId="257326821" sldId="271"/>
            <ac:picMk id="5" creationId="{986BE885-2381-409F-908C-9F7F642DBDED}"/>
          </ac:picMkLst>
        </pc:picChg>
      </pc:sldChg>
      <pc:sldChg chg="addSp modSp new mod">
        <pc:chgData name="mm dd" userId="08dedf8d8af0376c" providerId="LiveId" clId="{894D7B8A-B2D0-4B14-A357-3651BE9E323D}" dt="2025-07-16T09:25:48.489" v="51" actId="14100"/>
        <pc:sldMkLst>
          <pc:docMk/>
          <pc:sldMk cId="4250116930" sldId="272"/>
        </pc:sldMkLst>
        <pc:picChg chg="add mod">
          <ac:chgData name="mm dd" userId="08dedf8d8af0376c" providerId="LiveId" clId="{894D7B8A-B2D0-4B14-A357-3651BE9E323D}" dt="2025-07-16T09:25:48.489" v="51" actId="14100"/>
          <ac:picMkLst>
            <pc:docMk/>
            <pc:sldMk cId="4250116930" sldId="272"/>
            <ac:picMk id="3" creationId="{29015951-ED88-7B9C-B127-DA70287A4472}"/>
          </ac:picMkLst>
        </pc:picChg>
      </pc:sldChg>
      <pc:sldChg chg="new del">
        <pc:chgData name="mm dd" userId="08dedf8d8af0376c" providerId="LiveId" clId="{894D7B8A-B2D0-4B14-A357-3651BE9E323D}" dt="2025-07-16T09:26:04.591" v="56" actId="47"/>
        <pc:sldMkLst>
          <pc:docMk/>
          <pc:sldMk cId="1339707162" sldId="273"/>
        </pc:sldMkLst>
      </pc:sldChg>
      <pc:sldChg chg="addSp modSp new mod ord">
        <pc:chgData name="mm dd" userId="08dedf8d8af0376c" providerId="LiveId" clId="{894D7B8A-B2D0-4B14-A357-3651BE9E323D}" dt="2025-07-16T09:29:24.051" v="131" actId="1076"/>
        <pc:sldMkLst>
          <pc:docMk/>
          <pc:sldMk cId="2403089721" sldId="273"/>
        </pc:sldMkLst>
        <pc:spChg chg="add mod">
          <ac:chgData name="mm dd" userId="08dedf8d8af0376c" providerId="LiveId" clId="{894D7B8A-B2D0-4B14-A357-3651BE9E323D}" dt="2025-07-16T09:29:24.051" v="131" actId="1076"/>
          <ac:spMkLst>
            <pc:docMk/>
            <pc:sldMk cId="2403089721" sldId="273"/>
            <ac:spMk id="4" creationId="{492819F2-1AAC-4976-AB6E-AD8448E75DBF}"/>
          </ac:spMkLst>
        </pc:spChg>
        <pc:picChg chg="add mod">
          <ac:chgData name="mm dd" userId="08dedf8d8af0376c" providerId="LiveId" clId="{894D7B8A-B2D0-4B14-A357-3651BE9E323D}" dt="2025-07-16T09:26:27.439" v="68" actId="962"/>
          <ac:picMkLst>
            <pc:docMk/>
            <pc:sldMk cId="2403089721" sldId="273"/>
            <ac:picMk id="3" creationId="{218D641C-E13A-AEC2-066B-88E51F6D54CA}"/>
          </ac:picMkLst>
        </pc:picChg>
      </pc:sldChg>
      <pc:sldChg chg="addSp modSp new mod ord">
        <pc:chgData name="mm dd" userId="08dedf8d8af0376c" providerId="LiveId" clId="{894D7B8A-B2D0-4B14-A357-3651BE9E323D}" dt="2025-07-16T09:28:13.934" v="87" actId="962"/>
        <pc:sldMkLst>
          <pc:docMk/>
          <pc:sldMk cId="1427783175" sldId="274"/>
        </pc:sldMkLst>
        <pc:picChg chg="add mod">
          <ac:chgData name="mm dd" userId="08dedf8d8af0376c" providerId="LiveId" clId="{894D7B8A-B2D0-4B14-A357-3651BE9E323D}" dt="2025-07-16T09:28:13.934" v="87" actId="962"/>
          <ac:picMkLst>
            <pc:docMk/>
            <pc:sldMk cId="1427783175" sldId="274"/>
            <ac:picMk id="3" creationId="{0E94BEFA-8308-0E57-5E58-DCA4F436564C}"/>
          </ac:picMkLst>
        </pc:picChg>
      </pc:sldChg>
      <pc:sldChg chg="addSp delSp modSp new mod ord">
        <pc:chgData name="mm dd" userId="08dedf8d8af0376c" providerId="LiveId" clId="{894D7B8A-B2D0-4B14-A357-3651BE9E323D}" dt="2025-07-16T09:27:46.417" v="84" actId="478"/>
        <pc:sldMkLst>
          <pc:docMk/>
          <pc:sldMk cId="1750803143" sldId="275"/>
        </pc:sldMkLst>
        <pc:picChg chg="add del mod">
          <ac:chgData name="mm dd" userId="08dedf8d8af0376c" providerId="LiveId" clId="{894D7B8A-B2D0-4B14-A357-3651BE9E323D}" dt="2025-07-16T09:27:46.417" v="84" actId="478"/>
          <ac:picMkLst>
            <pc:docMk/>
            <pc:sldMk cId="1750803143" sldId="275"/>
            <ac:picMk id="3" creationId="{67C5AB8C-72BA-9650-9C7A-59ED4277CDD8}"/>
          </ac:picMkLst>
        </pc:picChg>
        <pc:picChg chg="add mod">
          <ac:chgData name="mm dd" userId="08dedf8d8af0376c" providerId="LiveId" clId="{894D7B8A-B2D0-4B14-A357-3651BE9E323D}" dt="2025-07-16T09:27:46.008" v="83" actId="931"/>
          <ac:picMkLst>
            <pc:docMk/>
            <pc:sldMk cId="1750803143" sldId="275"/>
            <ac:picMk id="5" creationId="{173D80A7-1C42-6E0C-B58D-36E3ADFA4A8B}"/>
          </ac:picMkLst>
        </pc:picChg>
      </pc:sldChg>
      <pc:sldChg chg="addSp modSp new mod">
        <pc:chgData name="mm dd" userId="08dedf8d8af0376c" providerId="LiveId" clId="{894D7B8A-B2D0-4B14-A357-3651BE9E323D}" dt="2025-07-16T09:28:33.780" v="91" actId="962"/>
        <pc:sldMkLst>
          <pc:docMk/>
          <pc:sldMk cId="1466792586" sldId="276"/>
        </pc:sldMkLst>
        <pc:picChg chg="add mod">
          <ac:chgData name="mm dd" userId="08dedf8d8af0376c" providerId="LiveId" clId="{894D7B8A-B2D0-4B14-A357-3651BE9E323D}" dt="2025-07-16T09:28:33.780" v="91" actId="962"/>
          <ac:picMkLst>
            <pc:docMk/>
            <pc:sldMk cId="1466792586" sldId="276"/>
            <ac:picMk id="3" creationId="{E027CEB8-59FB-1ADA-D40E-79783FB274F1}"/>
          </ac:picMkLst>
        </pc:picChg>
      </pc:sldChg>
      <pc:sldChg chg="new del">
        <pc:chgData name="mm dd" userId="08dedf8d8af0376c" providerId="LiveId" clId="{894D7B8A-B2D0-4B14-A357-3651BE9E323D}" dt="2025-07-16T09:38:22.712" v="219" actId="47"/>
        <pc:sldMkLst>
          <pc:docMk/>
          <pc:sldMk cId="1742345417" sldId="277"/>
        </pc:sldMkLst>
      </pc:sldChg>
      <pc:sldChg chg="modSp new mod">
        <pc:chgData name="mm dd" userId="08dedf8d8af0376c" providerId="LiveId" clId="{894D7B8A-B2D0-4B14-A357-3651BE9E323D}" dt="2025-07-16T09:38:34.200" v="223" actId="20577"/>
        <pc:sldMkLst>
          <pc:docMk/>
          <pc:sldMk cId="555582641" sldId="278"/>
        </pc:sldMkLst>
        <pc:spChg chg="mod">
          <ac:chgData name="mm dd" userId="08dedf8d8af0376c" providerId="LiveId" clId="{894D7B8A-B2D0-4B14-A357-3651BE9E323D}" dt="2025-07-16T09:38:34.200" v="223" actId="20577"/>
          <ac:spMkLst>
            <pc:docMk/>
            <pc:sldMk cId="555582641" sldId="278"/>
            <ac:spMk id="2" creationId="{49900131-FC93-A927-C292-A868C17610F2}"/>
          </ac:spMkLst>
        </pc:spChg>
        <pc:spChg chg="mod">
          <ac:chgData name="mm dd" userId="08dedf8d8af0376c" providerId="LiveId" clId="{894D7B8A-B2D0-4B14-A357-3651BE9E323D}" dt="2025-07-16T09:38:27.217" v="222" actId="5793"/>
          <ac:spMkLst>
            <pc:docMk/>
            <pc:sldMk cId="555582641" sldId="278"/>
            <ac:spMk id="3" creationId="{5F18DA45-B70E-3C99-804F-CEDDB128C2E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2713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3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99759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59869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42293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6554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4092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7539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855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886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538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28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313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143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124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6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1906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85" r:id="rId1"/>
    <p:sldLayoutId id="2147483986" r:id="rId2"/>
    <p:sldLayoutId id="2147483987" r:id="rId3"/>
    <p:sldLayoutId id="2147483988" r:id="rId4"/>
    <p:sldLayoutId id="2147483989" r:id="rId5"/>
    <p:sldLayoutId id="2147483990" r:id="rId6"/>
    <p:sldLayoutId id="2147483991" r:id="rId7"/>
    <p:sldLayoutId id="2147483992" r:id="rId8"/>
    <p:sldLayoutId id="2147483993" r:id="rId9"/>
    <p:sldLayoutId id="2147483994" r:id="rId10"/>
    <p:sldLayoutId id="2147483995" r:id="rId11"/>
    <p:sldLayoutId id="2147483996" r:id="rId12"/>
    <p:sldLayoutId id="2147483997" r:id="rId13"/>
    <p:sldLayoutId id="2147483998" r:id="rId14"/>
    <p:sldLayoutId id="2147483999" r:id="rId15"/>
    <p:sldLayoutId id="214748400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ivya25-mevada/AI-Health-Dashboard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AI Health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Chronic Disease Risk Prediction &amp; Recommendations</a:t>
            </a:r>
            <a:endParaRPr lang="en-US" dirty="0"/>
          </a:p>
          <a:p>
            <a:endParaRPr lang="en-US" dirty="0"/>
          </a:p>
          <a:p>
            <a:r>
              <a:rPr lang="en-US" dirty="0"/>
              <a:t>-Divya </a:t>
            </a:r>
            <a:r>
              <a:rPr lang="en-US" dirty="0" err="1"/>
              <a:t>Mevada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🔐 Hashed passwords</a:t>
            </a:r>
          </a:p>
          <a:p>
            <a:r>
              <a:t>📁 Session-based login/logout</a:t>
            </a:r>
          </a:p>
          <a:p>
            <a:r>
              <a:t>🔄 Admin retraining option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LAN-Ready: Works offline (except Gemini)</a:t>
            </a:r>
          </a:p>
          <a:p>
            <a:r>
              <a:t>Hosted on localhost or lab server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Enhancements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heart/cancer models</a:t>
            </a:r>
          </a:p>
          <a:p>
            <a:r>
              <a:t>- PDF medical report upload</a:t>
            </a:r>
          </a:p>
          <a:p>
            <a:r>
              <a:t>- Admin/doctor dashboards</a:t>
            </a:r>
          </a:p>
          <a:p>
            <a:r>
              <a:t>- Fitbit API integration</a:t>
            </a:r>
          </a:p>
          <a:p>
            <a:r>
              <a:t>- Multilingual chatbot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phone&#10;&#10;AI-generated content may be incorrect.">
            <a:extLst>
              <a:ext uri="{FF2B5EF4-FFF2-40B4-BE49-F238E27FC236}">
                <a16:creationId xmlns:a16="http://schemas.microsoft.com/office/drawing/2014/main" id="{218D641C-E13A-AEC2-066B-88E51F6D5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87622"/>
            <a:ext cx="9144000" cy="428275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2819F2-1AAC-4976-AB6E-AD8448E75DBF}"/>
              </a:ext>
            </a:extLst>
          </p:cNvPr>
          <p:cNvSpPr txBox="1"/>
          <p:nvPr/>
        </p:nvSpPr>
        <p:spPr>
          <a:xfrm>
            <a:off x="137651" y="400976"/>
            <a:ext cx="66269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USER INTERFACE</a:t>
            </a:r>
          </a:p>
        </p:txBody>
      </p:sp>
    </p:spTree>
    <p:extLst>
      <p:ext uri="{BB962C8B-B14F-4D97-AF65-F5344CB8AC3E}">
        <p14:creationId xmlns:p14="http://schemas.microsoft.com/office/powerpoint/2010/main" val="24030897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health dashboard&#10;&#10;AI-generated content may be incorrect.">
            <a:extLst>
              <a:ext uri="{FF2B5EF4-FFF2-40B4-BE49-F238E27FC236}">
                <a16:creationId xmlns:a16="http://schemas.microsoft.com/office/drawing/2014/main" id="{67C5AB8C-72BA-9650-9C7A-59ED4277CD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4899"/>
            <a:ext cx="9144000" cy="4188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8031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E94BEFA-8308-0E57-5E58-DCA4F43656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023"/>
            <a:ext cx="9144000" cy="4443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7831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graph&#10;&#10;AI-generated content may be incorrect.">
            <a:extLst>
              <a:ext uri="{FF2B5EF4-FFF2-40B4-BE49-F238E27FC236}">
                <a16:creationId xmlns:a16="http://schemas.microsoft.com/office/drawing/2014/main" id="{29015951-ED88-7B9C-B127-DA70287A4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3139"/>
            <a:ext cx="9144000" cy="4271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1169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health dashboard&#10;&#10;AI-generated content may be incorrect.">
            <a:extLst>
              <a:ext uri="{FF2B5EF4-FFF2-40B4-BE49-F238E27FC236}">
                <a16:creationId xmlns:a16="http://schemas.microsoft.com/office/drawing/2014/main" id="{E027CEB8-59FB-1ADA-D40E-79783FB27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951" y="0"/>
            <a:ext cx="68100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7925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00131-FC93-A927-C292-A868C1761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Github</a:t>
            </a:r>
            <a:r>
              <a:rPr lang="en-US" dirty="0"/>
              <a:t> Link: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8DA45-B70E-3C99-804F-CEDDB128C2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br>
              <a:rPr lang="en-US" dirty="0"/>
            </a:br>
            <a:r>
              <a:rPr lang="en-US" u="sng" dirty="0">
                <a:hlinkClick r:id="rId2"/>
              </a:rPr>
              <a:t>https://github.com/divya25-mevada/AI-Health-Dashboard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5582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Chronic diseases like diabetes, heart disease, and hypertension are leading causes of death. Traditional systems lack personalized, continuous monitoring.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Predict chronic disease risk</a:t>
            </a:r>
          </a:p>
          <a:p>
            <a:r>
              <a:t>- Provide AI-based health tips</a:t>
            </a:r>
          </a:p>
          <a:p>
            <a:r>
              <a:t>- Visualize and track health data over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Flask Web App with login</a:t>
            </a:r>
          </a:p>
          <a:p>
            <a:r>
              <a:t>- ML Model for disease risk</a:t>
            </a:r>
          </a:p>
          <a:p>
            <a:r>
              <a:t>- Gemini AI Chatbot</a:t>
            </a:r>
          </a:p>
          <a:p>
            <a:r>
              <a:t>- Chart.js/Plotly Dashboard</a:t>
            </a:r>
          </a:p>
          <a:p>
            <a:r>
              <a:t>- Health history tracking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Backend: Python, Flask, MySQL</a:t>
            </a:r>
          </a:p>
          <a:p>
            <a:r>
              <a:t>ML: scikit-learn, joblib</a:t>
            </a:r>
          </a:p>
          <a:p>
            <a:r>
              <a:t>Frontend: HTML, CSS, Bootstrap, Chart.js</a:t>
            </a:r>
          </a:p>
          <a:p>
            <a:r>
              <a:t>AI: Google Gemini 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Health Prediction</a:t>
            </a:r>
          </a:p>
          <a:p>
            <a:r>
              <a:t>💬 Gemini Chatbot</a:t>
            </a:r>
          </a:p>
          <a:p>
            <a:r>
              <a:t>📊 Health Dashboard</a:t>
            </a:r>
          </a:p>
          <a:p>
            <a:r>
              <a:t>📜 Health History</a:t>
            </a:r>
          </a:p>
          <a:p>
            <a:r>
              <a:t>🔐 Authentication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ML Model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Inputs: Age, BMI, BP, Glucose, Insulin, Pregnancies</a:t>
            </a:r>
          </a:p>
          <a:p>
            <a:r>
              <a:t>Output: 0 = Low Risk, 1 = High Risk</a:t>
            </a:r>
          </a:p>
          <a:p>
            <a:r>
              <a:t>Evaluation: Accuracy, Precision, Recall, F1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📈 Radar Chart: Normalized factors</a:t>
            </a:r>
          </a:p>
          <a:p>
            <a:r>
              <a:t>📉 Line Charts: Trends in Glucose, BMI, BP</a:t>
            </a:r>
          </a:p>
          <a:p>
            <a:r>
              <a:t>🥧 Pie Chart: Risk distribution (optional)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Learns from last 5 entries</a:t>
            </a:r>
          </a:p>
          <a:p>
            <a:r>
              <a:t>Personalized &amp; emoji-rich messages</a:t>
            </a:r>
          </a:p>
          <a:p>
            <a:r>
              <a:t>Responds with username &amp; context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</TotalTime>
  <Words>280</Words>
  <Application>Microsoft Office PowerPoint</Application>
  <PresentationFormat>On-screen Show (4:3)</PresentationFormat>
  <Paragraphs>55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AI Health Dashboard</vt:lpstr>
      <vt:lpstr>Problem Statement</vt:lpstr>
      <vt:lpstr>Objective</vt:lpstr>
      <vt:lpstr>Solution Overview</vt:lpstr>
      <vt:lpstr>Technologies Used</vt:lpstr>
      <vt:lpstr>Key Features</vt:lpstr>
      <vt:lpstr>ML Model Insights</vt:lpstr>
      <vt:lpstr>Dashboard Insights</vt:lpstr>
      <vt:lpstr>AI Assistant</vt:lpstr>
      <vt:lpstr>Security</vt:lpstr>
      <vt:lpstr>Deployment</vt:lpstr>
      <vt:lpstr>Future Enhancements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Github Link: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mm dd</cp:lastModifiedBy>
  <cp:revision>1</cp:revision>
  <dcterms:created xsi:type="dcterms:W3CDTF">2013-01-27T09:14:16Z</dcterms:created>
  <dcterms:modified xsi:type="dcterms:W3CDTF">2025-07-16T09:38:40Z</dcterms:modified>
  <cp:category/>
</cp:coreProperties>
</file>