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5747E-4603-454A-ACB1-61B9618A8A90}" v="36" dt="2025-04-25T10:39:53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48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7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50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16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9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6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479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Grocery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Sales &amp; Performance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Total Sales: Sum of Sales</a:t>
            </a:r>
          </a:p>
          <a:p>
            <a:pPr>
              <a:defRPr sz="2000"/>
            </a:pPr>
            <a:r>
              <a:t>• Average Rating: Mean of Rating</a:t>
            </a:r>
          </a:p>
          <a:p>
            <a:pPr>
              <a:defRPr sz="2000"/>
            </a:pPr>
            <a:r>
              <a:t>• Total Items: Count of distinct Item Identifiers</a:t>
            </a:r>
          </a:p>
          <a:p>
            <a:pPr>
              <a:defRPr sz="2000"/>
            </a:pPr>
            <a:r>
              <a:t>• Total Outlets: Count of distinct Outlet Identifiers</a:t>
            </a:r>
          </a:p>
          <a:p>
            <a:pPr>
              <a:defRPr sz="2000"/>
            </a:pPr>
            <a:r>
              <a:t>A quick snapshot of major business metrics for BlinkIT's grocery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Item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Stacked Column Chart</a:t>
            </a:r>
          </a:p>
          <a:p>
            <a:pPr>
              <a:defRPr sz="2000"/>
            </a:pPr>
            <a:r>
              <a:t>Axis: Item Type</a:t>
            </a:r>
          </a:p>
          <a:p>
            <a:pPr>
              <a:defRPr sz="2000"/>
            </a:pPr>
            <a:r>
              <a:t>Values: Sales</a:t>
            </a:r>
          </a:p>
          <a:p>
            <a:pPr>
              <a:defRPr sz="2000"/>
            </a:pPr>
            <a:r>
              <a:t>Displays revenue contribution by each item category.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Outlet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Pie Chart</a:t>
            </a:r>
          </a:p>
          <a:p>
            <a:pPr>
              <a:defRPr sz="2000"/>
            </a:pPr>
            <a:r>
              <a:t>Legend: Outlet Type</a:t>
            </a:r>
          </a:p>
          <a:p>
            <a:pPr>
              <a:defRPr sz="2000"/>
            </a:pPr>
            <a:r>
              <a:t>Values: Sales</a:t>
            </a:r>
          </a:p>
          <a:p>
            <a:pPr>
              <a:defRPr sz="2000"/>
            </a:pPr>
            <a:r>
              <a:t>Highlights sales distribution across various outlet types.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Sales by Outlet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Clustered Bar Chart</a:t>
            </a:r>
          </a:p>
          <a:p>
            <a:pPr>
              <a:defRPr sz="2000"/>
            </a:pPr>
            <a:r>
              <a:t>Axis: Outlet Size</a:t>
            </a:r>
          </a:p>
          <a:p>
            <a:pPr>
              <a:defRPr sz="2000"/>
            </a:pPr>
            <a:r>
              <a:t>Value: Average Sales</a:t>
            </a:r>
          </a:p>
          <a:p>
            <a:pPr>
              <a:defRPr sz="2000"/>
            </a:pPr>
            <a:r>
              <a:t>Optional: Legend - Outlet Location Type</a:t>
            </a:r>
          </a:p>
          <a:p>
            <a:pPr>
              <a:defRPr sz="2000"/>
            </a:pPr>
            <a:r>
              <a:t>Analyzes how sales vary with outlet size.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Visual Type: Column Chart</a:t>
            </a:r>
          </a:p>
          <a:p>
            <a:pPr>
              <a:defRPr sz="2000"/>
            </a:pPr>
            <a:r>
              <a:t>Axis: Rating</a:t>
            </a:r>
          </a:p>
          <a:p>
            <a:pPr>
              <a:defRPr sz="2000"/>
            </a:pPr>
            <a:r>
              <a:t>Values: Count of Item Identifier</a:t>
            </a:r>
          </a:p>
          <a:p>
            <a:pPr>
              <a:defRPr sz="2000"/>
            </a:pPr>
            <a:r>
              <a:t>Shows distribution of item ratings.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Filters (Slicers)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2000"/>
            </a:pPr>
            <a:r>
              <a:t>Slicers Included:</a:t>
            </a:r>
          </a:p>
          <a:p>
            <a:pPr>
              <a:defRPr sz="2000"/>
            </a:pPr>
            <a:r>
              <a:t>• Item Type</a:t>
            </a:r>
          </a:p>
          <a:p>
            <a:pPr>
              <a:defRPr sz="2000"/>
            </a:pPr>
            <a:r>
              <a:t>• Outlet Type</a:t>
            </a:r>
          </a:p>
          <a:p>
            <a:pPr>
              <a:defRPr sz="2000"/>
            </a:pPr>
            <a:r>
              <a:t>• Fat Content</a:t>
            </a:r>
          </a:p>
          <a:p>
            <a:pPr>
              <a:defRPr sz="2000"/>
            </a:pPr>
            <a:r>
              <a:t>• Outlet Size</a:t>
            </a:r>
          </a:p>
          <a:p>
            <a:pPr>
              <a:defRPr sz="2000"/>
            </a:pPr>
            <a:r>
              <a:t>Users can filter visuals dynamically to gain specific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 &amp; Titles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• Main Title: BlinkIT Grocery Sales Dashboard</a:t>
            </a:r>
          </a:p>
          <a:p>
            <a:pPr>
              <a:defRPr sz="2000"/>
            </a:pPr>
            <a:r>
              <a:t>• Subsections: Sales Analysis, Outlet Performance, etc.</a:t>
            </a:r>
          </a:p>
          <a:p>
            <a:pPr>
              <a:defRPr sz="2000"/>
            </a:pPr>
            <a:r>
              <a:t>• Structured visual layout with clear headings and alignment.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226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BlinkIT Grocery Sales Dashboard</vt:lpstr>
      <vt:lpstr>Key Performance Indicators (KPIs)</vt:lpstr>
      <vt:lpstr>Sales by Item Type</vt:lpstr>
      <vt:lpstr>Sales by Outlet Type</vt:lpstr>
      <vt:lpstr>Average Sales by Outlet Size</vt:lpstr>
      <vt:lpstr>Rating Distribution</vt:lpstr>
      <vt:lpstr>Interactive Filters (Slicers)</vt:lpstr>
      <vt:lpstr>Dashboard Layout &amp; Titles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mm dd</cp:lastModifiedBy>
  <cp:revision>2</cp:revision>
  <dcterms:created xsi:type="dcterms:W3CDTF">2013-01-27T09:14:16Z</dcterms:created>
  <dcterms:modified xsi:type="dcterms:W3CDTF">2025-04-25T10:40:26Z</dcterms:modified>
  <cp:category/>
</cp:coreProperties>
</file>